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threadedComments/threadedComment1.xml" ContentType="application/vnd.ms-excel.threadedcomments+xml"/>
  <Override PartName="/xl/drawings/drawing1.xml" ContentType="application/vnd.openxmlformats-officedocument.drawing+xml"/>
  <Override PartName="/xl/drawings/drawing2.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623"/>
  <workbookPr codeName="ThisWorkbook" defaultThemeVersion="124226"/>
  <mc:AlternateContent xmlns:mc="http://schemas.openxmlformats.org/markup-compatibility/2006">
    <mc:Choice Requires="x15">
      <x15ac:absPath xmlns:x15ac="http://schemas.microsoft.com/office/spreadsheetml/2010/11/ac" url="https://d.docs.live.net/f5661b5bb4445735/Desktop/Monash/SID docs/"/>
    </mc:Choice>
  </mc:AlternateContent>
  <xr:revisionPtr revIDLastSave="0" documentId="8_{29E6FA6F-A70B-4A7B-A796-A8D56A87DB21}" xr6:coauthVersionLast="47" xr6:coauthVersionMax="47" xr10:uidLastSave="{00000000-0000-0000-0000-000000000000}"/>
  <bookViews>
    <workbookView xWindow="22932" yWindow="-108" windowWidth="23256" windowHeight="12456" tabRatio="870" activeTab="1" xr2:uid="{00000000-000D-0000-FFFF-FFFF00000000}"/>
  </bookViews>
  <sheets>
    <sheet name="1. Definition and Guidance" sheetId="26" r:id="rId1"/>
    <sheet name="2. Risk Assessment Register" sheetId="40" r:id="rId2"/>
    <sheet name="3. Risk &amp; Controls Effectivenes" sheetId="28" r:id="rId3"/>
    <sheet name="4. Risk Impact Categories" sheetId="39" r:id="rId4"/>
    <sheet name="Special" sheetId="34" state="hidden" r:id="rId5"/>
  </sheets>
  <definedNames>
    <definedName name="A">#REF!</definedName>
    <definedName name="ACT" localSheetId="0">#REF!</definedName>
    <definedName name="ACT" localSheetId="2">#REF!</definedName>
    <definedName name="ACT">#REF!</definedName>
    <definedName name="actre" localSheetId="0">#REF!</definedName>
    <definedName name="actre" localSheetId="2">#REF!</definedName>
    <definedName name="actre">#REF!</definedName>
    <definedName name="actreq">#REF!</definedName>
    <definedName name="consequence">#REF!</definedName>
    <definedName name="consequences1" localSheetId="0">#REF!</definedName>
    <definedName name="consequences1" localSheetId="2">#REF!</definedName>
    <definedName name="consequences1">#REF!</definedName>
    <definedName name="Context">#REF!</definedName>
    <definedName name="effectiveness">#REF!</definedName>
    <definedName name="existcontrol" localSheetId="0">#REF!</definedName>
    <definedName name="existcontrol" localSheetId="2">#REF!</definedName>
    <definedName name="existcontrol">#REF!</definedName>
    <definedName name="likelihood" localSheetId="0">#REF!</definedName>
    <definedName name="likelihood" localSheetId="2">#REF!</definedName>
    <definedName name="likelihood">#REF!</definedName>
    <definedName name="likely">#REF!</definedName>
    <definedName name="OLE_LINK1" localSheetId="0">'1. Definition and Guidance'!#REF!</definedName>
    <definedName name="_xlnm.Print_Area" localSheetId="0">'1. Definition and Guidance'!$A$1:$F$17</definedName>
    <definedName name="_xlnm.Print_Area" localSheetId="2">'3. Risk &amp; Controls Effectivenes'!$A$1:$K$42</definedName>
    <definedName name="_xlnm.Print_Titles" localSheetId="0">'1. Definition and Guidance'!$1:$2</definedName>
    <definedName name="rating">#REF!</definedName>
    <definedName name="Risklevel" localSheetId="0">#REF!</definedName>
    <definedName name="Risklevel" localSheetId="2">#REF!</definedName>
    <definedName name="Risklevel">#REF!</definedName>
    <definedName name="Severity">#REF!</definedName>
    <definedName name="sfairp_criteria">#REF!</definedName>
    <definedName name="Special">#REF!</definedName>
    <definedName name="table">#REF!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tc={08499D32-9171-40C6-8BDD-234C0D754D16}</author>
  </authors>
  <commentList>
    <comment ref="E10" authorId="0" shapeId="0" xr:uid="{08499D32-9171-40C6-8BDD-234C0D754D16}">
      <text>
        <t>[Threaded comment]
Your version of Excel allows you to read this threaded comment; however, any edits to it will get removed if the file is opened in a newer version of Excel. Learn more: https://go.microsoft.com/fwlink/?linkid=870924
Comment:
    Need to automate this formula</t>
      </text>
    </comment>
  </commentList>
</comments>
</file>

<file path=xl/sharedStrings.xml><?xml version="1.0" encoding="utf-8"?>
<sst xmlns="http://schemas.openxmlformats.org/spreadsheetml/2006/main" count="188" uniqueCount="135">
  <si>
    <t>Definition and Guidance</t>
  </si>
  <si>
    <t>Field</t>
  </si>
  <si>
    <t>Definition</t>
  </si>
  <si>
    <t>Reference Monash Docs
 (if applicable)</t>
  </si>
  <si>
    <t>Field Type</t>
  </si>
  <si>
    <t xml:space="preserve"> Guidance</t>
  </si>
  <si>
    <t>No Definition</t>
  </si>
  <si>
    <t>Free text field</t>
  </si>
  <si>
    <t>Record a description of risk event describes a physical situation or a state.</t>
  </si>
  <si>
    <t>Drop down</t>
  </si>
  <si>
    <t>Control Type</t>
  </si>
  <si>
    <t>Refer Hierarchy of Controls</t>
  </si>
  <si>
    <t>Risk Level</t>
  </si>
  <si>
    <t xml:space="preserve">Automatic </t>
  </si>
  <si>
    <t xml:space="preserve">Record the date when the treatment is estimated for completion. 
If the treatment is rejected or proposed record the risk source date.  </t>
  </si>
  <si>
    <t>Risk Status 
(Open/ Closed</t>
  </si>
  <si>
    <t>Receving business unit
Risk owner or delegate</t>
  </si>
  <si>
    <t>Name and position</t>
  </si>
  <si>
    <t>Record the Business Unit Risk Owner or delegate receiving the risk.</t>
  </si>
  <si>
    <t>LIKELIHOOD</t>
  </si>
  <si>
    <t>RISK TREATMENT TYPES</t>
  </si>
  <si>
    <t>Level of Control</t>
  </si>
  <si>
    <t>Most Effective</t>
  </si>
  <si>
    <t>Eliminate</t>
  </si>
  <si>
    <t>Completely remove the hazard.</t>
  </si>
  <si>
    <t>Substitute</t>
  </si>
  <si>
    <t>Substituting the items being used with another that is less hazardous.</t>
  </si>
  <si>
    <t>Isolate</t>
  </si>
  <si>
    <t>Provide permanent controls to reduce or eliminate the potential for interaction with the hazard.</t>
  </si>
  <si>
    <t>Engineering</t>
  </si>
  <si>
    <t>Modify the design of the overall system to reduce the potential likelihood or consequence of the risk.</t>
  </si>
  <si>
    <t>Administrative</t>
  </si>
  <si>
    <t>Developing procedures and systems to control the interaction between people and hazards.</t>
  </si>
  <si>
    <t>Least Effective</t>
  </si>
  <si>
    <t>Personal Protective Equipment (PPE)</t>
  </si>
  <si>
    <t>Implement PPE to prevent physical contact between a person and a hazard.</t>
  </si>
  <si>
    <r>
      <rPr>
        <b/>
        <sz val="11"/>
        <rFont val="Calibri"/>
        <family val="2"/>
        <scheme val="minor"/>
      </rPr>
      <t>Hierarchy of controls</t>
    </r>
    <r>
      <rPr>
        <sz val="11"/>
        <rFont val="Calibri"/>
        <family val="2"/>
        <scheme val="minor"/>
      </rPr>
      <t xml:space="preserve">
When identifying potential mitigations the hierarchy of controls  should be considered.  Generally, the aim is to achieve the highest level of control in the hierarchy reasonably practicable.  The hierarchy of controls is provided in the table below, with the controls at the top of the table representing the higher order controls.</t>
    </r>
  </si>
  <si>
    <t>CONTROL EFFECTIVENES RATINGS</t>
  </si>
  <si>
    <t>Effectiveness</t>
  </si>
  <si>
    <t>Description</t>
  </si>
  <si>
    <t>Effective (E)</t>
  </si>
  <si>
    <t>Robust control effectively preventing/mitigating including failsafe mechanisms where applicable.</t>
  </si>
  <si>
    <t>Partially Effective (PE)</t>
  </si>
  <si>
    <t>The source or impact of risk is reduced in many cases but lack of consistent use or reliable effect</t>
  </si>
  <si>
    <t>Ineffective (IE)</t>
  </si>
  <si>
    <t>No controls in place or low reliability of risk control (may not have effect when used)</t>
  </si>
  <si>
    <t>Not Available (NA)</t>
  </si>
  <si>
    <t>Control is required but not currently documented</t>
  </si>
  <si>
    <t>Financial</t>
  </si>
  <si>
    <t>Human Resources</t>
  </si>
  <si>
    <t>ICT</t>
  </si>
  <si>
    <t>Service Delivery</t>
  </si>
  <si>
    <t>Research</t>
  </si>
  <si>
    <t>Teaching and Learning</t>
  </si>
  <si>
    <t>Student Experience</t>
  </si>
  <si>
    <t>Regulatory Compliance and Legal</t>
  </si>
  <si>
    <t>Health, Safety and Environment</t>
  </si>
  <si>
    <t>Brand and Reputation</t>
  </si>
  <si>
    <t>SEVERITY OF IMPACT</t>
  </si>
  <si>
    <t>Consequence</t>
  </si>
  <si>
    <t>1 - Negligible</t>
  </si>
  <si>
    <t>2 - Minor</t>
  </si>
  <si>
    <t>3 - Moderate</t>
  </si>
  <si>
    <t>4 - Major</t>
  </si>
  <si>
    <t>5 - Critical</t>
  </si>
  <si>
    <t>A - Almost Certain</t>
  </si>
  <si>
    <t>Low</t>
  </si>
  <si>
    <t>Medium</t>
  </si>
  <si>
    <t>Significant</t>
  </si>
  <si>
    <t>High</t>
  </si>
  <si>
    <t>B - Likely</t>
  </si>
  <si>
    <t>C - Possible</t>
  </si>
  <si>
    <t>D - Unlikely</t>
  </si>
  <si>
    <t>E - Remote</t>
  </si>
  <si>
    <t>Monash University Risk Martix (OHS Risk Management Procedure V8.11)</t>
  </si>
  <si>
    <t>Attendees</t>
  </si>
  <si>
    <r>
      <rPr>
        <b/>
        <sz val="11"/>
        <color theme="1"/>
        <rFont val="Calibri"/>
        <family val="2"/>
      </rPr>
      <t>CONCLUSION</t>
    </r>
    <r>
      <rPr>
        <sz val="11"/>
        <color theme="1"/>
        <rFont val="Calibri"/>
        <family val="2"/>
      </rPr>
      <t xml:space="preserve">
The Safety in Design assessment has sought to involve the participation of relevant project participants to identify specific hazards and controls associated with unusual design aspects. For the next stages of design it is strongly recommended that the Safety in Design assessment be reviewed and revised as required to reflect any changes to the defined or assumed design.</t>
    </r>
  </si>
  <si>
    <t>GENERAL COMMENTS</t>
  </si>
  <si>
    <t>Likelihood</t>
  </si>
  <si>
    <t>Item No.</t>
  </si>
  <si>
    <t>Description of Hazard</t>
  </si>
  <si>
    <t>Safety in Design - Risk Assessment Register</t>
  </si>
  <si>
    <t xml:space="preserve">Project Name:
</t>
  </si>
  <si>
    <r>
      <rPr>
        <b/>
        <sz val="11"/>
        <color theme="1"/>
        <rFont val="Calibri"/>
        <family val="2"/>
      </rPr>
      <t xml:space="preserve">Monash University Representatives: </t>
    </r>
    <r>
      <rPr>
        <sz val="11"/>
        <color theme="1"/>
        <rFont val="Calibri"/>
        <family val="2"/>
      </rPr>
      <t xml:space="preserve">
</t>
    </r>
  </si>
  <si>
    <r>
      <t>Project Number:</t>
    </r>
    <r>
      <rPr>
        <sz val="11"/>
        <color theme="1"/>
        <rFont val="Calibri"/>
        <family val="2"/>
      </rPr>
      <t xml:space="preserve">
</t>
    </r>
  </si>
  <si>
    <t xml:space="preserve">REFERENCE DOCUMENTS
</t>
  </si>
  <si>
    <t>Phase</t>
  </si>
  <si>
    <t>Task/Activity</t>
  </si>
  <si>
    <t>Inherent Risk Level</t>
  </si>
  <si>
    <t>Controls Identified</t>
  </si>
  <si>
    <t>Responsibility</t>
  </si>
  <si>
    <t>Residual Risk Level</t>
  </si>
  <si>
    <t>How will the controls be monitored - what tools or processes will be used</t>
  </si>
  <si>
    <t>Review</t>
  </si>
  <si>
    <t xml:space="preserve">REVIEW No: 1
Date: 
Phase: </t>
  </si>
  <si>
    <t xml:space="preserve">REVIEW No: 2
Date: 
Phase: </t>
  </si>
  <si>
    <t xml:space="preserve">REVIEW No: 3
Date: 
Phase: </t>
  </si>
  <si>
    <t xml:space="preserve">Attendees
</t>
  </si>
  <si>
    <r>
      <t>RISK ASSESSMENT PROCESS -</t>
    </r>
    <r>
      <rPr>
        <sz val="11"/>
        <color theme="1"/>
        <rFont val="Calibri"/>
        <family val="2"/>
      </rPr>
      <t xml:space="preserve"> Refer MDCS and Safety in Design Procedure. Reviews are undertaken based on the briefed Intended use of the proposed design.
</t>
    </r>
    <r>
      <rPr>
        <b/>
        <sz val="11"/>
        <color theme="1"/>
        <rFont val="Calibri"/>
        <family val="2"/>
      </rPr>
      <t xml:space="preserve">Intended Use of the design: </t>
    </r>
    <r>
      <rPr>
        <sz val="11"/>
        <color theme="1"/>
        <rFont val="Calibri"/>
        <family val="2"/>
      </rPr>
      <t xml:space="preserve">Institutional and Workplace 
</t>
    </r>
  </si>
  <si>
    <r>
      <t xml:space="preserve">DESIGN ASSUMPTIONS
</t>
    </r>
    <r>
      <rPr>
        <sz val="11"/>
        <color theme="1"/>
        <rFont val="Calibri"/>
        <family val="2"/>
      </rPr>
      <t>The following general assumptions have been made during the safety in design assessment:
_Client has provided the Design team with all relevant information about the site and their operations (reg 294).
_A suitably qualified and competent contractor is engaged to undertake the works.
_The contractor will prove (locate) all known services prior to undertaking excavation in their proximity.
_Contract documents that require compliance with Regulations, Industry Guidelines, applicable Australian Standards (or more stringent requirements as outlined in the specification or prescribed by local regulations and authorities) will be followed in all construction activities</t>
    </r>
  </si>
  <si>
    <r>
      <t xml:space="preserve">LEGAL REQUIREMENTS
</t>
    </r>
    <r>
      <rPr>
        <sz val="11"/>
        <color theme="1"/>
        <rFont val="Calibri"/>
        <family val="2"/>
      </rPr>
      <t>_Occupational Health &amp; Safety Act 
_Occupational Health &amp; Safety Regulations
_Safe Design of Structures Code of Practice
_National Construction Code (NCC/ BCA)
_Australian Standards
*Other legislation will be referenced where applicable to the scope of works (e.g. Dangerous Good Act etc)</t>
    </r>
  </si>
  <si>
    <t>Update to 'Controls' and 'Responsibility' (If required)</t>
  </si>
  <si>
    <t>Risk Accepted (Yes/No)</t>
  </si>
  <si>
    <t>Approval by</t>
  </si>
  <si>
    <t>Risk Control</t>
  </si>
  <si>
    <t>Monitoring</t>
  </si>
  <si>
    <t>Risk Identification and Risk Assessment</t>
  </si>
  <si>
    <t>Risk Assessment</t>
  </si>
  <si>
    <r>
      <t>INTRODUCTION -</t>
    </r>
    <r>
      <rPr>
        <sz val="11"/>
        <color theme="1"/>
        <rFont val="Calibri"/>
        <family val="2"/>
      </rPr>
      <t xml:space="preserve">
A Safety in Design Risk Assessment is a legal requirement of the Occupational Health and Safety Act. The intent of the legislation is to identify, eliminate or control hazards and risks at a project design phase, so far as reasonably practicable. Project stakeholders (end users, maintainers, BPD team, etc) have a role to fulfil with regard to safety in design. During all lifecycle phases of the project, there is a requirement to provide a workplace that is safe and without risk as far as reasonably practicable - safety in design will assist in achieving this outcome. This Safety in Design assessment has focused on aspects of design which may involve unusual hazards that potentially require specific controls to eliminate or minimise risk. It covers the phases of Concept Design, Design, Construction, Post Construction, and Operations &amp; Maintenance.
Hazards that can be adequately addressed by compliance with prescribed compulsory regulations (e.g. National Construction Code requirements and Australian Standards) are managed by the implementation of the relevant solutions. For example, the slips/ trips/ fall hazards associated with a stair will be addressed by compliance with the relevant code clauses and referenced standards.</t>
    </r>
  </si>
  <si>
    <r>
      <rPr>
        <b/>
        <sz val="11"/>
        <color theme="1"/>
        <rFont val="Calibri"/>
        <family val="2"/>
      </rPr>
      <t>Date:</t>
    </r>
    <r>
      <rPr>
        <sz val="11"/>
        <color theme="1"/>
        <rFont val="Calibri"/>
        <family val="2"/>
      </rPr>
      <t xml:space="preserve">
</t>
    </r>
  </si>
  <si>
    <t>Risk Status - Open/Closed</t>
  </si>
  <si>
    <t>Proposed Completion Date</t>
  </si>
  <si>
    <t>Proposed completion date</t>
  </si>
  <si>
    <t>Responsible person who has the ability to implement a specific proposed control.</t>
  </si>
  <si>
    <t>Record the name of the person whom is responsible for implementing the proposed control.</t>
  </si>
  <si>
    <t>Risk Accepted</t>
  </si>
  <si>
    <t xml:space="preserve">Record if the Risk is Open or Closed.
Risk can be closed as following:
• When risk no longer relevant or eliminated 
• Risk controls are completed or existing controls and risk level adequate.
• Controls accepted to close by Monash Business Unit  </t>
  </si>
  <si>
    <t xml:space="preserve">Record that any residual risk is accepted. </t>
  </si>
  <si>
    <t>Record the type of control:
•	Eliminate
•	Substitute
•	Isolate
•	Engineering
•	Administrative
•	Personal Protective Equipment (PPE)
More information is located in: 3. Risk &amp; Controls Effectiveness</t>
  </si>
  <si>
    <t>Controls identified</t>
  </si>
  <si>
    <t xml:space="preserve">Record the potential controls for the risk event to be managed SFARP. (These have the potential to eliminate a hazard or, if that is not reasonably practicable, minimise the risk so far as reasonably practicable).
A control is something that is currently not in place for the risk event. </t>
  </si>
  <si>
    <t>3. Risk &amp; Controls Effectiveness.</t>
  </si>
  <si>
    <t>Record the Risk Level which will be completed automatically using a Microsoft Excel formula. If it does not work; populate manually.  More information is located in:  3. Risk &amp; Controls Effectiveness</t>
  </si>
  <si>
    <t>Inherent Risk Level Likelihood</t>
  </si>
  <si>
    <t>Record the Consequence based on the following:
•	Primary Risk Details
•	Controls
•	Participants (knowledge)
More information is located in:  3. Risk &amp; Controls Effectiveness</t>
  </si>
  <si>
    <t>Inherent Risk Level Consequence</t>
  </si>
  <si>
    <t>Record the Consequence based on the following:
•	Risk event
•	Consequences
•	Risk context
More information is located in:  3. Risk &amp; Controls Effectiveness</t>
  </si>
  <si>
    <t>Item No (This register)</t>
  </si>
  <si>
    <t xml:space="preserve">Record of the number of the identified risk. </t>
  </si>
  <si>
    <t>Task / Activity</t>
  </si>
  <si>
    <t>Record which task/activity where the risk may be present</t>
  </si>
  <si>
    <t>Description of Hazards</t>
  </si>
  <si>
    <t>Update to Controls and Responsibility</t>
  </si>
  <si>
    <t>Record any status updatesor comments, including progress with control actions. Record any updates to responsibility if applicable</t>
  </si>
  <si>
    <t>Record the phase the risk relates to:
• Concept Design
• Design
• Construction
• Post Construction
• Operations and Maintenance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0" x14ac:knownFonts="1">
    <font>
      <sz val="10"/>
      <name val="Arial"/>
    </font>
    <font>
      <sz val="11"/>
      <color theme="1"/>
      <name val="Calibri"/>
      <family val="2"/>
      <scheme val="minor"/>
    </font>
    <font>
      <sz val="11"/>
      <color theme="1"/>
      <name val="Calibri"/>
      <family val="2"/>
      <scheme val="minor"/>
    </font>
    <font>
      <u/>
      <sz val="10"/>
      <color indexed="12"/>
      <name val="Arial"/>
      <family val="2"/>
    </font>
    <font>
      <b/>
      <sz val="10"/>
      <name val="Arial"/>
      <family val="2"/>
    </font>
    <font>
      <sz val="10"/>
      <name val="Arial"/>
      <family val="2"/>
    </font>
    <font>
      <b/>
      <sz val="11"/>
      <name val="Calibri"/>
      <family val="2"/>
    </font>
    <font>
      <b/>
      <sz val="10"/>
      <color rgb="FF000000"/>
      <name val="Calibri"/>
      <family val="2"/>
    </font>
    <font>
      <b/>
      <sz val="11"/>
      <color rgb="FF000000"/>
      <name val="Calibri"/>
      <family val="2"/>
    </font>
    <font>
      <b/>
      <sz val="11"/>
      <color rgb="FFFFFFFF"/>
      <name val="Calibri"/>
      <family val="2"/>
    </font>
    <font>
      <b/>
      <sz val="11"/>
      <color theme="0"/>
      <name val="Calibri"/>
      <family val="2"/>
      <scheme val="minor"/>
    </font>
    <font>
      <b/>
      <sz val="11"/>
      <color theme="1"/>
      <name val="Calibri"/>
      <family val="2"/>
      <scheme val="minor"/>
    </font>
    <font>
      <sz val="11"/>
      <color theme="0"/>
      <name val="Calibri"/>
      <family val="2"/>
      <scheme val="minor"/>
    </font>
    <font>
      <sz val="10"/>
      <name val="Calibri"/>
      <family val="2"/>
      <scheme val="minor"/>
    </font>
    <font>
      <b/>
      <sz val="10"/>
      <color theme="0"/>
      <name val="Calibri"/>
      <family val="2"/>
      <scheme val="minor"/>
    </font>
    <font>
      <b/>
      <sz val="18"/>
      <color rgb="FF7030A0"/>
      <name val="Calibri"/>
      <family val="2"/>
      <scheme val="minor"/>
    </font>
    <font>
      <sz val="11"/>
      <name val="Calibri"/>
      <family val="2"/>
      <scheme val="minor"/>
    </font>
    <font>
      <b/>
      <sz val="11"/>
      <name val="Calibri"/>
      <family val="2"/>
      <scheme val="minor"/>
    </font>
    <font>
      <sz val="18"/>
      <name val="Calibri"/>
      <family val="2"/>
      <scheme val="minor"/>
    </font>
    <font>
      <b/>
      <sz val="10"/>
      <color rgb="FF6600CC"/>
      <name val="Calibri"/>
      <family val="2"/>
      <scheme val="minor"/>
    </font>
    <font>
      <sz val="12"/>
      <name val="Calibri"/>
      <family val="2"/>
      <scheme val="minor"/>
    </font>
    <font>
      <b/>
      <sz val="11"/>
      <color rgb="FF000000"/>
      <name val="Calibri"/>
      <family val="2"/>
      <scheme val="minor"/>
    </font>
    <font>
      <b/>
      <sz val="11"/>
      <color indexed="8"/>
      <name val="Calibri"/>
      <family val="2"/>
      <scheme val="minor"/>
    </font>
    <font>
      <sz val="11"/>
      <color rgb="FF000000"/>
      <name val="Calibri"/>
      <family val="2"/>
      <scheme val="minor"/>
    </font>
    <font>
      <i/>
      <sz val="11"/>
      <color indexed="8"/>
      <name val="Calibri"/>
      <family val="2"/>
      <scheme val="minor"/>
    </font>
    <font>
      <b/>
      <sz val="11"/>
      <color rgb="FFFFFFFF"/>
      <name val="Calibri"/>
      <family val="2"/>
      <scheme val="minor"/>
    </font>
    <font>
      <u/>
      <sz val="11"/>
      <color indexed="12"/>
      <name val="Calibri"/>
      <family val="2"/>
      <scheme val="minor"/>
    </font>
    <font>
      <sz val="11"/>
      <color rgb="FF3E444F"/>
      <name val="Calibri"/>
      <family val="2"/>
      <scheme val="minor"/>
    </font>
    <font>
      <b/>
      <sz val="11"/>
      <color rgb="FF3E444F"/>
      <name val="Calibri"/>
      <family val="2"/>
      <scheme val="minor"/>
    </font>
    <font>
      <sz val="12"/>
      <color theme="0"/>
      <name val="Calibri"/>
      <family val="2"/>
      <scheme val="minor"/>
    </font>
    <font>
      <b/>
      <sz val="10"/>
      <color theme="1"/>
      <name val="Calibri"/>
      <family val="2"/>
      <scheme val="minor"/>
    </font>
    <font>
      <b/>
      <sz val="12"/>
      <color theme="1"/>
      <name val="Calibri"/>
      <family val="2"/>
      <scheme val="minor"/>
    </font>
    <font>
      <u/>
      <sz val="11"/>
      <color theme="10"/>
      <name val="Calibri"/>
      <family val="2"/>
      <scheme val="minor"/>
    </font>
    <font>
      <b/>
      <sz val="18"/>
      <color rgb="FF006DAE"/>
      <name val="Calibri"/>
      <family val="2"/>
      <scheme val="minor"/>
    </font>
    <font>
      <sz val="10"/>
      <color rgb="FF006DAE"/>
      <name val="Arial"/>
      <family val="2"/>
    </font>
    <font>
      <b/>
      <sz val="24"/>
      <color theme="1"/>
      <name val="Calibri"/>
      <family val="2"/>
    </font>
    <font>
      <b/>
      <sz val="11"/>
      <color theme="1"/>
      <name val="Calibri"/>
      <family val="2"/>
    </font>
    <font>
      <sz val="11"/>
      <color theme="1"/>
      <name val="Calibri"/>
      <family val="2"/>
    </font>
    <font>
      <sz val="11"/>
      <name val="Calibri"/>
      <family val="2"/>
    </font>
    <font>
      <sz val="11"/>
      <color rgb="FFFF0000"/>
      <name val="Calibri"/>
      <family val="2"/>
    </font>
  </fonts>
  <fills count="14">
    <fill>
      <patternFill patternType="none"/>
    </fill>
    <fill>
      <patternFill patternType="gray125"/>
    </fill>
    <fill>
      <patternFill patternType="solid">
        <fgColor rgb="FFFFFF00"/>
        <bgColor indexed="64"/>
      </patternFill>
    </fill>
    <fill>
      <patternFill patternType="solid">
        <fgColor rgb="FFFFFFFF"/>
        <bgColor indexed="64"/>
      </patternFill>
    </fill>
    <fill>
      <patternFill patternType="solid">
        <fgColor rgb="FFE36C0A"/>
        <bgColor indexed="64"/>
      </patternFill>
    </fill>
    <fill>
      <patternFill patternType="solid">
        <fgColor rgb="FFFF0000"/>
        <bgColor indexed="64"/>
      </patternFill>
    </fill>
    <fill>
      <patternFill patternType="solid">
        <fgColor rgb="FF92D050"/>
        <bgColor indexed="64"/>
      </patternFill>
    </fill>
    <fill>
      <patternFill patternType="solid">
        <fgColor theme="0"/>
        <bgColor indexed="64"/>
      </patternFill>
    </fill>
    <fill>
      <patternFill patternType="solid">
        <fgColor theme="7" tint="-0.499984740745262"/>
        <bgColor indexed="64"/>
      </patternFill>
    </fill>
    <fill>
      <patternFill patternType="solid">
        <fgColor rgb="FFC4E1D0"/>
        <bgColor indexed="64"/>
      </patternFill>
    </fill>
    <fill>
      <patternFill patternType="solid">
        <fgColor rgb="FF006DAE"/>
        <bgColor indexed="64"/>
      </patternFill>
    </fill>
    <fill>
      <patternFill patternType="solid">
        <fgColor rgb="FF103087"/>
        <bgColor indexed="64"/>
      </patternFill>
    </fill>
    <fill>
      <patternFill patternType="solid">
        <fgColor rgb="FFCBD7F9"/>
        <bgColor indexed="64"/>
      </patternFill>
    </fill>
    <fill>
      <patternFill patternType="solid">
        <fgColor rgb="FFF3F3F3"/>
        <bgColor rgb="FFF3F3F3"/>
      </patternFill>
    </fill>
  </fills>
  <borders count="58">
    <border>
      <left/>
      <right/>
      <top/>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diagonal/>
    </border>
    <border>
      <left/>
      <right style="medium">
        <color indexed="64"/>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medium">
        <color theme="0" tint="-0.499984740745262"/>
      </left>
      <right style="medium">
        <color theme="0"/>
      </right>
      <top style="medium">
        <color theme="0" tint="-0.499984740745262"/>
      </top>
      <bottom style="medium">
        <color theme="0" tint="-0.499984740745262"/>
      </bottom>
      <diagonal/>
    </border>
    <border>
      <left/>
      <right/>
      <top/>
      <bottom style="medium">
        <color theme="0" tint="-0.499984740745262"/>
      </bottom>
      <diagonal/>
    </border>
    <border>
      <left style="medium">
        <color theme="0" tint="-0.499984740745262"/>
      </left>
      <right style="medium">
        <color theme="0" tint="-0.499984740745262"/>
      </right>
      <top style="medium">
        <color theme="0" tint="-0.499984740745262"/>
      </top>
      <bottom style="medium">
        <color theme="0" tint="-0.499984740745262"/>
      </bottom>
      <diagonal/>
    </border>
    <border>
      <left style="medium">
        <color theme="0" tint="-0.499984740745262"/>
      </left>
      <right/>
      <top style="medium">
        <color theme="0" tint="-0.499984740745262"/>
      </top>
      <bottom/>
      <diagonal/>
    </border>
    <border>
      <left/>
      <right style="medium">
        <color theme="0" tint="-0.499984740745262"/>
      </right>
      <top style="medium">
        <color theme="0" tint="-0.499984740745262"/>
      </top>
      <bottom/>
      <diagonal/>
    </border>
    <border>
      <left/>
      <right style="medium">
        <color theme="0" tint="-0.499984740745262"/>
      </right>
      <top style="medium">
        <color theme="0" tint="-0.499984740745262"/>
      </top>
      <bottom style="medium">
        <color theme="0" tint="-0.499984740745262"/>
      </bottom>
      <diagonal/>
    </border>
    <border>
      <left style="medium">
        <color theme="0" tint="-0.499984740745262"/>
      </left>
      <right/>
      <top/>
      <bottom style="medium">
        <color theme="0" tint="-0.499984740745262"/>
      </bottom>
      <diagonal/>
    </border>
    <border>
      <left/>
      <right style="medium">
        <color theme="0" tint="-0.499984740745262"/>
      </right>
      <top/>
      <bottom style="medium">
        <color theme="0" tint="-0.499984740745262"/>
      </bottom>
      <diagonal/>
    </border>
    <border>
      <left style="medium">
        <color theme="0" tint="-0.499984740745262"/>
      </left>
      <right/>
      <top style="medium">
        <color theme="0" tint="-0.499984740745262"/>
      </top>
      <bottom style="medium">
        <color theme="0" tint="-0.499984740745262"/>
      </bottom>
      <diagonal/>
    </border>
    <border>
      <left/>
      <right/>
      <top style="medium">
        <color theme="0" tint="-0.499984740745262"/>
      </top>
      <bottom/>
      <diagonal/>
    </border>
    <border>
      <left/>
      <right/>
      <top style="medium">
        <color theme="0" tint="-0.499984740745262"/>
      </top>
      <bottom style="medium">
        <color theme="0" tint="-0.499984740745262"/>
      </bottom>
      <diagonal/>
    </border>
    <border>
      <left style="medium">
        <color theme="0" tint="-0.499984740745262"/>
      </left>
      <right style="medium">
        <color rgb="FF7F7F7F"/>
      </right>
      <top/>
      <bottom style="medium">
        <color rgb="FF7F7F7F"/>
      </bottom>
      <diagonal/>
    </border>
    <border>
      <left style="medium">
        <color rgb="FF7F7F7F"/>
      </left>
      <right/>
      <top/>
      <bottom style="medium">
        <color rgb="FF7F7F7F"/>
      </bottom>
      <diagonal/>
    </border>
    <border>
      <left style="medium">
        <color theme="0" tint="-0.499984740745262"/>
      </left>
      <right style="medium">
        <color rgb="FF7F7F7F"/>
      </right>
      <top style="medium">
        <color rgb="FF7F7F7F"/>
      </top>
      <bottom style="medium">
        <color rgb="FF7F7F7F"/>
      </bottom>
      <diagonal/>
    </border>
    <border>
      <left style="medium">
        <color rgb="FF7F7F7F"/>
      </left>
      <right/>
      <top style="medium">
        <color rgb="FF7F7F7F"/>
      </top>
      <bottom style="medium">
        <color rgb="FF7F7F7F"/>
      </bottom>
      <diagonal/>
    </border>
    <border>
      <left style="medium">
        <color theme="0" tint="-0.499984740745262"/>
      </left>
      <right style="medium">
        <color rgb="FF7F7F7F"/>
      </right>
      <top style="medium">
        <color rgb="FF7F7F7F"/>
      </top>
      <bottom style="medium">
        <color theme="0" tint="-0.499984740745262"/>
      </bottom>
      <diagonal/>
    </border>
    <border>
      <left style="medium">
        <color rgb="FF7F7F7F"/>
      </left>
      <right/>
      <top style="medium">
        <color rgb="FF7F7F7F"/>
      </top>
      <bottom style="medium">
        <color theme="0" tint="-0.499984740745262"/>
      </bottom>
      <diagonal/>
    </border>
    <border>
      <left style="thin">
        <color indexed="64"/>
      </left>
      <right style="thin">
        <color indexed="64"/>
      </right>
      <top/>
      <bottom style="thin">
        <color indexed="64"/>
      </bottom>
      <diagonal/>
    </border>
    <border>
      <left style="thin">
        <color rgb="FF098136"/>
      </left>
      <right style="thin">
        <color rgb="FF098136"/>
      </right>
      <top style="thin">
        <color rgb="FF098136"/>
      </top>
      <bottom style="thin">
        <color rgb="FF098136"/>
      </bottom>
      <diagonal/>
    </border>
    <border>
      <left style="thin">
        <color theme="0"/>
      </left>
      <right/>
      <top style="thick">
        <color rgb="FF158642"/>
      </top>
      <bottom style="thin">
        <color theme="0"/>
      </bottom>
      <diagonal/>
    </border>
    <border>
      <left style="medium">
        <color theme="0"/>
      </left>
      <right/>
      <top style="medium">
        <color theme="0" tint="-0.499984740745262"/>
      </top>
      <bottom style="medium">
        <color theme="0" tint="-0.499984740745262"/>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style="medium">
        <color rgb="FF000000"/>
      </top>
      <bottom style="medium">
        <color rgb="FF000000"/>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rgb="FF000000"/>
      </right>
      <top style="thin">
        <color indexed="64"/>
      </top>
      <bottom style="medium">
        <color indexed="64"/>
      </bottom>
      <diagonal/>
    </border>
    <border>
      <left style="medium">
        <color indexed="64"/>
      </left>
      <right style="medium">
        <color rgb="FF000000"/>
      </right>
      <top style="thin">
        <color indexed="64"/>
      </top>
      <bottom style="thin">
        <color indexed="64"/>
      </bottom>
      <diagonal/>
    </border>
    <border>
      <left style="medium">
        <color indexed="64"/>
      </left>
      <right style="medium">
        <color indexed="64"/>
      </right>
      <top/>
      <bottom style="thin">
        <color indexed="64"/>
      </bottom>
      <diagonal/>
    </border>
    <border>
      <left style="medium">
        <color indexed="64"/>
      </left>
      <right style="medium">
        <color rgb="FF000000"/>
      </right>
      <top/>
      <bottom style="thin">
        <color indexed="64"/>
      </bottom>
      <diagonal/>
    </border>
    <border>
      <left/>
      <right style="medium">
        <color indexed="64"/>
      </right>
      <top/>
      <bottom style="thin">
        <color indexed="64"/>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style="medium">
        <color indexed="64"/>
      </left>
      <right style="medium">
        <color indexed="64"/>
      </right>
      <top style="medium">
        <color rgb="FF000000"/>
      </top>
      <bottom style="thin">
        <color indexed="64"/>
      </bottom>
      <diagonal/>
    </border>
    <border>
      <left style="thin">
        <color indexed="64"/>
      </left>
      <right style="medium">
        <color indexed="64"/>
      </right>
      <top style="medium">
        <color rgb="FF000000"/>
      </top>
      <bottom style="thin">
        <color indexed="64"/>
      </bottom>
      <diagonal/>
    </border>
    <border>
      <left/>
      <right style="medium">
        <color indexed="64"/>
      </right>
      <top style="medium">
        <color rgb="FF000000"/>
      </top>
      <bottom style="thin">
        <color indexed="64"/>
      </bottom>
      <diagonal/>
    </border>
    <border>
      <left style="thin">
        <color rgb="FF000000"/>
      </left>
      <right/>
      <top style="medium">
        <color rgb="FF000000"/>
      </top>
      <bottom style="medium">
        <color rgb="FF000000"/>
      </bottom>
      <diagonal/>
    </border>
    <border>
      <left/>
      <right/>
      <top/>
      <bottom style="thin">
        <color indexed="64"/>
      </bottom>
      <diagonal/>
    </border>
  </borders>
  <cellStyleXfs count="12">
    <xf numFmtId="0" fontId="0" fillId="0" borderId="0"/>
    <xf numFmtId="0" fontId="3" fillId="0" borderId="0" applyNumberFormat="0" applyFill="0" applyBorder="0" applyAlignment="0" applyProtection="0">
      <alignment vertical="top"/>
      <protection locked="0"/>
    </xf>
    <xf numFmtId="0" fontId="5" fillId="0" borderId="0"/>
    <xf numFmtId="0" fontId="3" fillId="0" borderId="0" applyNumberFormat="0" applyFill="0" applyBorder="0" applyAlignment="0" applyProtection="0">
      <alignment vertical="top"/>
      <protection locked="0"/>
    </xf>
    <xf numFmtId="0" fontId="5" fillId="0" borderId="0"/>
    <xf numFmtId="0" fontId="2" fillId="0" borderId="0"/>
    <xf numFmtId="0" fontId="1" fillId="0" borderId="0"/>
    <xf numFmtId="0" fontId="30" fillId="0" borderId="29">
      <alignment horizontal="left" vertical="center" wrapText="1" indent="1"/>
    </xf>
    <xf numFmtId="0" fontId="31" fillId="9" borderId="30">
      <alignment horizontal="left" vertical="center" wrapText="1" indent="1"/>
    </xf>
    <xf numFmtId="0" fontId="1" fillId="0" borderId="0"/>
    <xf numFmtId="0" fontId="32" fillId="0" borderId="0" applyNumberFormat="0" applyFill="0" applyBorder="0" applyAlignment="0" applyProtection="0"/>
    <xf numFmtId="0" fontId="1" fillId="0" borderId="0"/>
  </cellStyleXfs>
  <cellXfs count="188">
    <xf numFmtId="0" fontId="0" fillId="0" borderId="0" xfId="0"/>
    <xf numFmtId="0" fontId="13" fillId="0" borderId="0" xfId="4" applyFont="1"/>
    <xf numFmtId="0" fontId="5" fillId="0" borderId="0" xfId="4"/>
    <xf numFmtId="0" fontId="8" fillId="3" borderId="2" xfId="4" applyFont="1" applyFill="1" applyBorder="1" applyAlignment="1">
      <alignment vertical="center" wrapText="1"/>
    </xf>
    <xf numFmtId="0" fontId="7" fillId="3" borderId="5" xfId="4" applyFont="1" applyFill="1" applyBorder="1" applyAlignment="1">
      <alignment horizontal="left" vertical="center" wrapText="1"/>
    </xf>
    <xf numFmtId="0" fontId="7" fillId="3" borderId="1" xfId="4" applyFont="1" applyFill="1" applyBorder="1" applyAlignment="1">
      <alignment horizontal="left" vertical="center" wrapText="1"/>
    </xf>
    <xf numFmtId="0" fontId="6" fillId="6" borderId="3" xfId="4" applyFont="1" applyFill="1" applyBorder="1" applyAlignment="1">
      <alignment horizontal="center" vertical="center" wrapText="1"/>
    </xf>
    <xf numFmtId="0" fontId="6" fillId="2" borderId="3" xfId="4" applyFont="1" applyFill="1" applyBorder="1" applyAlignment="1">
      <alignment horizontal="center" vertical="center" wrapText="1"/>
    </xf>
    <xf numFmtId="0" fontId="9" fillId="4" borderId="3" xfId="4" applyFont="1" applyFill="1" applyBorder="1" applyAlignment="1">
      <alignment horizontal="center" vertical="center" wrapText="1"/>
    </xf>
    <xf numFmtId="0" fontId="9" fillId="5" borderId="3" xfId="4" applyFont="1" applyFill="1" applyBorder="1" applyAlignment="1">
      <alignment horizontal="center" vertical="center" wrapText="1"/>
    </xf>
    <xf numFmtId="0" fontId="6" fillId="6" borderId="5" xfId="4" applyFont="1" applyFill="1" applyBorder="1" applyAlignment="1">
      <alignment horizontal="center" vertical="center" wrapText="1"/>
    </xf>
    <xf numFmtId="0" fontId="5" fillId="0" borderId="0" xfId="4" applyAlignment="1">
      <alignment horizontal="center"/>
    </xf>
    <xf numFmtId="0" fontId="15" fillId="0" borderId="0" xfId="4" applyFont="1" applyAlignment="1">
      <alignment vertical="center"/>
    </xf>
    <xf numFmtId="0" fontId="16" fillId="0" borderId="0" xfId="4" applyFont="1"/>
    <xf numFmtId="0" fontId="5" fillId="0" borderId="0" xfId="4" applyAlignment="1">
      <alignment horizontal="center" vertical="center"/>
    </xf>
    <xf numFmtId="0" fontId="5" fillId="0" borderId="0" xfId="4" applyAlignment="1">
      <alignment horizontal="left"/>
    </xf>
    <xf numFmtId="0" fontId="4" fillId="0" borderId="0" xfId="4" applyFont="1" applyAlignment="1">
      <alignment horizontal="left" wrapText="1"/>
    </xf>
    <xf numFmtId="0" fontId="5" fillId="0" borderId="0" xfId="4" applyAlignment="1">
      <alignment horizontal="left" vertical="center" wrapText="1"/>
    </xf>
    <xf numFmtId="0" fontId="13" fillId="7" borderId="0" xfId="4" applyFont="1" applyFill="1"/>
    <xf numFmtId="0" fontId="18" fillId="0" borderId="0" xfId="4" applyFont="1" applyAlignment="1">
      <alignment vertical="center"/>
    </xf>
    <xf numFmtId="0" fontId="19" fillId="0" borderId="0" xfId="4" applyFont="1"/>
    <xf numFmtId="0" fontId="16" fillId="7" borderId="0" xfId="4" applyFont="1" applyFill="1" applyAlignment="1">
      <alignment vertical="center"/>
    </xf>
    <xf numFmtId="0" fontId="20" fillId="7" borderId="0" xfId="4" applyFont="1" applyFill="1" applyAlignment="1">
      <alignment vertical="center"/>
    </xf>
    <xf numFmtId="0" fontId="20" fillId="0" borderId="0" xfId="4" applyFont="1" applyAlignment="1">
      <alignment vertical="center"/>
    </xf>
    <xf numFmtId="0" fontId="16" fillId="7" borderId="0" xfId="4" applyFont="1" applyFill="1"/>
    <xf numFmtId="0" fontId="16" fillId="7" borderId="13" xfId="4" applyFont="1" applyFill="1" applyBorder="1"/>
    <xf numFmtId="0" fontId="22" fillId="7" borderId="13" xfId="5" applyFont="1" applyFill="1" applyBorder="1" applyAlignment="1">
      <alignment horizontal="center" vertical="center"/>
    </xf>
    <xf numFmtId="0" fontId="21" fillId="3" borderId="13" xfId="4" applyFont="1" applyFill="1" applyBorder="1" applyAlignment="1">
      <alignment horizontal="left" vertical="center" wrapText="1"/>
    </xf>
    <xf numFmtId="0" fontId="23" fillId="3" borderId="13" xfId="4" applyFont="1" applyFill="1" applyBorder="1" applyAlignment="1">
      <alignment vertical="center" wrapText="1"/>
    </xf>
    <xf numFmtId="0" fontId="24" fillId="7" borderId="13" xfId="5" applyFont="1" applyFill="1" applyBorder="1" applyAlignment="1">
      <alignment horizontal="center"/>
    </xf>
    <xf numFmtId="0" fontId="26" fillId="7" borderId="0" xfId="1" applyFont="1" applyFill="1" applyBorder="1" applyAlignment="1" applyProtection="1"/>
    <xf numFmtId="0" fontId="17" fillId="7" borderId="0" xfId="4" applyFont="1" applyFill="1"/>
    <xf numFmtId="49" fontId="17" fillId="0" borderId="13" xfId="2" applyNumberFormat="1" applyFont="1" applyBorder="1" applyAlignment="1">
      <alignment horizontal="left" vertical="center" wrapText="1"/>
    </xf>
    <xf numFmtId="0" fontId="17" fillId="0" borderId="13" xfId="2" applyFont="1" applyBorder="1" applyAlignment="1">
      <alignment horizontal="left" vertical="center" wrapText="1"/>
    </xf>
    <xf numFmtId="0" fontId="29" fillId="8" borderId="0" xfId="4" applyFont="1" applyFill="1" applyAlignment="1">
      <alignment vertical="center"/>
    </xf>
    <xf numFmtId="0" fontId="26" fillId="7" borderId="0" xfId="1" applyFont="1" applyFill="1" applyAlignment="1" applyProtection="1"/>
    <xf numFmtId="0" fontId="5" fillId="0" borderId="0" xfId="0" applyFont="1"/>
    <xf numFmtId="0" fontId="10" fillId="7" borderId="0" xfId="4" applyFont="1" applyFill="1" applyAlignment="1">
      <alignment vertical="center"/>
    </xf>
    <xf numFmtId="0" fontId="12" fillId="7" borderId="0" xfId="4" applyFont="1" applyFill="1" applyAlignment="1">
      <alignment vertical="center"/>
    </xf>
    <xf numFmtId="0" fontId="10" fillId="7" borderId="0" xfId="1" applyFont="1" applyFill="1" applyAlignment="1" applyProtection="1">
      <alignment vertical="center"/>
    </xf>
    <xf numFmtId="0" fontId="10" fillId="7" borderId="11" xfId="4" applyFont="1" applyFill="1" applyBorder="1" applyAlignment="1">
      <alignment horizontal="center" vertical="center" wrapText="1"/>
    </xf>
    <xf numFmtId="0" fontId="11" fillId="7" borderId="22" xfId="4" applyFont="1" applyFill="1" applyBorder="1" applyAlignment="1" applyProtection="1">
      <alignment horizontal="center" vertical="center" textRotation="90" wrapText="1"/>
      <protection locked="0"/>
    </xf>
    <xf numFmtId="0" fontId="1" fillId="7" borderId="23" xfId="4" applyFont="1" applyFill="1" applyBorder="1" applyAlignment="1" applyProtection="1">
      <alignment horizontal="left" vertical="center" wrapText="1"/>
      <protection locked="0"/>
    </xf>
    <xf numFmtId="0" fontId="11" fillId="7" borderId="24" xfId="4" applyFont="1" applyFill="1" applyBorder="1" applyAlignment="1">
      <alignment horizontal="center" vertical="center" textRotation="90" wrapText="1"/>
    </xf>
    <xf numFmtId="0" fontId="1" fillId="7" borderId="25" xfId="4" applyFont="1" applyFill="1" applyBorder="1" applyAlignment="1">
      <alignment horizontal="left" vertical="center" wrapText="1"/>
    </xf>
    <xf numFmtId="0" fontId="11" fillId="7" borderId="26" xfId="4" applyFont="1" applyFill="1" applyBorder="1" applyAlignment="1">
      <alignment horizontal="center" vertical="center" textRotation="90" wrapText="1"/>
    </xf>
    <xf numFmtId="0" fontId="1" fillId="7" borderId="27" xfId="4" applyFont="1" applyFill="1" applyBorder="1" applyAlignment="1">
      <alignment horizontal="left" vertical="center" wrapText="1"/>
    </xf>
    <xf numFmtId="0" fontId="16" fillId="7" borderId="4" xfId="4" applyFont="1" applyFill="1" applyBorder="1"/>
    <xf numFmtId="0" fontId="10" fillId="7" borderId="0" xfId="4" applyFont="1" applyFill="1" applyAlignment="1">
      <alignment horizontal="center" vertical="center" wrapText="1"/>
    </xf>
    <xf numFmtId="0" fontId="1" fillId="7" borderId="0" xfId="4" applyFont="1" applyFill="1" applyAlignment="1" applyProtection="1">
      <alignment vertical="center" wrapText="1"/>
      <protection locked="0"/>
    </xf>
    <xf numFmtId="0" fontId="1" fillId="7" borderId="0" xfId="4" applyFont="1" applyFill="1" applyAlignment="1" applyProtection="1">
      <alignment horizontal="left" vertical="center" wrapText="1"/>
      <protection locked="0"/>
    </xf>
    <xf numFmtId="0" fontId="1" fillId="7" borderId="0" xfId="4" applyFont="1" applyFill="1" applyAlignment="1">
      <alignment vertical="center" wrapText="1"/>
    </xf>
    <xf numFmtId="0" fontId="1" fillId="7" borderId="0" xfId="4" applyFont="1" applyFill="1" applyAlignment="1">
      <alignment horizontal="left" vertical="center" wrapText="1"/>
    </xf>
    <xf numFmtId="0" fontId="10" fillId="7" borderId="31" xfId="4" applyFont="1" applyFill="1" applyBorder="1" applyAlignment="1">
      <alignment horizontal="center" vertical="center" wrapText="1"/>
    </xf>
    <xf numFmtId="0" fontId="16" fillId="7" borderId="28" xfId="4" applyFont="1" applyFill="1" applyBorder="1"/>
    <xf numFmtId="0" fontId="16" fillId="7" borderId="0" xfId="4" applyFont="1" applyFill="1" applyAlignment="1">
      <alignment vertical="center" wrapText="1"/>
    </xf>
    <xf numFmtId="0" fontId="10" fillId="11" borderId="0" xfId="4" applyFont="1" applyFill="1" applyAlignment="1">
      <alignment vertical="center"/>
    </xf>
    <xf numFmtId="0" fontId="12" fillId="11" borderId="0" xfId="4" applyFont="1" applyFill="1" applyAlignment="1">
      <alignment vertical="center"/>
    </xf>
    <xf numFmtId="0" fontId="10" fillId="10" borderId="13" xfId="4" applyFont="1" applyFill="1" applyBorder="1" applyAlignment="1">
      <alignment horizontal="center" vertical="center" wrapText="1"/>
    </xf>
    <xf numFmtId="0" fontId="10" fillId="10" borderId="13" xfId="4" applyFont="1" applyFill="1" applyBorder="1" applyAlignment="1">
      <alignment vertical="center" wrapText="1"/>
    </xf>
    <xf numFmtId="0" fontId="34" fillId="0" borderId="0" xfId="4" applyFont="1" applyAlignment="1">
      <alignment horizontal="center" vertical="center"/>
    </xf>
    <xf numFmtId="0" fontId="34" fillId="0" borderId="0" xfId="4" applyFont="1" applyAlignment="1">
      <alignment horizontal="left"/>
    </xf>
    <xf numFmtId="0" fontId="17" fillId="0" borderId="0" xfId="4" applyFont="1" applyAlignment="1">
      <alignment horizontal="left" vertical="center" wrapText="1"/>
    </xf>
    <xf numFmtId="0" fontId="16" fillId="0" borderId="0" xfId="4" applyFont="1" applyAlignment="1">
      <alignment horizontal="left" vertical="center" wrapText="1"/>
    </xf>
    <xf numFmtId="0" fontId="16" fillId="0" borderId="0" xfId="4" applyFont="1" applyAlignment="1">
      <alignment horizontal="center" vertical="center"/>
    </xf>
    <xf numFmtId="0" fontId="16" fillId="0" borderId="0" xfId="4" applyFont="1" applyAlignment="1">
      <alignment horizontal="center" vertical="center" wrapText="1"/>
    </xf>
    <xf numFmtId="0" fontId="10" fillId="10" borderId="0" xfId="4" applyFont="1" applyFill="1" applyAlignment="1">
      <alignment horizontal="center" vertical="center" wrapText="1"/>
    </xf>
    <xf numFmtId="0" fontId="10" fillId="7" borderId="0" xfId="4" applyFont="1" applyFill="1" applyAlignment="1">
      <alignment horizontal="left" vertical="center"/>
    </xf>
    <xf numFmtId="0" fontId="17" fillId="7" borderId="0" xfId="4" applyFont="1" applyFill="1" applyAlignment="1">
      <alignment horizontal="center" vertical="center" wrapText="1"/>
    </xf>
    <xf numFmtId="0" fontId="25" fillId="7" borderId="0" xfId="4" applyFont="1" applyFill="1" applyAlignment="1">
      <alignment horizontal="center" vertical="center" wrapText="1"/>
    </xf>
    <xf numFmtId="0" fontId="0" fillId="0" borderId="0" xfId="0" applyAlignment="1">
      <alignment vertical="center" wrapText="1"/>
    </xf>
    <xf numFmtId="0" fontId="36" fillId="0" borderId="0" xfId="0" applyFont="1" applyAlignment="1">
      <alignment vertical="center" wrapText="1"/>
    </xf>
    <xf numFmtId="0" fontId="36" fillId="0" borderId="0" xfId="0" applyFont="1" applyAlignment="1">
      <alignment horizontal="left" vertical="center" wrapText="1"/>
    </xf>
    <xf numFmtId="0" fontId="36" fillId="0" borderId="0" xfId="0" applyFont="1" applyAlignment="1">
      <alignment vertical="center" textRotation="90" wrapText="1"/>
    </xf>
    <xf numFmtId="0" fontId="36" fillId="13" borderId="35" xfId="0" applyFont="1" applyFill="1" applyBorder="1" applyAlignment="1">
      <alignment vertical="center" textRotation="90" wrapText="1"/>
    </xf>
    <xf numFmtId="0" fontId="36" fillId="13" borderId="36" xfId="0" applyFont="1" applyFill="1" applyBorder="1" applyAlignment="1">
      <alignment vertical="center" textRotation="90" wrapText="1"/>
    </xf>
    <xf numFmtId="0" fontId="36" fillId="0" borderId="0" xfId="0" applyFont="1" applyAlignment="1">
      <alignment horizontal="center" vertical="center" wrapText="1"/>
    </xf>
    <xf numFmtId="0" fontId="36" fillId="13" borderId="41" xfId="0" applyFont="1" applyFill="1" applyBorder="1" applyAlignment="1">
      <alignment horizontal="center" vertical="center" wrapText="1"/>
    </xf>
    <xf numFmtId="0" fontId="36" fillId="0" borderId="37" xfId="0" applyFont="1" applyBorder="1" applyAlignment="1">
      <alignment horizontal="center" vertical="center" wrapText="1"/>
    </xf>
    <xf numFmtId="0" fontId="37" fillId="0" borderId="0" xfId="0" applyFont="1" applyAlignment="1">
      <alignment vertical="center" wrapText="1"/>
    </xf>
    <xf numFmtId="0" fontId="37" fillId="0" borderId="0" xfId="0" applyFont="1" applyAlignment="1">
      <alignment horizontal="left" vertical="center" wrapText="1"/>
    </xf>
    <xf numFmtId="14" fontId="37" fillId="0" borderId="0" xfId="0" applyNumberFormat="1" applyFont="1" applyAlignment="1">
      <alignment vertical="center" wrapText="1"/>
    </xf>
    <xf numFmtId="0" fontId="39" fillId="0" borderId="0" xfId="0" applyFont="1" applyAlignment="1">
      <alignment vertical="center" wrapText="1"/>
    </xf>
    <xf numFmtId="0" fontId="36" fillId="13" borderId="41" xfId="0" applyFont="1" applyFill="1" applyBorder="1" applyAlignment="1">
      <alignment vertical="center" textRotation="90" wrapText="1"/>
    </xf>
    <xf numFmtId="0" fontId="36" fillId="13" borderId="37" xfId="0" applyFont="1" applyFill="1" applyBorder="1" applyAlignment="1">
      <alignment horizontal="center" vertical="center" wrapText="1"/>
    </xf>
    <xf numFmtId="0" fontId="39" fillId="13" borderId="45" xfId="0" applyFont="1" applyFill="1" applyBorder="1" applyAlignment="1">
      <alignment vertical="center" wrapText="1"/>
    </xf>
    <xf numFmtId="0" fontId="39" fillId="13" borderId="44" xfId="0" applyFont="1" applyFill="1" applyBorder="1" applyAlignment="1">
      <alignment vertical="center" wrapText="1"/>
    </xf>
    <xf numFmtId="0" fontId="37" fillId="13" borderId="45" xfId="0" applyFont="1" applyFill="1" applyBorder="1" applyAlignment="1">
      <alignment vertical="center" wrapText="1"/>
    </xf>
    <xf numFmtId="0" fontId="37" fillId="13" borderId="47" xfId="0" applyFont="1" applyFill="1" applyBorder="1" applyAlignment="1">
      <alignment vertical="center" wrapText="1"/>
    </xf>
    <xf numFmtId="0" fontId="37" fillId="13" borderId="46" xfId="0" applyFont="1" applyFill="1" applyBorder="1" applyAlignment="1">
      <alignment vertical="center" wrapText="1"/>
    </xf>
    <xf numFmtId="0" fontId="39" fillId="13" borderId="48" xfId="0" applyFont="1" applyFill="1" applyBorder="1" applyAlignment="1">
      <alignment vertical="center" wrapText="1"/>
    </xf>
    <xf numFmtId="0" fontId="37" fillId="13" borderId="48" xfId="0" applyFont="1" applyFill="1" applyBorder="1" applyAlignment="1">
      <alignment vertical="center" wrapText="1"/>
    </xf>
    <xf numFmtId="0" fontId="37" fillId="13" borderId="49" xfId="0" applyFont="1" applyFill="1" applyBorder="1" applyAlignment="1">
      <alignment vertical="center" wrapText="1"/>
    </xf>
    <xf numFmtId="0" fontId="36" fillId="0" borderId="41" xfId="0" applyFont="1" applyBorder="1" applyAlignment="1">
      <alignment horizontal="center" vertical="center" wrapText="1"/>
    </xf>
    <xf numFmtId="0" fontId="37" fillId="13" borderId="44" xfId="0" applyFont="1" applyFill="1" applyBorder="1" applyAlignment="1">
      <alignment vertical="center" wrapText="1"/>
    </xf>
    <xf numFmtId="0" fontId="37" fillId="13" borderId="50" xfId="0" applyFont="1" applyFill="1" applyBorder="1" applyAlignment="1">
      <alignment vertical="center" wrapText="1"/>
    </xf>
    <xf numFmtId="0" fontId="37" fillId="13" borderId="51" xfId="0" applyFont="1" applyFill="1" applyBorder="1" applyAlignment="1">
      <alignment vertical="center" wrapText="1"/>
    </xf>
    <xf numFmtId="0" fontId="37" fillId="13" borderId="52" xfId="0" applyFont="1" applyFill="1" applyBorder="1" applyAlignment="1">
      <alignment vertical="center" wrapText="1"/>
    </xf>
    <xf numFmtId="0" fontId="37" fillId="13" borderId="53" xfId="0" applyFont="1" applyFill="1" applyBorder="1" applyAlignment="1">
      <alignment vertical="center" wrapText="1"/>
    </xf>
    <xf numFmtId="0" fontId="36" fillId="0" borderId="54" xfId="0" applyFont="1" applyBorder="1" applyAlignment="1">
      <alignment horizontal="left" vertical="center" wrapText="1"/>
    </xf>
    <xf numFmtId="0" fontId="37" fillId="0" borderId="42" xfId="0" applyFont="1" applyBorder="1" applyAlignment="1">
      <alignment horizontal="left" vertical="center" wrapText="1"/>
    </xf>
    <xf numFmtId="0" fontId="36" fillId="0" borderId="42" xfId="0" applyFont="1" applyBorder="1" applyAlignment="1">
      <alignment horizontal="left" vertical="center" wrapText="1"/>
    </xf>
    <xf numFmtId="0" fontId="37" fillId="0" borderId="43" xfId="0" applyFont="1" applyBorder="1" applyAlignment="1">
      <alignment horizontal="left" vertical="center" wrapText="1"/>
    </xf>
    <xf numFmtId="14" fontId="36" fillId="0" borderId="53" xfId="0" applyNumberFormat="1" applyFont="1" applyBorder="1" applyAlignment="1">
      <alignment horizontal="left" vertical="center" wrapText="1"/>
    </xf>
    <xf numFmtId="14" fontId="37" fillId="0" borderId="45" xfId="0" applyNumberFormat="1" applyFont="1" applyBorder="1" applyAlignment="1">
      <alignment horizontal="left" vertical="center" wrapText="1"/>
    </xf>
    <xf numFmtId="14" fontId="36" fillId="0" borderId="45" xfId="0" applyNumberFormat="1" applyFont="1" applyBorder="1" applyAlignment="1">
      <alignment horizontal="left" vertical="center" wrapText="1"/>
    </xf>
    <xf numFmtId="14" fontId="37" fillId="0" borderId="44" xfId="0" applyNumberFormat="1" applyFont="1" applyBorder="1" applyAlignment="1">
      <alignment horizontal="left" vertical="center" wrapText="1"/>
    </xf>
    <xf numFmtId="0" fontId="38" fillId="0" borderId="50" xfId="0" applyFont="1" applyBorder="1" applyAlignment="1">
      <alignment vertical="center" wrapText="1"/>
    </xf>
    <xf numFmtId="0" fontId="37" fillId="0" borderId="51" xfId="0" applyFont="1" applyBorder="1" applyAlignment="1">
      <alignment vertical="center" wrapText="1"/>
    </xf>
    <xf numFmtId="0" fontId="38" fillId="0" borderId="51" xfId="0" applyFont="1" applyBorder="1" applyAlignment="1">
      <alignment vertical="center" wrapText="1"/>
    </xf>
    <xf numFmtId="0" fontId="39" fillId="0" borderId="51" xfId="0" applyFont="1" applyBorder="1" applyAlignment="1">
      <alignment vertical="center" wrapText="1"/>
    </xf>
    <xf numFmtId="0" fontId="37" fillId="0" borderId="52" xfId="0" applyFont="1" applyBorder="1" applyAlignment="1">
      <alignment vertical="center" wrapText="1"/>
    </xf>
    <xf numFmtId="0" fontId="38" fillId="0" borderId="53" xfId="0" applyFont="1" applyBorder="1" applyAlignment="1">
      <alignment vertical="center" wrapText="1"/>
    </xf>
    <xf numFmtId="0" fontId="37" fillId="0" borderId="45" xfId="0" applyFont="1" applyBorder="1" applyAlignment="1">
      <alignment vertical="center" wrapText="1"/>
    </xf>
    <xf numFmtId="0" fontId="0" fillId="0" borderId="45" xfId="0" applyBorder="1" applyAlignment="1">
      <alignment vertical="center" wrapText="1"/>
    </xf>
    <xf numFmtId="0" fontId="37" fillId="0" borderId="44" xfId="0" applyFont="1" applyBorder="1" applyAlignment="1">
      <alignment vertical="center" wrapText="1"/>
    </xf>
    <xf numFmtId="0" fontId="37" fillId="0" borderId="50" xfId="0" applyFont="1" applyBorder="1" applyAlignment="1">
      <alignment horizontal="center" vertical="center" wrapText="1"/>
    </xf>
    <xf numFmtId="0" fontId="37" fillId="0" borderId="55" xfId="0" applyFont="1" applyBorder="1" applyAlignment="1">
      <alignment horizontal="center" vertical="center" wrapText="1"/>
    </xf>
    <xf numFmtId="0" fontId="0" fillId="0" borderId="51" xfId="0" applyBorder="1" applyAlignment="1">
      <alignment vertical="center" wrapText="1"/>
    </xf>
    <xf numFmtId="0" fontId="37" fillId="0" borderId="53" xfId="0" applyFont="1" applyBorder="1" applyAlignment="1">
      <alignment horizontal="center" vertical="center" wrapText="1"/>
    </xf>
    <xf numFmtId="0" fontId="37" fillId="0" borderId="53" xfId="0" applyFont="1" applyBorder="1" applyAlignment="1">
      <alignment vertical="center" wrapText="1"/>
    </xf>
    <xf numFmtId="0" fontId="37" fillId="0" borderId="50" xfId="0" applyFont="1" applyBorder="1" applyAlignment="1">
      <alignment vertical="center" wrapText="1"/>
    </xf>
    <xf numFmtId="0" fontId="36" fillId="0" borderId="40" xfId="0" applyFont="1" applyBorder="1" applyAlignment="1">
      <alignment horizontal="center" vertical="center" wrapText="1"/>
    </xf>
    <xf numFmtId="0" fontId="17" fillId="0" borderId="57" xfId="4" applyFont="1" applyBorder="1" applyAlignment="1">
      <alignment horizontal="left" vertical="center" wrapText="1"/>
    </xf>
    <xf numFmtId="0" fontId="16" fillId="0" borderId="57" xfId="4" applyFont="1" applyBorder="1" applyAlignment="1">
      <alignment horizontal="left" vertical="center" wrapText="1"/>
    </xf>
    <xf numFmtId="0" fontId="16" fillId="0" borderId="57" xfId="4" applyFont="1" applyBorder="1" applyAlignment="1">
      <alignment horizontal="center" vertical="center"/>
    </xf>
    <xf numFmtId="0" fontId="16" fillId="0" borderId="57" xfId="4" applyFont="1" applyBorder="1" applyAlignment="1">
      <alignment horizontal="center" vertical="center" wrapText="1"/>
    </xf>
    <xf numFmtId="0" fontId="33" fillId="7" borderId="0" xfId="4" applyFont="1" applyFill="1" applyAlignment="1">
      <alignment horizontal="left" vertical="center" wrapText="1"/>
    </xf>
    <xf numFmtId="0" fontId="36" fillId="0" borderId="38" xfId="0" applyFont="1" applyBorder="1" applyAlignment="1">
      <alignment horizontal="center" vertical="center" wrapText="1"/>
    </xf>
    <xf numFmtId="0" fontId="38" fillId="0" borderId="39" xfId="0" applyFont="1" applyBorder="1" applyAlignment="1">
      <alignment vertical="center" wrapText="1"/>
    </xf>
    <xf numFmtId="0" fontId="38" fillId="0" borderId="40" xfId="0" applyFont="1" applyBorder="1" applyAlignment="1">
      <alignment vertical="center" wrapText="1"/>
    </xf>
    <xf numFmtId="0" fontId="36" fillId="13" borderId="39" xfId="0" applyFont="1" applyFill="1" applyBorder="1" applyAlignment="1">
      <alignment horizontal="center" vertical="center" wrapText="1"/>
    </xf>
    <xf numFmtId="0" fontId="36" fillId="0" borderId="39" xfId="0" applyFont="1" applyBorder="1" applyAlignment="1">
      <alignment horizontal="center" vertical="center" wrapText="1"/>
    </xf>
    <xf numFmtId="0" fontId="36" fillId="0" borderId="40" xfId="0" applyFont="1" applyBorder="1" applyAlignment="1">
      <alignment horizontal="center" vertical="center" wrapText="1"/>
    </xf>
    <xf numFmtId="0" fontId="36" fillId="0" borderId="32" xfId="0" applyFont="1" applyBorder="1" applyAlignment="1">
      <alignment horizontal="left" vertical="center" wrapText="1"/>
    </xf>
    <xf numFmtId="0" fontId="38" fillId="0" borderId="33" xfId="0" applyFont="1" applyBorder="1" applyAlignment="1">
      <alignment vertical="center" wrapText="1"/>
    </xf>
    <xf numFmtId="0" fontId="38" fillId="0" borderId="34" xfId="0" applyFont="1" applyBorder="1" applyAlignment="1">
      <alignment vertical="center" wrapText="1"/>
    </xf>
    <xf numFmtId="0" fontId="36" fillId="0" borderId="32" xfId="0" applyFont="1" applyBorder="1" applyAlignment="1">
      <alignment vertical="center" wrapText="1"/>
    </xf>
    <xf numFmtId="0" fontId="36" fillId="0" borderId="32" xfId="0" applyFont="1" applyBorder="1" applyAlignment="1">
      <alignment horizontal="left" vertical="top" wrapText="1"/>
    </xf>
    <xf numFmtId="0" fontId="38" fillId="0" borderId="33" xfId="0" applyFont="1" applyBorder="1" applyAlignment="1">
      <alignment vertical="top" wrapText="1"/>
    </xf>
    <xf numFmtId="0" fontId="38" fillId="0" borderId="34" xfId="0" applyFont="1" applyBorder="1" applyAlignment="1">
      <alignment vertical="top" wrapText="1"/>
    </xf>
    <xf numFmtId="0" fontId="36" fillId="0" borderId="33" xfId="0" applyFont="1" applyBorder="1" applyAlignment="1">
      <alignment horizontal="left" vertical="top" wrapText="1"/>
    </xf>
    <xf numFmtId="0" fontId="36" fillId="0" borderId="32" xfId="0" applyFont="1" applyBorder="1" applyAlignment="1">
      <alignment vertical="top" wrapText="1"/>
    </xf>
    <xf numFmtId="0" fontId="36" fillId="0" borderId="33" xfId="0" applyFont="1" applyBorder="1" applyAlignment="1">
      <alignment vertical="top" wrapText="1"/>
    </xf>
    <xf numFmtId="0" fontId="36" fillId="0" borderId="33" xfId="0" applyFont="1" applyBorder="1" applyAlignment="1">
      <alignment vertical="center" wrapText="1"/>
    </xf>
    <xf numFmtId="0" fontId="36" fillId="0" borderId="34" xfId="0" applyFont="1" applyBorder="1" applyAlignment="1">
      <alignment vertical="center" wrapText="1"/>
    </xf>
    <xf numFmtId="14" fontId="36" fillId="0" borderId="56" xfId="0" applyNumberFormat="1" applyFont="1" applyBorder="1" applyAlignment="1">
      <alignment horizontal="center" vertical="center" wrapText="1"/>
    </xf>
    <xf numFmtId="14" fontId="36" fillId="0" borderId="39" xfId="0" applyNumberFormat="1" applyFont="1" applyBorder="1" applyAlignment="1">
      <alignment horizontal="center" vertical="center" wrapText="1"/>
    </xf>
    <xf numFmtId="14" fontId="36" fillId="0" borderId="40" xfId="0" applyNumberFormat="1" applyFont="1" applyBorder="1" applyAlignment="1">
      <alignment horizontal="center" vertical="center" wrapText="1"/>
    </xf>
    <xf numFmtId="0" fontId="37" fillId="0" borderId="32" xfId="0" applyFont="1" applyBorder="1" applyAlignment="1">
      <alignment horizontal="left" vertical="top" wrapText="1"/>
    </xf>
    <xf numFmtId="0" fontId="37" fillId="0" borderId="33" xfId="0" applyFont="1" applyBorder="1" applyAlignment="1">
      <alignment horizontal="left" vertical="top" wrapText="1"/>
    </xf>
    <xf numFmtId="0" fontId="35" fillId="0" borderId="0" xfId="0" applyFont="1" applyAlignment="1">
      <alignment horizontal="center" vertical="center" wrapText="1"/>
    </xf>
    <xf numFmtId="0" fontId="0" fillId="0" borderId="0" xfId="0" applyAlignment="1">
      <alignment vertical="center" wrapText="1"/>
    </xf>
    <xf numFmtId="0" fontId="37" fillId="0" borderId="32" xfId="0" applyFont="1" applyBorder="1" applyAlignment="1">
      <alignment vertical="center" wrapText="1"/>
    </xf>
    <xf numFmtId="0" fontId="36" fillId="0" borderId="33" xfId="0" applyFont="1" applyBorder="1" applyAlignment="1">
      <alignment horizontal="left" vertical="center" wrapText="1"/>
    </xf>
    <xf numFmtId="0" fontId="36" fillId="0" borderId="34" xfId="0" applyFont="1" applyBorder="1" applyAlignment="1">
      <alignment horizontal="left" vertical="center" wrapText="1"/>
    </xf>
    <xf numFmtId="0" fontId="36" fillId="13" borderId="32" xfId="0" applyFont="1" applyFill="1" applyBorder="1" applyAlignment="1">
      <alignment vertical="center" wrapText="1"/>
    </xf>
    <xf numFmtId="0" fontId="36" fillId="13" borderId="33" xfId="0" applyFont="1" applyFill="1" applyBorder="1" applyAlignment="1">
      <alignment vertical="center" wrapText="1"/>
    </xf>
    <xf numFmtId="0" fontId="36" fillId="13" borderId="34" xfId="0" applyFont="1" applyFill="1" applyBorder="1" applyAlignment="1">
      <alignment vertical="center" wrapText="1"/>
    </xf>
    <xf numFmtId="0" fontId="17" fillId="7" borderId="20" xfId="4" applyFont="1" applyFill="1" applyBorder="1" applyAlignment="1">
      <alignment horizontal="center" vertical="center" wrapText="1"/>
    </xf>
    <xf numFmtId="0" fontId="16" fillId="7" borderId="0" xfId="4" applyFont="1" applyFill="1" applyAlignment="1">
      <alignment horizontal="left" vertical="center" wrapText="1"/>
    </xf>
    <xf numFmtId="0" fontId="10" fillId="7" borderId="19" xfId="4" applyFont="1" applyFill="1" applyBorder="1" applyAlignment="1">
      <alignment horizontal="center" vertical="center" wrapText="1"/>
    </xf>
    <xf numFmtId="0" fontId="10" fillId="7" borderId="21" xfId="4" applyFont="1" applyFill="1" applyBorder="1" applyAlignment="1">
      <alignment horizontal="center" vertical="center" wrapText="1"/>
    </xf>
    <xf numFmtId="0" fontId="10" fillId="7" borderId="12" xfId="4" applyFont="1" applyFill="1" applyBorder="1" applyAlignment="1">
      <alignment horizontal="center" vertical="center"/>
    </xf>
    <xf numFmtId="0" fontId="10" fillId="7" borderId="0" xfId="4" applyFont="1" applyFill="1" applyAlignment="1">
      <alignment horizontal="center" vertical="center"/>
    </xf>
    <xf numFmtId="0" fontId="17" fillId="7" borderId="21" xfId="4" applyFont="1" applyFill="1" applyBorder="1" applyAlignment="1">
      <alignment horizontal="center" vertical="center" wrapText="1"/>
    </xf>
    <xf numFmtId="0" fontId="28" fillId="7" borderId="0" xfId="4" applyFont="1" applyFill="1" applyAlignment="1">
      <alignment horizontal="left" vertical="center" wrapText="1"/>
    </xf>
    <xf numFmtId="0" fontId="27" fillId="7" borderId="0" xfId="4" applyFont="1" applyFill="1" applyAlignment="1">
      <alignment horizontal="left" vertical="center" wrapText="1"/>
    </xf>
    <xf numFmtId="0" fontId="16" fillId="0" borderId="19" xfId="2" applyFont="1" applyBorder="1" applyAlignment="1">
      <alignment horizontal="left" vertical="center" wrapText="1"/>
    </xf>
    <xf numFmtId="0" fontId="16" fillId="0" borderId="16" xfId="2" applyFont="1" applyBorder="1" applyAlignment="1">
      <alignment horizontal="left" vertical="center" wrapText="1"/>
    </xf>
    <xf numFmtId="0" fontId="25" fillId="7" borderId="0" xfId="4" applyFont="1" applyFill="1" applyAlignment="1">
      <alignment horizontal="left" vertical="center" wrapText="1"/>
    </xf>
    <xf numFmtId="0" fontId="10" fillId="10" borderId="19" xfId="4" applyFont="1" applyFill="1" applyBorder="1" applyAlignment="1">
      <alignment horizontal="center" vertical="center" wrapText="1"/>
    </xf>
    <xf numFmtId="0" fontId="10" fillId="10" borderId="16" xfId="4" applyFont="1" applyFill="1" applyBorder="1" applyAlignment="1">
      <alignment horizontal="center" vertical="center" wrapText="1"/>
    </xf>
    <xf numFmtId="0" fontId="10" fillId="11" borderId="7" xfId="4" applyFont="1" applyFill="1" applyBorder="1" applyAlignment="1">
      <alignment horizontal="left" vertical="center"/>
    </xf>
    <xf numFmtId="0" fontId="10" fillId="11" borderId="8" xfId="4" applyFont="1" applyFill="1" applyBorder="1" applyAlignment="1">
      <alignment horizontal="left" vertical="center"/>
    </xf>
    <xf numFmtId="0" fontId="14" fillId="7" borderId="0" xfId="4" applyFont="1" applyFill="1" applyAlignment="1">
      <alignment horizontal="center" vertical="center" wrapText="1"/>
    </xf>
    <xf numFmtId="0" fontId="21" fillId="7" borderId="0" xfId="4" applyFont="1" applyFill="1" applyAlignment="1">
      <alignment horizontal="center" vertical="center" wrapText="1"/>
    </xf>
    <xf numFmtId="0" fontId="17" fillId="7" borderId="0" xfId="4" applyFont="1" applyFill="1" applyAlignment="1">
      <alignment horizontal="center" vertical="center" wrapText="1"/>
    </xf>
    <xf numFmtId="0" fontId="16" fillId="12" borderId="14" xfId="4" applyFont="1" applyFill="1" applyBorder="1" applyAlignment="1">
      <alignment horizontal="left" vertical="center" wrapText="1"/>
    </xf>
    <xf numFmtId="0" fontId="16" fillId="12" borderId="20" xfId="4" applyFont="1" applyFill="1" applyBorder="1" applyAlignment="1">
      <alignment horizontal="left" vertical="center" wrapText="1"/>
    </xf>
    <xf numFmtId="0" fontId="16" fillId="12" borderId="15" xfId="4" applyFont="1" applyFill="1" applyBorder="1" applyAlignment="1">
      <alignment horizontal="left" vertical="center" wrapText="1"/>
    </xf>
    <xf numFmtId="0" fontId="16" fillId="12" borderId="17" xfId="4" applyFont="1" applyFill="1" applyBorder="1" applyAlignment="1">
      <alignment horizontal="left" vertical="center" wrapText="1"/>
    </xf>
    <xf numFmtId="0" fontId="16" fillId="12" borderId="12" xfId="4" applyFont="1" applyFill="1" applyBorder="1" applyAlignment="1">
      <alignment horizontal="left" vertical="center" wrapText="1"/>
    </xf>
    <xf numFmtId="0" fontId="16" fillId="12" borderId="18" xfId="4" applyFont="1" applyFill="1" applyBorder="1" applyAlignment="1">
      <alignment horizontal="left" vertical="center" wrapText="1"/>
    </xf>
    <xf numFmtId="0" fontId="10" fillId="7" borderId="0" xfId="4" applyFont="1" applyFill="1" applyAlignment="1">
      <alignment horizontal="left" vertical="center"/>
    </xf>
    <xf numFmtId="0" fontId="6" fillId="3" borderId="6" xfId="4" applyFont="1" applyFill="1" applyBorder="1" applyAlignment="1">
      <alignment horizontal="center" vertical="center" wrapText="1"/>
    </xf>
    <xf numFmtId="0" fontId="6" fillId="3" borderId="10" xfId="4" applyFont="1" applyFill="1" applyBorder="1" applyAlignment="1">
      <alignment horizontal="center" vertical="center" wrapText="1"/>
    </xf>
    <xf numFmtId="0" fontId="6" fillId="3" borderId="9" xfId="4" applyFont="1" applyFill="1" applyBorder="1" applyAlignment="1">
      <alignment horizontal="center" vertical="center" wrapText="1"/>
    </xf>
  </cellXfs>
  <cellStyles count="12">
    <cellStyle name="B Header 25%" xfId="8" xr:uid="{22D3E3CB-141D-467A-AA6C-2D0F5784289D}"/>
    <cellStyle name="Hyperlink" xfId="1" builtinId="8"/>
    <cellStyle name="Hyperlink 2" xfId="3" xr:uid="{00000000-0005-0000-0000-000001000000}"/>
    <cellStyle name="Hyperlink 3" xfId="10" xr:uid="{4E2CF460-242A-4491-9262-3C33EB1D8087}"/>
    <cellStyle name="Normal" xfId="0" builtinId="0"/>
    <cellStyle name="Normal 2" xfId="4" xr:uid="{00000000-0005-0000-0000-000003000000}"/>
    <cellStyle name="Normal 3" xfId="2" xr:uid="{00000000-0005-0000-0000-000004000000}"/>
    <cellStyle name="Normal 4" xfId="5" xr:uid="{ABB31EFA-9B86-42A8-8793-D1EDF61E629E}"/>
    <cellStyle name="Normal 4 2" xfId="11" xr:uid="{0878DECF-3741-4561-A922-D13554019ECD}"/>
    <cellStyle name="Normal 5" xfId="9" xr:uid="{98C8096B-A1D0-4D0E-9C0E-AE14279E6DAB}"/>
    <cellStyle name="Normal 6" xfId="6" xr:uid="{9DAA2F6E-F0F1-4ADC-9707-75905DB3EEC5}"/>
    <cellStyle name="Table Left Heading Bold" xfId="7" xr:uid="{3BF5C6DF-E7C5-49A6-9D3A-2B32C75223AB}"/>
  </cellStyles>
  <dxfs count="16">
    <dxf>
      <fill>
        <patternFill>
          <bgColor theme="9" tint="-0.24994659260841701"/>
        </patternFill>
      </fill>
    </dxf>
    <dxf>
      <fill>
        <patternFill>
          <bgColor rgb="FFFFFF00"/>
        </patternFill>
      </fill>
    </dxf>
    <dxf>
      <fill>
        <patternFill>
          <bgColor rgb="FFFF0000"/>
        </patternFill>
      </fill>
    </dxf>
    <dxf>
      <fill>
        <patternFill>
          <bgColor theme="9" tint="-0.24994659260841701"/>
        </patternFill>
      </fill>
    </dxf>
    <dxf>
      <font>
        <strike val="0"/>
        <outline val="0"/>
        <shadow val="0"/>
        <u val="none"/>
        <vertAlign val="baseline"/>
        <sz val="11"/>
        <name val="Calibri"/>
        <family val="2"/>
        <scheme val="minor"/>
      </font>
      <alignment horizontal="left" vertical="center" textRotation="0" indent="0" justifyLastLine="0" shrinkToFit="0" readingOrder="0"/>
    </dxf>
    <dxf>
      <font>
        <b/>
        <i val="0"/>
        <strike val="0"/>
        <condense val="0"/>
        <extend val="0"/>
        <outline val="0"/>
        <shadow val="0"/>
        <u val="none"/>
        <vertAlign val="baseline"/>
        <sz val="10"/>
        <color rgb="FF7030A0"/>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right/>
        <top/>
        <bottom/>
      </border>
    </dxf>
    <dxf>
      <font>
        <strike val="0"/>
        <outline val="0"/>
        <shadow val="0"/>
        <u val="none"/>
        <vertAlign val="baseline"/>
        <sz val="11"/>
        <name val="Calibri"/>
        <family val="2"/>
        <scheme val="minor"/>
      </font>
      <alignment horizontal="center" vertical="center" textRotation="0" indent="0" justifyLastLine="0" shrinkToFit="0" readingOrder="0"/>
    </dxf>
    <dxf>
      <font>
        <b/>
        <i val="0"/>
        <strike val="0"/>
        <condense val="0"/>
        <extend val="0"/>
        <outline val="0"/>
        <shadow val="0"/>
        <u val="none"/>
        <vertAlign val="baseline"/>
        <sz val="10"/>
        <color rgb="FF7030A0"/>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right/>
        <top/>
        <bottom/>
      </border>
    </dxf>
    <dxf>
      <font>
        <strike val="0"/>
        <outline val="0"/>
        <shadow val="0"/>
        <u val="none"/>
        <vertAlign val="baseline"/>
        <sz val="11"/>
        <name val="Calibri"/>
        <family val="2"/>
        <scheme val="minor"/>
      </font>
      <alignment horizontal="center" vertical="center" textRotation="0" indent="0" justifyLastLine="0" shrinkToFit="0" readingOrder="0"/>
    </dxf>
    <dxf>
      <font>
        <b/>
        <i val="0"/>
        <strike val="0"/>
        <condense val="0"/>
        <extend val="0"/>
        <outline val="0"/>
        <shadow val="0"/>
        <u val="none"/>
        <vertAlign val="baseline"/>
        <sz val="10"/>
        <color rgb="FF7030A0"/>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right/>
        <top/>
        <bottom/>
      </border>
    </dxf>
    <dxf>
      <font>
        <strike val="0"/>
        <outline val="0"/>
        <shadow val="0"/>
        <u val="none"/>
        <vertAlign val="baseline"/>
        <sz val="11"/>
        <name val="Calibri"/>
        <family val="2"/>
        <scheme val="minor"/>
      </font>
      <alignment horizontal="left" vertical="center" textRotation="0" indent="0" justifyLastLine="0" shrinkToFit="0" readingOrder="0"/>
    </dxf>
    <dxf>
      <font>
        <b/>
        <i val="0"/>
        <strike val="0"/>
        <condense val="0"/>
        <extend val="0"/>
        <outline val="0"/>
        <shadow val="0"/>
        <u val="none"/>
        <vertAlign val="baseline"/>
        <sz val="10"/>
        <color rgb="FF7030A0"/>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right/>
        <top/>
        <bottom/>
      </border>
    </dxf>
    <dxf>
      <font>
        <b/>
        <strike val="0"/>
        <outline val="0"/>
        <shadow val="0"/>
        <u val="none"/>
        <vertAlign val="baseline"/>
        <sz val="11"/>
        <name val="Calibri"/>
        <family val="2"/>
        <scheme val="minor"/>
      </font>
      <alignment horizontal="left" vertical="center" textRotation="0" wrapText="1" indent="0" justifyLastLine="0" shrinkToFit="0" readingOrder="0"/>
    </dxf>
    <dxf>
      <font>
        <b/>
        <i val="0"/>
        <strike val="0"/>
        <condense val="0"/>
        <extend val="0"/>
        <outline val="0"/>
        <shadow val="0"/>
        <u val="none"/>
        <vertAlign val="baseline"/>
        <sz val="10"/>
        <color rgb="FF7030A0"/>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right/>
        <top/>
        <bottom/>
      </border>
    </dxf>
    <dxf>
      <font>
        <strike val="0"/>
        <outline val="0"/>
        <shadow val="0"/>
        <u val="none"/>
        <vertAlign val="baseline"/>
        <sz val="11"/>
        <name val="Calibri"/>
        <family val="2"/>
        <scheme val="minor"/>
      </font>
      <alignment horizontal="left" vertical="center" textRotation="0" indent="0" justifyLastLine="0" shrinkToFit="0" readingOrder="0"/>
    </dxf>
    <dxf>
      <font>
        <b/>
        <i val="0"/>
        <strike val="0"/>
        <condense val="0"/>
        <extend val="0"/>
        <outline val="0"/>
        <shadow val="0"/>
        <u val="none"/>
        <vertAlign val="baseline"/>
        <sz val="11"/>
        <color rgb="FF7030A0"/>
        <name val="Calibri"/>
        <family val="2"/>
        <scheme val="minor"/>
      </font>
      <fill>
        <patternFill patternType="solid">
          <fgColor indexed="64"/>
          <bgColor theme="0"/>
        </patternFill>
      </fill>
      <alignment horizontal="center" vertical="center" textRotation="0" wrapText="1" indent="0" justifyLastLine="0" shrinkToFit="0" readingOrder="0"/>
    </dxf>
  </dxfs>
  <tableStyles count="0" defaultTableStyle="TableStyleMedium2" defaultPivotStyle="PivotStyleLight16"/>
  <colors>
    <mruColors>
      <color rgb="FFCBD7F9"/>
      <color rgb="FF006DAE"/>
      <color rgb="FF103087"/>
      <color rgb="FF0096F2"/>
      <color rgb="FFB7E4FF"/>
      <color rgb="FFCCFFCC"/>
      <color rgb="FFFFFFCC"/>
      <color rgb="FFE36C0A"/>
      <color rgb="FFFF9966"/>
      <color rgb="FFFDEAD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microsoft.com/office/2017/10/relationships/person" Target="persons/person.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xdr:from>
      <xdr:col>8</xdr:col>
      <xdr:colOff>903515</xdr:colOff>
      <xdr:row>6</xdr:row>
      <xdr:rowOff>34018</xdr:rowOff>
    </xdr:from>
    <xdr:to>
      <xdr:col>8</xdr:col>
      <xdr:colOff>907343</xdr:colOff>
      <xdr:row>9</xdr:row>
      <xdr:rowOff>349703</xdr:rowOff>
    </xdr:to>
    <xdr:cxnSp macro="">
      <xdr:nvCxnSpPr>
        <xdr:cNvPr id="2" name="Straight Arrow Connector 1">
          <a:extLst>
            <a:ext uri="{FF2B5EF4-FFF2-40B4-BE49-F238E27FC236}">
              <a16:creationId xmlns:a16="http://schemas.microsoft.com/office/drawing/2014/main" id="{425F72CD-DAA2-40AA-9421-0632144222E1}"/>
            </a:ext>
          </a:extLst>
        </xdr:cNvPr>
        <xdr:cNvCxnSpPr/>
      </xdr:nvCxnSpPr>
      <xdr:spPr>
        <a:xfrm flipH="1">
          <a:off x="16105415" y="1986643"/>
          <a:ext cx="3828" cy="1487260"/>
        </a:xfrm>
        <a:prstGeom prst="straightConnector1">
          <a:avLst/>
        </a:prstGeom>
        <a:ln w="66675">
          <a:solidFill>
            <a:srgbClr val="006DAE"/>
          </a:solidFill>
          <a:headEnd type="arrow"/>
          <a:tailEnd type="arrow"/>
        </a:ln>
      </xdr:spPr>
      <xdr:style>
        <a:lnRef idx="3">
          <a:schemeClr val="accent6"/>
        </a:lnRef>
        <a:fillRef idx="0">
          <a:schemeClr val="accent6"/>
        </a:fillRef>
        <a:effectRef idx="2">
          <a:schemeClr val="accent6"/>
        </a:effectRef>
        <a:fontRef idx="minor">
          <a:schemeClr val="tx1"/>
        </a:fontRef>
      </xdr:style>
    </xdr:cxnSp>
    <xdr:clientData/>
  </xdr:twoCellAnchor>
  <xdr:twoCellAnchor editAs="oneCell">
    <xdr:from>
      <xdr:col>0</xdr:col>
      <xdr:colOff>65312</xdr:colOff>
      <xdr:row>23</xdr:row>
      <xdr:rowOff>16327</xdr:rowOff>
    </xdr:from>
    <xdr:to>
      <xdr:col>7</xdr:col>
      <xdr:colOff>257718</xdr:colOff>
      <xdr:row>35</xdr:row>
      <xdr:rowOff>610386</xdr:rowOff>
    </xdr:to>
    <xdr:pic>
      <xdr:nvPicPr>
        <xdr:cNvPr id="4" name="Picture 3">
          <a:extLst>
            <a:ext uri="{FF2B5EF4-FFF2-40B4-BE49-F238E27FC236}">
              <a16:creationId xmlns:a16="http://schemas.microsoft.com/office/drawing/2014/main" id="{02D9945B-05E4-4168-875F-926ED12DA358}"/>
            </a:ext>
          </a:extLst>
        </xdr:cNvPr>
        <xdr:cNvPicPr>
          <a:picLocks noChangeAspect="1"/>
        </xdr:cNvPicPr>
      </xdr:nvPicPr>
      <xdr:blipFill>
        <a:blip xmlns:r="http://schemas.openxmlformats.org/officeDocument/2006/relationships" r:embed="rId1"/>
        <a:stretch>
          <a:fillRect/>
        </a:stretch>
      </xdr:blipFill>
      <xdr:spPr>
        <a:xfrm>
          <a:off x="65312" y="7445827"/>
          <a:ext cx="15441387" cy="6925847"/>
        </a:xfrm>
        <a:prstGeom prst="rect">
          <a:avLst/>
        </a:prstGeom>
      </xdr:spPr>
    </xdr:pic>
    <xdr:clientData/>
  </xdr:twoCellAnchor>
  <xdr:twoCellAnchor editAs="oneCell">
    <xdr:from>
      <xdr:col>0</xdr:col>
      <xdr:colOff>0</xdr:colOff>
      <xdr:row>35</xdr:row>
      <xdr:rowOff>996043</xdr:rowOff>
    </xdr:from>
    <xdr:to>
      <xdr:col>8</xdr:col>
      <xdr:colOff>1506595</xdr:colOff>
      <xdr:row>80</xdr:row>
      <xdr:rowOff>0</xdr:rowOff>
    </xdr:to>
    <xdr:pic>
      <xdr:nvPicPr>
        <xdr:cNvPr id="5" name="Picture 4">
          <a:extLst>
            <a:ext uri="{FF2B5EF4-FFF2-40B4-BE49-F238E27FC236}">
              <a16:creationId xmlns:a16="http://schemas.microsoft.com/office/drawing/2014/main" id="{58C06D30-5BC7-1F80-7CA1-91DDB558AA4E}"/>
            </a:ext>
          </a:extLst>
        </xdr:cNvPr>
        <xdr:cNvPicPr>
          <a:picLocks noChangeAspect="1"/>
        </xdr:cNvPicPr>
      </xdr:nvPicPr>
      <xdr:blipFill>
        <a:blip xmlns:r="http://schemas.openxmlformats.org/officeDocument/2006/relationships" r:embed="rId2"/>
        <a:stretch>
          <a:fillRect/>
        </a:stretch>
      </xdr:blipFill>
      <xdr:spPr>
        <a:xfrm>
          <a:off x="0" y="14331043"/>
          <a:ext cx="17164062" cy="3352800"/>
        </a:xfrm>
        <a:prstGeom prst="rect">
          <a:avLst/>
        </a:prstGeom>
      </xdr:spPr>
    </xdr:pic>
    <xdr:clientData/>
  </xdr:twoCellAnchor>
  <xdr:twoCellAnchor editAs="oneCell">
    <xdr:from>
      <xdr:col>0</xdr:col>
      <xdr:colOff>0</xdr:colOff>
      <xdr:row>2</xdr:row>
      <xdr:rowOff>74035</xdr:rowOff>
    </xdr:from>
    <xdr:to>
      <xdr:col>5</xdr:col>
      <xdr:colOff>2108056</xdr:colOff>
      <xdr:row>24</xdr:row>
      <xdr:rowOff>439454</xdr:rowOff>
    </xdr:to>
    <xdr:pic>
      <xdr:nvPicPr>
        <xdr:cNvPr id="6" name="Picture 5">
          <a:extLst>
            <a:ext uri="{FF2B5EF4-FFF2-40B4-BE49-F238E27FC236}">
              <a16:creationId xmlns:a16="http://schemas.microsoft.com/office/drawing/2014/main" id="{06DE6BDC-5FBA-3AED-2E25-38CA499796F3}"/>
            </a:ext>
          </a:extLst>
        </xdr:cNvPr>
        <xdr:cNvPicPr>
          <a:picLocks noChangeAspect="1"/>
        </xdr:cNvPicPr>
      </xdr:nvPicPr>
      <xdr:blipFill>
        <a:blip xmlns:r="http://schemas.openxmlformats.org/officeDocument/2006/relationships" r:embed="rId3"/>
        <a:stretch>
          <a:fillRect/>
        </a:stretch>
      </xdr:blipFill>
      <xdr:spPr>
        <a:xfrm>
          <a:off x="0" y="766762"/>
          <a:ext cx="12931920" cy="734464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19</xdr:col>
      <xdr:colOff>139504</xdr:colOff>
      <xdr:row>46</xdr:row>
      <xdr:rowOff>60022</xdr:rowOff>
    </xdr:to>
    <xdr:pic>
      <xdr:nvPicPr>
        <xdr:cNvPr id="2" name="Picture 1">
          <a:extLst>
            <a:ext uri="{FF2B5EF4-FFF2-40B4-BE49-F238E27FC236}">
              <a16:creationId xmlns:a16="http://schemas.microsoft.com/office/drawing/2014/main" id="{CBD2E9D4-7021-FF31-AE46-4800D3B18EAE}"/>
            </a:ext>
          </a:extLst>
        </xdr:cNvPr>
        <xdr:cNvPicPr>
          <a:picLocks noChangeAspect="1"/>
        </xdr:cNvPicPr>
      </xdr:nvPicPr>
      <xdr:blipFill>
        <a:blip xmlns:r="http://schemas.openxmlformats.org/officeDocument/2006/relationships" r:embed="rId1"/>
        <a:stretch>
          <a:fillRect/>
        </a:stretch>
      </xdr:blipFill>
      <xdr:spPr>
        <a:xfrm>
          <a:off x="0" y="0"/>
          <a:ext cx="11723809" cy="7504762"/>
        </a:xfrm>
        <a:prstGeom prst="rect">
          <a:avLst/>
        </a:prstGeom>
      </xdr:spPr>
    </xdr:pic>
    <xdr:clientData/>
  </xdr:twoCellAnchor>
  <xdr:twoCellAnchor editAs="oneCell">
    <xdr:from>
      <xdr:col>0</xdr:col>
      <xdr:colOff>95250</xdr:colOff>
      <xdr:row>46</xdr:row>
      <xdr:rowOff>152400</xdr:rowOff>
    </xdr:from>
    <xdr:to>
      <xdr:col>19</xdr:col>
      <xdr:colOff>173803</xdr:colOff>
      <xdr:row>92</xdr:row>
      <xdr:rowOff>3821</xdr:rowOff>
    </xdr:to>
    <xdr:pic>
      <xdr:nvPicPr>
        <xdr:cNvPr id="4" name="Picture 3">
          <a:extLst>
            <a:ext uri="{FF2B5EF4-FFF2-40B4-BE49-F238E27FC236}">
              <a16:creationId xmlns:a16="http://schemas.microsoft.com/office/drawing/2014/main" id="{5DAE568B-10EF-5BAA-7DE0-A13BBC2F0582}"/>
            </a:ext>
          </a:extLst>
        </xdr:cNvPr>
        <xdr:cNvPicPr>
          <a:picLocks noChangeAspect="1"/>
        </xdr:cNvPicPr>
      </xdr:nvPicPr>
      <xdr:blipFill>
        <a:blip xmlns:r="http://schemas.openxmlformats.org/officeDocument/2006/relationships" r:embed="rId2"/>
        <a:stretch>
          <a:fillRect/>
        </a:stretch>
      </xdr:blipFill>
      <xdr:spPr>
        <a:xfrm>
          <a:off x="95250" y="7600950"/>
          <a:ext cx="11657143" cy="7533333"/>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person displayName="Susan Limbrick" id="{DCE8C98C-7FB5-4226-978F-4EA56E8F6318}" userId="S::Susan.Limbrick@riskstrategies.com.au::7c70e1c6-feac-43ab-aedf-f2baad8dd8d1" providerId="AD"/>
</personList>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5F3BB4D-090D-4BE4-B3EF-AC2B5EE106F0}" name="Table1" displayName="Table1" ref="A3:E18" headerRowCount="0" totalsRowShown="0" headerRowDxfId="15" dataDxfId="14">
  <tableColumns count="5">
    <tableColumn id="1" xr3:uid="{924458A5-7EAB-4C80-A907-0511992E8FC1}" name="Column1" headerRowDxfId="13" dataDxfId="12"/>
    <tableColumn id="2" xr3:uid="{424C1BFA-F696-4A19-9C1E-099CD10C2AAB}" name="Column2" headerRowDxfId="11" dataDxfId="10"/>
    <tableColumn id="3" xr3:uid="{54954C06-94D7-4A47-A8E2-5DF84BFA66B8}" name="Column3" headerRowDxfId="9" dataDxfId="8"/>
    <tableColumn id="6" xr3:uid="{397982F7-5611-450F-8719-542B9F7A8E07}" name="Column4" headerRowDxfId="7" dataDxfId="6"/>
    <tableColumn id="4" xr3:uid="{9397477E-B719-415A-8362-80723FA2DA57}" name="Column5" headerRowDxfId="5" dataDxfId="4"/>
  </tableColumns>
  <tableStyleInfo name="TableStyleLight8"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E10" dT="2025-01-15T23:57:44.33" personId="{DCE8C98C-7FB5-4226-978F-4EA56E8F6318}" id="{08499D32-9171-40C6-8BDD-234C0D754D16}">
    <text>Need to automate this formula</text>
  </threadedComment>
</ThreadedComments>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1.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BB6C8E-367E-45E9-B58E-471E8BE50D0C}">
  <sheetPr>
    <tabColor theme="4" tint="0.59999389629810485"/>
  </sheetPr>
  <dimension ref="A1:F49"/>
  <sheetViews>
    <sheetView showGridLines="0" zoomScale="80" zoomScaleNormal="80" zoomScaleSheetLayoutView="70" zoomScalePageLayoutView="80" workbookViewId="0">
      <selection activeCell="B12" sqref="B12"/>
    </sheetView>
  </sheetViews>
  <sheetFormatPr defaultColWidth="0" defaultRowHeight="12.75" zeroHeight="1" x14ac:dyDescent="0.2"/>
  <cols>
    <col min="1" max="1" width="37.85546875" style="16" customWidth="1"/>
    <col min="2" max="2" width="55.42578125" style="17" customWidth="1"/>
    <col min="3" max="3" width="18.5703125" style="14" customWidth="1"/>
    <col min="4" max="4" width="16.140625" style="14" customWidth="1"/>
    <col min="5" max="5" width="76.85546875" style="15" customWidth="1"/>
    <col min="6" max="6" width="71" style="15" customWidth="1"/>
    <col min="7" max="16384" width="9.140625" style="2" hidden="1"/>
  </cols>
  <sheetData>
    <row r="1" spans="1:6" ht="26.25" customHeight="1" x14ac:dyDescent="0.2">
      <c r="A1" s="127" t="s">
        <v>0</v>
      </c>
      <c r="B1" s="127"/>
      <c r="C1" s="60"/>
      <c r="D1" s="60"/>
      <c r="E1" s="61"/>
      <c r="F1" s="61"/>
    </row>
    <row r="2" spans="1:6" s="11" customFormat="1" ht="43.5" customHeight="1" x14ac:dyDescent="0.2"/>
    <row r="3" spans="1:6" ht="45" x14ac:dyDescent="0.2">
      <c r="A3" s="66" t="s">
        <v>1</v>
      </c>
      <c r="B3" s="66" t="s">
        <v>2</v>
      </c>
      <c r="C3" s="66" t="s">
        <v>3</v>
      </c>
      <c r="D3" s="66" t="s">
        <v>4</v>
      </c>
      <c r="E3" s="66" t="s">
        <v>5</v>
      </c>
      <c r="F3" s="2"/>
    </row>
    <row r="4" spans="1:6" ht="15" x14ac:dyDescent="0.2">
      <c r="A4" s="62" t="s">
        <v>127</v>
      </c>
      <c r="B4" s="63" t="s">
        <v>6</v>
      </c>
      <c r="C4" s="64"/>
      <c r="D4" s="65" t="s">
        <v>7</v>
      </c>
      <c r="E4" s="63" t="s">
        <v>128</v>
      </c>
      <c r="F4" s="2"/>
    </row>
    <row r="5" spans="1:6" ht="90" x14ac:dyDescent="0.2">
      <c r="A5" s="62" t="s">
        <v>86</v>
      </c>
      <c r="B5" s="63" t="s">
        <v>6</v>
      </c>
      <c r="C5" s="64"/>
      <c r="D5" s="65" t="s">
        <v>9</v>
      </c>
      <c r="E5" s="63" t="s">
        <v>134</v>
      </c>
      <c r="F5" s="2"/>
    </row>
    <row r="6" spans="1:6" ht="15" x14ac:dyDescent="0.2">
      <c r="A6" s="62" t="s">
        <v>129</v>
      </c>
      <c r="B6" s="63" t="s">
        <v>6</v>
      </c>
      <c r="C6" s="64"/>
      <c r="D6" s="65" t="s">
        <v>7</v>
      </c>
      <c r="E6" s="63" t="s">
        <v>130</v>
      </c>
      <c r="F6" s="2"/>
    </row>
    <row r="7" spans="1:6" ht="15" x14ac:dyDescent="0.2">
      <c r="A7" s="62" t="s">
        <v>131</v>
      </c>
      <c r="B7" s="63" t="s">
        <v>6</v>
      </c>
      <c r="C7" s="64"/>
      <c r="D7" s="65" t="s">
        <v>7</v>
      </c>
      <c r="E7" s="63" t="s">
        <v>8</v>
      </c>
      <c r="F7" s="2"/>
    </row>
    <row r="8" spans="1:6" ht="90" x14ac:dyDescent="0.2">
      <c r="A8" s="62" t="s">
        <v>125</v>
      </c>
      <c r="B8" s="63" t="s">
        <v>121</v>
      </c>
      <c r="C8" s="65"/>
      <c r="D8" s="65" t="s">
        <v>9</v>
      </c>
      <c r="E8" s="63" t="s">
        <v>126</v>
      </c>
      <c r="F8" s="2"/>
    </row>
    <row r="9" spans="1:6" ht="90" x14ac:dyDescent="0.2">
      <c r="A9" s="62" t="s">
        <v>123</v>
      </c>
      <c r="B9" s="63" t="s">
        <v>121</v>
      </c>
      <c r="C9" s="65"/>
      <c r="D9" s="65" t="s">
        <v>9</v>
      </c>
      <c r="E9" s="63" t="s">
        <v>124</v>
      </c>
      <c r="F9" s="2"/>
    </row>
    <row r="10" spans="1:6" ht="45" x14ac:dyDescent="0.2">
      <c r="A10" s="62" t="s">
        <v>12</v>
      </c>
      <c r="B10" s="63" t="s">
        <v>121</v>
      </c>
      <c r="C10" s="65"/>
      <c r="D10" s="65" t="s">
        <v>13</v>
      </c>
      <c r="E10" s="63" t="s">
        <v>122</v>
      </c>
      <c r="F10" s="2"/>
    </row>
    <row r="11" spans="1:6" ht="72" customHeight="1" x14ac:dyDescent="0.2">
      <c r="A11" s="62" t="s">
        <v>119</v>
      </c>
      <c r="B11" s="63" t="s">
        <v>6</v>
      </c>
      <c r="C11" s="64"/>
      <c r="D11" s="65" t="s">
        <v>7</v>
      </c>
      <c r="E11" s="63" t="s">
        <v>120</v>
      </c>
      <c r="F11" s="2"/>
    </row>
    <row r="12" spans="1:6" ht="135" x14ac:dyDescent="0.2">
      <c r="A12" s="62" t="s">
        <v>10</v>
      </c>
      <c r="B12" s="63" t="s">
        <v>11</v>
      </c>
      <c r="C12" s="65"/>
      <c r="D12" s="65" t="s">
        <v>9</v>
      </c>
      <c r="E12" s="63" t="s">
        <v>118</v>
      </c>
      <c r="F12" s="2"/>
    </row>
    <row r="13" spans="1:6" ht="30" x14ac:dyDescent="0.2">
      <c r="A13" s="62" t="s">
        <v>90</v>
      </c>
      <c r="B13" s="63" t="s">
        <v>113</v>
      </c>
      <c r="C13" s="64"/>
      <c r="D13" s="65" t="s">
        <v>7</v>
      </c>
      <c r="E13" s="63" t="s">
        <v>114</v>
      </c>
      <c r="F13" s="2"/>
    </row>
    <row r="14" spans="1:6" ht="30" x14ac:dyDescent="0.2">
      <c r="A14" s="62" t="s">
        <v>112</v>
      </c>
      <c r="B14" s="63" t="s">
        <v>6</v>
      </c>
      <c r="C14" s="64"/>
      <c r="D14" s="65" t="s">
        <v>7</v>
      </c>
      <c r="E14" s="63" t="s">
        <v>14</v>
      </c>
      <c r="F14" s="2"/>
    </row>
    <row r="15" spans="1:6" ht="30" x14ac:dyDescent="0.2">
      <c r="A15" s="62" t="s">
        <v>132</v>
      </c>
      <c r="B15" s="63" t="s">
        <v>6</v>
      </c>
      <c r="C15" s="64"/>
      <c r="D15" s="65" t="s">
        <v>7</v>
      </c>
      <c r="E15" s="63" t="s">
        <v>133</v>
      </c>
      <c r="F15" s="2"/>
    </row>
    <row r="16" spans="1:6" ht="15" x14ac:dyDescent="0.2">
      <c r="A16" s="62" t="s">
        <v>115</v>
      </c>
      <c r="B16" s="63" t="s">
        <v>6</v>
      </c>
      <c r="C16" s="64"/>
      <c r="D16" s="65" t="s">
        <v>9</v>
      </c>
      <c r="E16" s="63" t="s">
        <v>117</v>
      </c>
      <c r="F16" s="2"/>
    </row>
    <row r="17" spans="1:6" ht="90" x14ac:dyDescent="0.2">
      <c r="A17" s="123" t="s">
        <v>15</v>
      </c>
      <c r="B17" s="124" t="s">
        <v>6</v>
      </c>
      <c r="C17" s="125"/>
      <c r="D17" s="126" t="s">
        <v>9</v>
      </c>
      <c r="E17" s="124" t="s">
        <v>116</v>
      </c>
      <c r="F17" s="2"/>
    </row>
    <row r="18" spans="1:6" ht="30" hidden="1" x14ac:dyDescent="0.2">
      <c r="A18" s="62" t="s">
        <v>16</v>
      </c>
      <c r="B18" s="63" t="s">
        <v>17</v>
      </c>
      <c r="C18" s="64"/>
      <c r="D18" s="65" t="s">
        <v>7</v>
      </c>
      <c r="E18" s="63" t="s">
        <v>18</v>
      </c>
    </row>
    <row r="19" spans="1:6" x14ac:dyDescent="0.2"/>
    <row r="20" spans="1:6" x14ac:dyDescent="0.2"/>
    <row r="21" spans="1:6" x14ac:dyDescent="0.2"/>
    <row r="22" spans="1:6" x14ac:dyDescent="0.2"/>
    <row r="23" spans="1:6" x14ac:dyDescent="0.2"/>
    <row r="24" spans="1:6" x14ac:dyDescent="0.2"/>
    <row r="25" spans="1:6" x14ac:dyDescent="0.2"/>
    <row r="26" spans="1:6" x14ac:dyDescent="0.2"/>
    <row r="27" spans="1:6" x14ac:dyDescent="0.2"/>
    <row r="28" spans="1:6" x14ac:dyDescent="0.2"/>
    <row r="29" spans="1:6" x14ac:dyDescent="0.2"/>
    <row r="30" spans="1:6" x14ac:dyDescent="0.2"/>
    <row r="31" spans="1:6" x14ac:dyDescent="0.2"/>
    <row r="32" spans="1:6" x14ac:dyDescent="0.2"/>
    <row r="33" x14ac:dyDescent="0.2"/>
    <row r="34" x14ac:dyDescent="0.2"/>
    <row r="35" x14ac:dyDescent="0.2"/>
    <row r="36" x14ac:dyDescent="0.2"/>
    <row r="37" x14ac:dyDescent="0.2"/>
    <row r="38" x14ac:dyDescent="0.2"/>
    <row r="39" x14ac:dyDescent="0.2"/>
    <row r="40" x14ac:dyDescent="0.2"/>
    <row r="41" x14ac:dyDescent="0.2"/>
    <row r="42" x14ac:dyDescent="0.2"/>
    <row r="43" x14ac:dyDescent="0.2"/>
    <row r="44" x14ac:dyDescent="0.2"/>
    <row r="45" x14ac:dyDescent="0.2"/>
    <row r="46" x14ac:dyDescent="0.2"/>
    <row r="47" x14ac:dyDescent="0.2"/>
    <row r="48" x14ac:dyDescent="0.2"/>
    <row r="49" x14ac:dyDescent="0.2"/>
  </sheetData>
  <mergeCells count="1">
    <mergeCell ref="A1:B1"/>
  </mergeCells>
  <pageMargins left="0.11811023622047245" right="0.11811023622047245" top="0.35433070866141736" bottom="0.35433070866141736" header="0.31496062992125984" footer="0.31496062992125984"/>
  <pageSetup paperSize="9" scale="52" orientation="landscape" r:id="rId1"/>
  <rowBreaks count="1" manualBreakCount="1">
    <brk id="9" max="5" man="1"/>
  </rowBreaks>
  <legacyDrawing r:id="rId2"/>
  <tableParts count="1">
    <tablePart r:id="rId3"/>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04BBA0-F303-4CFE-B2DB-715C4704ABF0}">
  <dimension ref="A1:W1008"/>
  <sheetViews>
    <sheetView tabSelected="1" zoomScale="80" zoomScaleNormal="80" workbookViewId="0">
      <selection activeCell="D18" sqref="D18"/>
    </sheetView>
  </sheetViews>
  <sheetFormatPr defaultColWidth="14.42578125" defaultRowHeight="12.75" x14ac:dyDescent="0.2"/>
  <cols>
    <col min="1" max="1" width="9.28515625" style="70" customWidth="1"/>
    <col min="2" max="2" width="13.5703125" style="70" customWidth="1"/>
    <col min="3" max="3" width="19.140625" style="70" customWidth="1"/>
    <col min="4" max="4" width="49.42578125" style="70" customWidth="1"/>
    <col min="5" max="6" width="10.42578125" style="70" customWidth="1"/>
    <col min="7" max="7" width="10" style="70" customWidth="1"/>
    <col min="8" max="8" width="55.28515625" style="70" customWidth="1"/>
    <col min="9" max="10" width="20.28515625" style="70" customWidth="1"/>
    <col min="11" max="11" width="15.7109375" style="70" customWidth="1"/>
    <col min="12" max="12" width="2.42578125" style="70" customWidth="1"/>
    <col min="13" max="13" width="47.28515625" style="70" customWidth="1"/>
    <col min="14" max="14" width="8.85546875" style="70" customWidth="1"/>
    <col min="15" max="15" width="10.28515625" style="70" customWidth="1"/>
    <col min="16" max="16" width="9.28515625" style="70" customWidth="1"/>
    <col min="17" max="17" width="2.42578125" style="70" customWidth="1"/>
    <col min="18" max="18" width="17.140625" style="70" customWidth="1"/>
    <col min="19" max="19" width="18.42578125" style="70" customWidth="1"/>
    <col min="20" max="20" width="44.7109375" style="70" customWidth="1"/>
    <col min="21" max="21" width="3.42578125" style="70" customWidth="1"/>
    <col min="22" max="22" width="16.140625" style="70" customWidth="1"/>
    <col min="23" max="23" width="8.7109375" style="70" customWidth="1"/>
    <col min="24" max="16384" width="14.42578125" style="70"/>
  </cols>
  <sheetData>
    <row r="1" spans="1:23" ht="54.75" customHeight="1" x14ac:dyDescent="0.2">
      <c r="A1" s="151" t="s">
        <v>81</v>
      </c>
      <c r="B1" s="152"/>
      <c r="C1" s="152"/>
      <c r="D1" s="152"/>
      <c r="E1" s="152"/>
      <c r="F1" s="152"/>
      <c r="G1" s="152"/>
      <c r="H1" s="152"/>
      <c r="I1" s="152"/>
      <c r="J1" s="152"/>
      <c r="K1" s="152"/>
      <c r="L1" s="152"/>
      <c r="M1" s="152"/>
      <c r="N1" s="152"/>
      <c r="O1" s="152"/>
      <c r="P1" s="152"/>
      <c r="Q1" s="152"/>
      <c r="R1" s="152"/>
      <c r="S1" s="152"/>
      <c r="T1" s="152"/>
      <c r="U1" s="152"/>
      <c r="V1" s="152"/>
      <c r="W1" s="71"/>
    </row>
    <row r="2" spans="1:23" ht="63" customHeight="1" x14ac:dyDescent="0.2">
      <c r="A2" s="134" t="s">
        <v>82</v>
      </c>
      <c r="B2" s="154"/>
      <c r="C2" s="154"/>
      <c r="D2" s="154"/>
      <c r="E2" s="155"/>
      <c r="F2" s="153" t="s">
        <v>83</v>
      </c>
      <c r="G2" s="135"/>
      <c r="H2" s="135"/>
      <c r="I2" s="135"/>
      <c r="J2" s="135"/>
      <c r="K2" s="136"/>
      <c r="L2" s="71"/>
      <c r="M2" s="137" t="s">
        <v>94</v>
      </c>
      <c r="N2" s="135"/>
      <c r="O2" s="135"/>
      <c r="P2" s="135"/>
      <c r="Q2" s="136"/>
      <c r="R2" s="137" t="s">
        <v>97</v>
      </c>
      <c r="S2" s="144"/>
      <c r="T2" s="144"/>
      <c r="U2" s="144"/>
      <c r="V2" s="145"/>
      <c r="W2" s="71"/>
    </row>
    <row r="3" spans="1:23" ht="61.5" customHeight="1" x14ac:dyDescent="0.2">
      <c r="A3" s="134" t="s">
        <v>84</v>
      </c>
      <c r="B3" s="154"/>
      <c r="C3" s="154"/>
      <c r="D3" s="154"/>
      <c r="E3" s="155"/>
      <c r="F3" s="153" t="s">
        <v>109</v>
      </c>
      <c r="G3" s="135"/>
      <c r="H3" s="135"/>
      <c r="I3" s="135"/>
      <c r="J3" s="135"/>
      <c r="K3" s="136"/>
      <c r="L3" s="71"/>
      <c r="M3" s="137" t="s">
        <v>95</v>
      </c>
      <c r="N3" s="135"/>
      <c r="O3" s="135"/>
      <c r="P3" s="135"/>
      <c r="Q3" s="136"/>
      <c r="R3" s="156" t="s">
        <v>75</v>
      </c>
      <c r="S3" s="157"/>
      <c r="T3" s="157"/>
      <c r="U3" s="157"/>
      <c r="V3" s="158"/>
      <c r="W3" s="71"/>
    </row>
    <row r="4" spans="1:23" ht="51.75" customHeight="1" x14ac:dyDescent="0.2">
      <c r="A4" s="134" t="s">
        <v>98</v>
      </c>
      <c r="B4" s="135"/>
      <c r="C4" s="135"/>
      <c r="D4" s="135"/>
      <c r="E4" s="135"/>
      <c r="F4" s="135"/>
      <c r="G4" s="135"/>
      <c r="H4" s="135"/>
      <c r="I4" s="135"/>
      <c r="J4" s="135"/>
      <c r="K4" s="136"/>
      <c r="L4" s="71"/>
      <c r="M4" s="137" t="s">
        <v>96</v>
      </c>
      <c r="N4" s="135"/>
      <c r="O4" s="135"/>
      <c r="P4" s="135"/>
      <c r="Q4" s="136"/>
      <c r="R4" s="137" t="s">
        <v>75</v>
      </c>
      <c r="S4" s="144"/>
      <c r="T4" s="144"/>
      <c r="U4" s="144"/>
      <c r="V4" s="145"/>
      <c r="W4" s="71"/>
    </row>
    <row r="5" spans="1:23" ht="6" customHeight="1" x14ac:dyDescent="0.2">
      <c r="A5" s="72"/>
      <c r="B5" s="72"/>
      <c r="C5" s="72"/>
      <c r="D5" s="71"/>
      <c r="E5" s="73"/>
      <c r="F5" s="73"/>
      <c r="G5" s="73"/>
      <c r="H5" s="71"/>
      <c r="I5" s="71"/>
      <c r="J5" s="71"/>
      <c r="K5" s="71"/>
      <c r="L5" s="71"/>
      <c r="M5" s="71"/>
      <c r="N5" s="73"/>
      <c r="O5" s="73"/>
      <c r="P5" s="73"/>
      <c r="Q5" s="71"/>
      <c r="R5" s="71"/>
      <c r="S5" s="71"/>
      <c r="T5" s="73"/>
      <c r="U5" s="71"/>
      <c r="V5" s="71"/>
      <c r="W5" s="71"/>
    </row>
    <row r="6" spans="1:23" ht="170.45" customHeight="1" x14ac:dyDescent="0.2">
      <c r="A6" s="138" t="s">
        <v>108</v>
      </c>
      <c r="B6" s="139"/>
      <c r="C6" s="139"/>
      <c r="D6" s="139"/>
      <c r="E6" s="139"/>
      <c r="F6" s="139"/>
      <c r="G6" s="140"/>
      <c r="H6" s="138" t="s">
        <v>99</v>
      </c>
      <c r="I6" s="141"/>
      <c r="J6" s="141"/>
      <c r="K6" s="139"/>
      <c r="L6" s="139"/>
      <c r="M6" s="139"/>
      <c r="N6" s="139"/>
      <c r="O6" s="139"/>
      <c r="P6" s="139"/>
      <c r="Q6" s="140"/>
      <c r="R6" s="142" t="s">
        <v>85</v>
      </c>
      <c r="S6" s="143"/>
      <c r="T6" s="139"/>
      <c r="U6" s="139"/>
      <c r="V6" s="140"/>
      <c r="W6" s="71"/>
    </row>
    <row r="7" spans="1:23" ht="102" customHeight="1" x14ac:dyDescent="0.2">
      <c r="A7" s="138" t="s">
        <v>100</v>
      </c>
      <c r="B7" s="139"/>
      <c r="C7" s="139"/>
      <c r="D7" s="139"/>
      <c r="E7" s="139"/>
      <c r="F7" s="139"/>
      <c r="G7" s="140"/>
      <c r="H7" s="149" t="s">
        <v>76</v>
      </c>
      <c r="I7" s="150"/>
      <c r="J7" s="150"/>
      <c r="K7" s="139"/>
      <c r="L7" s="139"/>
      <c r="M7" s="139"/>
      <c r="N7" s="139"/>
      <c r="O7" s="139"/>
      <c r="P7" s="139"/>
      <c r="Q7" s="140"/>
      <c r="R7" s="142" t="s">
        <v>77</v>
      </c>
      <c r="S7" s="143"/>
      <c r="T7" s="139"/>
      <c r="U7" s="139"/>
      <c r="V7" s="140"/>
      <c r="W7" s="71"/>
    </row>
    <row r="8" spans="1:23" ht="15" customHeight="1" thickBot="1" x14ac:dyDescent="0.25">
      <c r="A8" s="72"/>
      <c r="B8" s="72"/>
      <c r="C8" s="72"/>
      <c r="D8" s="71"/>
      <c r="E8" s="73"/>
      <c r="F8" s="73"/>
      <c r="G8" s="73"/>
      <c r="H8" s="71"/>
      <c r="I8" s="71"/>
      <c r="J8" s="71"/>
      <c r="K8" s="71"/>
      <c r="L8" s="71"/>
      <c r="M8" s="71"/>
      <c r="N8" s="73"/>
      <c r="O8" s="73"/>
      <c r="P8" s="73"/>
      <c r="Q8" s="71"/>
      <c r="R8" s="71"/>
      <c r="S8" s="71"/>
      <c r="T8" s="73"/>
      <c r="U8" s="71"/>
      <c r="V8" s="71"/>
      <c r="W8" s="71"/>
    </row>
    <row r="9" spans="1:23" ht="67.150000000000006" customHeight="1" thickBot="1" x14ac:dyDescent="0.25">
      <c r="A9" s="146" t="s">
        <v>106</v>
      </c>
      <c r="B9" s="147"/>
      <c r="C9" s="147"/>
      <c r="D9" s="148"/>
      <c r="E9" s="83" t="s">
        <v>78</v>
      </c>
      <c r="F9" s="83" t="s">
        <v>59</v>
      </c>
      <c r="G9" s="75" t="s">
        <v>12</v>
      </c>
      <c r="H9" s="128" t="s">
        <v>104</v>
      </c>
      <c r="I9" s="132"/>
      <c r="J9" s="132"/>
      <c r="K9" s="133"/>
      <c r="L9" s="71"/>
      <c r="M9" s="84" t="s">
        <v>107</v>
      </c>
      <c r="N9" s="74" t="s">
        <v>78</v>
      </c>
      <c r="O9" s="83" t="s">
        <v>59</v>
      </c>
      <c r="P9" s="75" t="s">
        <v>12</v>
      </c>
      <c r="Q9" s="71"/>
      <c r="R9" s="128" t="s">
        <v>105</v>
      </c>
      <c r="S9" s="132"/>
      <c r="T9" s="133"/>
      <c r="U9" s="71"/>
      <c r="V9" s="78" t="s">
        <v>93</v>
      </c>
      <c r="W9" s="71"/>
    </row>
    <row r="10" spans="1:23" ht="40.15" customHeight="1" thickBot="1" x14ac:dyDescent="0.25">
      <c r="A10" s="93" t="s">
        <v>79</v>
      </c>
      <c r="B10" s="93" t="s">
        <v>86</v>
      </c>
      <c r="C10" s="93" t="s">
        <v>87</v>
      </c>
      <c r="D10" s="93" t="s">
        <v>80</v>
      </c>
      <c r="E10" s="128" t="s">
        <v>88</v>
      </c>
      <c r="F10" s="129"/>
      <c r="G10" s="130"/>
      <c r="H10" s="93" t="s">
        <v>89</v>
      </c>
      <c r="I10" s="93" t="s">
        <v>10</v>
      </c>
      <c r="J10" s="93" t="s">
        <v>90</v>
      </c>
      <c r="K10" s="93" t="s">
        <v>111</v>
      </c>
      <c r="L10" s="76"/>
      <c r="M10" s="77" t="s">
        <v>101</v>
      </c>
      <c r="N10" s="131" t="s">
        <v>91</v>
      </c>
      <c r="O10" s="129"/>
      <c r="P10" s="130"/>
      <c r="Q10" s="76"/>
      <c r="R10" s="93" t="s">
        <v>102</v>
      </c>
      <c r="S10" s="122" t="s">
        <v>103</v>
      </c>
      <c r="T10" s="122" t="s">
        <v>92</v>
      </c>
      <c r="U10" s="76"/>
      <c r="V10" s="93" t="s">
        <v>110</v>
      </c>
      <c r="W10" s="76"/>
    </row>
    <row r="11" spans="1:23" ht="15" x14ac:dyDescent="0.2">
      <c r="A11" s="99"/>
      <c r="B11" s="103"/>
      <c r="C11" s="112"/>
      <c r="D11" s="107"/>
      <c r="E11" s="119"/>
      <c r="F11" s="117"/>
      <c r="G11" s="116"/>
      <c r="H11" s="120"/>
      <c r="I11" s="120"/>
      <c r="J11" s="121"/>
      <c r="K11" s="121"/>
      <c r="L11" s="79"/>
      <c r="M11" s="90"/>
      <c r="N11" s="98"/>
      <c r="O11" s="98"/>
      <c r="P11" s="95"/>
      <c r="Q11" s="79"/>
      <c r="R11" s="91"/>
      <c r="S11" s="98"/>
      <c r="T11" s="95"/>
      <c r="U11" s="79"/>
      <c r="V11" s="92"/>
      <c r="W11" s="79"/>
    </row>
    <row r="12" spans="1:23" ht="15" x14ac:dyDescent="0.2">
      <c r="A12" s="100"/>
      <c r="B12" s="104"/>
      <c r="C12" s="113"/>
      <c r="D12" s="108"/>
      <c r="E12" s="113"/>
      <c r="F12" s="108"/>
      <c r="G12" s="108"/>
      <c r="H12" s="113"/>
      <c r="I12" s="113"/>
      <c r="J12" s="108"/>
      <c r="K12" s="108"/>
      <c r="L12" s="79"/>
      <c r="M12" s="85"/>
      <c r="N12" s="87"/>
      <c r="O12" s="87"/>
      <c r="P12" s="96"/>
      <c r="Q12" s="79"/>
      <c r="R12" s="87"/>
      <c r="S12" s="87"/>
      <c r="T12" s="96"/>
      <c r="U12" s="79"/>
      <c r="V12" s="88"/>
      <c r="W12" s="79"/>
    </row>
    <row r="13" spans="1:23" ht="15" x14ac:dyDescent="0.2">
      <c r="A13" s="100"/>
      <c r="B13" s="104"/>
      <c r="C13" s="113"/>
      <c r="D13" s="108"/>
      <c r="E13" s="113"/>
      <c r="F13" s="108"/>
      <c r="G13" s="108"/>
      <c r="H13" s="113"/>
      <c r="I13" s="113"/>
      <c r="J13" s="108"/>
      <c r="K13" s="108"/>
      <c r="L13" s="79"/>
      <c r="M13" s="85"/>
      <c r="N13" s="87"/>
      <c r="O13" s="87"/>
      <c r="P13" s="96"/>
      <c r="Q13" s="79"/>
      <c r="R13" s="87"/>
      <c r="S13" s="87"/>
      <c r="T13" s="96"/>
      <c r="U13" s="79"/>
      <c r="V13" s="88"/>
      <c r="W13" s="79"/>
    </row>
    <row r="14" spans="1:23" ht="15" x14ac:dyDescent="0.2">
      <c r="A14" s="101"/>
      <c r="B14" s="105"/>
      <c r="C14" s="114"/>
      <c r="D14" s="109"/>
      <c r="E14" s="113"/>
      <c r="F14" s="118"/>
      <c r="G14" s="109"/>
      <c r="H14" s="113"/>
      <c r="I14" s="113"/>
      <c r="J14" s="108"/>
      <c r="K14" s="108"/>
      <c r="L14" s="79"/>
      <c r="M14" s="85"/>
      <c r="N14" s="87"/>
      <c r="O14" s="87"/>
      <c r="P14" s="96"/>
      <c r="Q14" s="79"/>
      <c r="R14" s="87"/>
      <c r="S14" s="87"/>
      <c r="T14" s="96"/>
      <c r="U14" s="79"/>
      <c r="V14" s="88"/>
      <c r="W14" s="79"/>
    </row>
    <row r="15" spans="1:23" ht="15" x14ac:dyDescent="0.2">
      <c r="A15" s="100"/>
      <c r="B15" s="104"/>
      <c r="C15" s="113"/>
      <c r="D15" s="108"/>
      <c r="E15" s="113"/>
      <c r="F15" s="108"/>
      <c r="G15" s="108"/>
      <c r="H15" s="113"/>
      <c r="I15" s="113"/>
      <c r="J15" s="108"/>
      <c r="K15" s="108"/>
      <c r="L15" s="79"/>
      <c r="M15" s="85"/>
      <c r="N15" s="87"/>
      <c r="O15" s="87"/>
      <c r="P15" s="96"/>
      <c r="Q15" s="79"/>
      <c r="R15" s="87"/>
      <c r="S15" s="91"/>
      <c r="T15" s="95"/>
      <c r="U15" s="79"/>
      <c r="V15" s="88"/>
      <c r="W15" s="79"/>
    </row>
    <row r="16" spans="1:23" ht="15" x14ac:dyDescent="0.2">
      <c r="A16" s="100"/>
      <c r="B16" s="104"/>
      <c r="C16" s="113"/>
      <c r="D16" s="108"/>
      <c r="E16" s="113"/>
      <c r="F16" s="108"/>
      <c r="G16" s="108"/>
      <c r="H16" s="113"/>
      <c r="I16" s="113"/>
      <c r="J16" s="108"/>
      <c r="K16" s="108"/>
      <c r="L16" s="79"/>
      <c r="M16" s="85"/>
      <c r="N16" s="87"/>
      <c r="O16" s="87"/>
      <c r="P16" s="96"/>
      <c r="Q16" s="79"/>
      <c r="R16" s="87"/>
      <c r="S16" s="87"/>
      <c r="T16" s="96"/>
      <c r="U16" s="79"/>
      <c r="V16" s="88"/>
      <c r="W16" s="79"/>
    </row>
    <row r="17" spans="1:23" ht="15" x14ac:dyDescent="0.2">
      <c r="A17" s="101"/>
      <c r="B17" s="105"/>
      <c r="C17" s="114"/>
      <c r="D17" s="109"/>
      <c r="E17" s="113"/>
      <c r="F17" s="118"/>
      <c r="G17" s="109"/>
      <c r="H17" s="113"/>
      <c r="I17" s="113"/>
      <c r="J17" s="108"/>
      <c r="K17" s="108"/>
      <c r="L17" s="79"/>
      <c r="M17" s="85"/>
      <c r="N17" s="87"/>
      <c r="O17" s="87"/>
      <c r="P17" s="96"/>
      <c r="Q17" s="79"/>
      <c r="R17" s="87"/>
      <c r="S17" s="87"/>
      <c r="T17" s="96"/>
      <c r="U17" s="79"/>
      <c r="V17" s="88"/>
      <c r="W17" s="79"/>
    </row>
    <row r="18" spans="1:23" ht="15" x14ac:dyDescent="0.2">
      <c r="A18" s="100"/>
      <c r="B18" s="104"/>
      <c r="C18" s="113"/>
      <c r="D18" s="108"/>
      <c r="E18" s="113"/>
      <c r="F18" s="108"/>
      <c r="G18" s="108"/>
      <c r="H18" s="113"/>
      <c r="I18" s="113"/>
      <c r="J18" s="108"/>
      <c r="K18" s="108"/>
      <c r="L18" s="79"/>
      <c r="M18" s="85"/>
      <c r="N18" s="87"/>
      <c r="O18" s="87"/>
      <c r="P18" s="96"/>
      <c r="Q18" s="79"/>
      <c r="R18" s="87"/>
      <c r="S18" s="87"/>
      <c r="T18" s="96"/>
      <c r="U18" s="79"/>
      <c r="V18" s="88"/>
      <c r="W18" s="79"/>
    </row>
    <row r="19" spans="1:23" ht="15" x14ac:dyDescent="0.2">
      <c r="A19" s="100"/>
      <c r="B19" s="104"/>
      <c r="C19" s="113"/>
      <c r="D19" s="108"/>
      <c r="E19" s="113"/>
      <c r="F19" s="108"/>
      <c r="G19" s="108"/>
      <c r="H19" s="113"/>
      <c r="I19" s="113"/>
      <c r="J19" s="108"/>
      <c r="K19" s="108"/>
      <c r="L19" s="79"/>
      <c r="M19" s="85"/>
      <c r="N19" s="87"/>
      <c r="O19" s="87"/>
      <c r="P19" s="96"/>
      <c r="Q19" s="79"/>
      <c r="R19" s="87"/>
      <c r="S19" s="91"/>
      <c r="T19" s="95"/>
      <c r="U19" s="79"/>
      <c r="V19" s="88"/>
      <c r="W19" s="79"/>
    </row>
    <row r="20" spans="1:23" ht="15" x14ac:dyDescent="0.2">
      <c r="A20" s="101"/>
      <c r="B20" s="105"/>
      <c r="C20" s="114"/>
      <c r="D20" s="109"/>
      <c r="E20" s="113"/>
      <c r="F20" s="118"/>
      <c r="G20" s="109"/>
      <c r="H20" s="113"/>
      <c r="I20" s="113"/>
      <c r="J20" s="108"/>
      <c r="K20" s="108"/>
      <c r="L20" s="79"/>
      <c r="M20" s="85"/>
      <c r="N20" s="87"/>
      <c r="O20" s="87"/>
      <c r="P20" s="96"/>
      <c r="Q20" s="79"/>
      <c r="R20" s="87"/>
      <c r="S20" s="87"/>
      <c r="T20" s="96"/>
      <c r="U20" s="79"/>
      <c r="V20" s="88"/>
      <c r="W20" s="79"/>
    </row>
    <row r="21" spans="1:23" ht="15" x14ac:dyDescent="0.2">
      <c r="A21" s="100"/>
      <c r="B21" s="104"/>
      <c r="C21" s="113"/>
      <c r="D21" s="108"/>
      <c r="E21" s="113"/>
      <c r="F21" s="108"/>
      <c r="G21" s="108"/>
      <c r="H21" s="113"/>
      <c r="I21" s="113"/>
      <c r="J21" s="108"/>
      <c r="K21" s="108"/>
      <c r="L21" s="79"/>
      <c r="M21" s="85"/>
      <c r="N21" s="87"/>
      <c r="O21" s="87"/>
      <c r="P21" s="96"/>
      <c r="Q21" s="79"/>
      <c r="R21" s="87"/>
      <c r="S21" s="87"/>
      <c r="T21" s="96"/>
      <c r="U21" s="79"/>
      <c r="V21" s="88"/>
      <c r="W21" s="79"/>
    </row>
    <row r="22" spans="1:23" ht="15" x14ac:dyDescent="0.2">
      <c r="A22" s="100"/>
      <c r="B22" s="104"/>
      <c r="C22" s="113"/>
      <c r="D22" s="108"/>
      <c r="E22" s="113"/>
      <c r="F22" s="108"/>
      <c r="G22" s="108"/>
      <c r="H22" s="113"/>
      <c r="I22" s="113"/>
      <c r="J22" s="108"/>
      <c r="K22" s="108"/>
      <c r="L22" s="79"/>
      <c r="M22" s="85"/>
      <c r="N22" s="87"/>
      <c r="O22" s="87"/>
      <c r="P22" s="96"/>
      <c r="Q22" s="79"/>
      <c r="R22" s="87"/>
      <c r="S22" s="87"/>
      <c r="T22" s="96"/>
      <c r="U22" s="79"/>
      <c r="V22" s="88"/>
      <c r="W22" s="79"/>
    </row>
    <row r="23" spans="1:23" ht="15" x14ac:dyDescent="0.2">
      <c r="A23" s="101"/>
      <c r="B23" s="105"/>
      <c r="C23" s="114"/>
      <c r="D23" s="109"/>
      <c r="E23" s="113"/>
      <c r="F23" s="118"/>
      <c r="G23" s="109"/>
      <c r="H23" s="113"/>
      <c r="I23" s="113"/>
      <c r="J23" s="108"/>
      <c r="K23" s="108"/>
      <c r="L23" s="79"/>
      <c r="M23" s="85"/>
      <c r="N23" s="87"/>
      <c r="O23" s="87"/>
      <c r="P23" s="96"/>
      <c r="Q23" s="79"/>
      <c r="R23" s="87"/>
      <c r="S23" s="91"/>
      <c r="T23" s="95"/>
      <c r="U23" s="79"/>
      <c r="V23" s="88"/>
      <c r="W23" s="79"/>
    </row>
    <row r="24" spans="1:23" ht="15" x14ac:dyDescent="0.2">
      <c r="A24" s="100"/>
      <c r="B24" s="104"/>
      <c r="C24" s="113"/>
      <c r="D24" s="110"/>
      <c r="E24" s="113"/>
      <c r="F24" s="108"/>
      <c r="G24" s="108"/>
      <c r="H24" s="113"/>
      <c r="I24" s="113"/>
      <c r="J24" s="108"/>
      <c r="K24" s="108"/>
      <c r="L24" s="79"/>
      <c r="M24" s="85"/>
      <c r="N24" s="87"/>
      <c r="O24" s="87"/>
      <c r="P24" s="96"/>
      <c r="Q24" s="79"/>
      <c r="R24" s="87"/>
      <c r="S24" s="87"/>
      <c r="T24" s="96"/>
      <c r="U24" s="79"/>
      <c r="V24" s="88"/>
      <c r="W24" s="79"/>
    </row>
    <row r="25" spans="1:23" ht="15" x14ac:dyDescent="0.2">
      <c r="A25" s="100"/>
      <c r="B25" s="104"/>
      <c r="C25" s="113"/>
      <c r="D25" s="108"/>
      <c r="E25" s="113"/>
      <c r="F25" s="108"/>
      <c r="G25" s="108"/>
      <c r="H25" s="113"/>
      <c r="I25" s="113"/>
      <c r="J25" s="108"/>
      <c r="K25" s="108"/>
      <c r="L25" s="79"/>
      <c r="M25" s="85"/>
      <c r="N25" s="87"/>
      <c r="O25" s="87"/>
      <c r="P25" s="96"/>
      <c r="Q25" s="79"/>
      <c r="R25" s="87"/>
      <c r="S25" s="87"/>
      <c r="T25" s="96"/>
      <c r="U25" s="79"/>
      <c r="V25" s="88"/>
      <c r="W25" s="79"/>
    </row>
    <row r="26" spans="1:23" ht="15" x14ac:dyDescent="0.2">
      <c r="A26" s="101"/>
      <c r="B26" s="105"/>
      <c r="C26" s="114"/>
      <c r="D26" s="109"/>
      <c r="E26" s="113"/>
      <c r="F26" s="118"/>
      <c r="G26" s="109"/>
      <c r="H26" s="113"/>
      <c r="I26" s="113"/>
      <c r="J26" s="108"/>
      <c r="K26" s="108"/>
      <c r="L26" s="79"/>
      <c r="M26" s="85"/>
      <c r="N26" s="87"/>
      <c r="O26" s="87"/>
      <c r="P26" s="96"/>
      <c r="Q26" s="79"/>
      <c r="R26" s="87"/>
      <c r="S26" s="87"/>
      <c r="T26" s="96"/>
      <c r="U26" s="79"/>
      <c r="V26" s="88"/>
      <c r="W26" s="79"/>
    </row>
    <row r="27" spans="1:23" ht="15" x14ac:dyDescent="0.2">
      <c r="A27" s="100"/>
      <c r="B27" s="104"/>
      <c r="C27" s="113"/>
      <c r="D27" s="108"/>
      <c r="E27" s="113"/>
      <c r="F27" s="108"/>
      <c r="G27" s="108"/>
      <c r="H27" s="113"/>
      <c r="I27" s="113"/>
      <c r="J27" s="108"/>
      <c r="K27" s="108"/>
      <c r="L27" s="79"/>
      <c r="M27" s="85"/>
      <c r="N27" s="87"/>
      <c r="O27" s="87"/>
      <c r="P27" s="96"/>
      <c r="Q27" s="79"/>
      <c r="R27" s="87"/>
      <c r="S27" s="91"/>
      <c r="T27" s="95"/>
      <c r="U27" s="79"/>
      <c r="V27" s="88"/>
      <c r="W27" s="79"/>
    </row>
    <row r="28" spans="1:23" ht="15" x14ac:dyDescent="0.2">
      <c r="A28" s="100"/>
      <c r="B28" s="104"/>
      <c r="C28" s="113"/>
      <c r="D28" s="108"/>
      <c r="E28" s="113"/>
      <c r="F28" s="108"/>
      <c r="G28" s="108"/>
      <c r="H28" s="113"/>
      <c r="I28" s="113"/>
      <c r="J28" s="108"/>
      <c r="K28" s="108"/>
      <c r="L28" s="79"/>
      <c r="M28" s="85"/>
      <c r="N28" s="87"/>
      <c r="O28" s="87"/>
      <c r="P28" s="96"/>
      <c r="Q28" s="79"/>
      <c r="R28" s="87"/>
      <c r="S28" s="87"/>
      <c r="T28" s="96"/>
      <c r="U28" s="79"/>
      <c r="V28" s="88"/>
      <c r="W28" s="79"/>
    </row>
    <row r="29" spans="1:23" ht="15" x14ac:dyDescent="0.2">
      <c r="A29" s="101"/>
      <c r="B29" s="105"/>
      <c r="C29" s="114"/>
      <c r="D29" s="109"/>
      <c r="E29" s="113"/>
      <c r="F29" s="108"/>
      <c r="G29" s="108"/>
      <c r="H29" s="113"/>
      <c r="I29" s="113"/>
      <c r="J29" s="108"/>
      <c r="K29" s="108"/>
      <c r="L29" s="79"/>
      <c r="M29" s="85"/>
      <c r="N29" s="87"/>
      <c r="O29" s="87"/>
      <c r="P29" s="96"/>
      <c r="Q29" s="79"/>
      <c r="R29" s="87"/>
      <c r="S29" s="87"/>
      <c r="T29" s="96"/>
      <c r="U29" s="79"/>
      <c r="V29" s="88"/>
      <c r="W29" s="79"/>
    </row>
    <row r="30" spans="1:23" ht="15.75" customHeight="1" x14ac:dyDescent="0.2">
      <c r="A30" s="100"/>
      <c r="B30" s="104"/>
      <c r="C30" s="113"/>
      <c r="D30" s="110"/>
      <c r="E30" s="113"/>
      <c r="F30" s="108"/>
      <c r="G30" s="108"/>
      <c r="H30" s="113"/>
      <c r="I30" s="113"/>
      <c r="J30" s="108"/>
      <c r="K30" s="108"/>
      <c r="L30" s="79"/>
      <c r="M30" s="85"/>
      <c r="N30" s="87"/>
      <c r="O30" s="87"/>
      <c r="P30" s="96"/>
      <c r="Q30" s="79"/>
      <c r="R30" s="87"/>
      <c r="S30" s="87"/>
      <c r="T30" s="96"/>
      <c r="U30" s="79"/>
      <c r="V30" s="88"/>
      <c r="W30" s="79"/>
    </row>
    <row r="31" spans="1:23" ht="15.75" customHeight="1" x14ac:dyDescent="0.2">
      <c r="A31" s="100"/>
      <c r="B31" s="104"/>
      <c r="C31" s="113"/>
      <c r="D31" s="108"/>
      <c r="E31" s="113"/>
      <c r="F31" s="108"/>
      <c r="G31" s="108"/>
      <c r="H31" s="113"/>
      <c r="I31" s="113"/>
      <c r="J31" s="108"/>
      <c r="K31" s="108"/>
      <c r="L31" s="79"/>
      <c r="M31" s="85"/>
      <c r="N31" s="87"/>
      <c r="O31" s="87"/>
      <c r="P31" s="96"/>
      <c r="Q31" s="79"/>
      <c r="R31" s="87"/>
      <c r="S31" s="91"/>
      <c r="T31" s="95"/>
      <c r="U31" s="79"/>
      <c r="V31" s="88"/>
      <c r="W31" s="79"/>
    </row>
    <row r="32" spans="1:23" ht="15" x14ac:dyDescent="0.2">
      <c r="A32" s="101"/>
      <c r="B32" s="105"/>
      <c r="C32" s="114"/>
      <c r="D32" s="109"/>
      <c r="E32" s="113"/>
      <c r="F32" s="118"/>
      <c r="G32" s="109"/>
      <c r="H32" s="113"/>
      <c r="I32" s="113"/>
      <c r="J32" s="108"/>
      <c r="K32" s="108"/>
      <c r="L32" s="79"/>
      <c r="M32" s="85"/>
      <c r="N32" s="87"/>
      <c r="O32" s="87"/>
      <c r="P32" s="96"/>
      <c r="Q32" s="79"/>
      <c r="R32" s="87"/>
      <c r="S32" s="87"/>
      <c r="T32" s="96"/>
      <c r="U32" s="79"/>
      <c r="V32" s="88"/>
      <c r="W32" s="79"/>
    </row>
    <row r="33" spans="1:23" ht="15" x14ac:dyDescent="0.2">
      <c r="A33" s="100"/>
      <c r="B33" s="104"/>
      <c r="C33" s="113"/>
      <c r="D33" s="108"/>
      <c r="E33" s="113"/>
      <c r="F33" s="108"/>
      <c r="G33" s="108"/>
      <c r="H33" s="113"/>
      <c r="I33" s="113"/>
      <c r="J33" s="108"/>
      <c r="K33" s="108"/>
      <c r="L33" s="79"/>
      <c r="M33" s="85"/>
      <c r="N33" s="87"/>
      <c r="O33" s="87"/>
      <c r="P33" s="96"/>
      <c r="Q33" s="79"/>
      <c r="R33" s="87"/>
      <c r="S33" s="87"/>
      <c r="T33" s="96"/>
      <c r="U33" s="79"/>
      <c r="V33" s="88"/>
      <c r="W33" s="79"/>
    </row>
    <row r="34" spans="1:23" ht="15.75" customHeight="1" x14ac:dyDescent="0.2">
      <c r="A34" s="100"/>
      <c r="B34" s="104"/>
      <c r="C34" s="113"/>
      <c r="D34" s="108"/>
      <c r="E34" s="113"/>
      <c r="F34" s="108"/>
      <c r="G34" s="108"/>
      <c r="H34" s="113"/>
      <c r="I34" s="113"/>
      <c r="J34" s="108"/>
      <c r="K34" s="108"/>
      <c r="L34" s="79"/>
      <c r="M34" s="85"/>
      <c r="N34" s="87"/>
      <c r="O34" s="87"/>
      <c r="P34" s="96"/>
      <c r="Q34" s="79"/>
      <c r="R34" s="87"/>
      <c r="S34" s="87"/>
      <c r="T34" s="96"/>
      <c r="U34" s="79"/>
      <c r="V34" s="88"/>
      <c r="W34" s="79"/>
    </row>
    <row r="35" spans="1:23" ht="15.75" customHeight="1" x14ac:dyDescent="0.2">
      <c r="A35" s="101"/>
      <c r="B35" s="105"/>
      <c r="C35" s="114"/>
      <c r="D35" s="109"/>
      <c r="E35" s="113"/>
      <c r="F35" s="118"/>
      <c r="G35" s="109"/>
      <c r="H35" s="113"/>
      <c r="I35" s="113"/>
      <c r="J35" s="108"/>
      <c r="K35" s="108"/>
      <c r="L35" s="79"/>
      <c r="M35" s="85"/>
      <c r="N35" s="87"/>
      <c r="O35" s="87"/>
      <c r="P35" s="96"/>
      <c r="Q35" s="79"/>
      <c r="R35" s="87"/>
      <c r="S35" s="91"/>
      <c r="T35" s="95"/>
      <c r="U35" s="79"/>
      <c r="V35" s="88"/>
      <c r="W35" s="79"/>
    </row>
    <row r="36" spans="1:23" ht="15.75" customHeight="1" x14ac:dyDescent="0.2">
      <c r="A36" s="100"/>
      <c r="B36" s="104"/>
      <c r="C36" s="113"/>
      <c r="D36" s="108"/>
      <c r="E36" s="113"/>
      <c r="F36" s="108"/>
      <c r="G36" s="108"/>
      <c r="H36" s="113"/>
      <c r="I36" s="113"/>
      <c r="J36" s="108"/>
      <c r="K36" s="108"/>
      <c r="L36" s="79"/>
      <c r="M36" s="85"/>
      <c r="N36" s="87"/>
      <c r="O36" s="87"/>
      <c r="P36" s="96"/>
      <c r="Q36" s="79"/>
      <c r="R36" s="87"/>
      <c r="S36" s="87"/>
      <c r="T36" s="96"/>
      <c r="U36" s="79"/>
      <c r="V36" s="88"/>
      <c r="W36" s="79"/>
    </row>
    <row r="37" spans="1:23" ht="15.75" customHeight="1" x14ac:dyDescent="0.2">
      <c r="A37" s="100"/>
      <c r="B37" s="104"/>
      <c r="C37" s="113"/>
      <c r="D37" s="108"/>
      <c r="E37" s="113"/>
      <c r="F37" s="108"/>
      <c r="G37" s="108"/>
      <c r="H37" s="113"/>
      <c r="I37" s="113"/>
      <c r="J37" s="108"/>
      <c r="K37" s="108"/>
      <c r="L37" s="79"/>
      <c r="M37" s="85"/>
      <c r="N37" s="87"/>
      <c r="O37" s="87"/>
      <c r="P37" s="96"/>
      <c r="Q37" s="79"/>
      <c r="R37" s="87"/>
      <c r="S37" s="87"/>
      <c r="T37" s="96"/>
      <c r="U37" s="79"/>
      <c r="V37" s="88"/>
      <c r="W37" s="79"/>
    </row>
    <row r="38" spans="1:23" ht="15.75" customHeight="1" thickBot="1" x14ac:dyDescent="0.25">
      <c r="A38" s="102"/>
      <c r="B38" s="106"/>
      <c r="C38" s="115"/>
      <c r="D38" s="111"/>
      <c r="E38" s="115"/>
      <c r="F38" s="111"/>
      <c r="G38" s="111"/>
      <c r="H38" s="115"/>
      <c r="I38" s="115"/>
      <c r="J38" s="111"/>
      <c r="K38" s="111"/>
      <c r="L38" s="79"/>
      <c r="M38" s="86"/>
      <c r="N38" s="94"/>
      <c r="O38" s="94"/>
      <c r="P38" s="97"/>
      <c r="Q38" s="79"/>
      <c r="R38" s="94"/>
      <c r="S38" s="94"/>
      <c r="T38" s="97"/>
      <c r="U38" s="79"/>
      <c r="V38" s="89"/>
      <c r="W38" s="79"/>
    </row>
    <row r="39" spans="1:23" ht="15.75" customHeight="1" x14ac:dyDescent="0.2">
      <c r="A39" s="80"/>
      <c r="B39" s="81"/>
      <c r="C39" s="79"/>
      <c r="D39" s="79"/>
      <c r="E39" s="79"/>
      <c r="F39" s="79"/>
      <c r="G39" s="79"/>
      <c r="H39" s="79"/>
      <c r="I39" s="79"/>
      <c r="J39" s="79"/>
      <c r="K39" s="79"/>
      <c r="L39" s="79"/>
      <c r="M39" s="82"/>
      <c r="N39" s="79"/>
      <c r="O39" s="79"/>
      <c r="P39" s="79"/>
      <c r="Q39" s="79"/>
      <c r="R39" s="79"/>
      <c r="S39" s="79"/>
      <c r="T39" s="79"/>
      <c r="U39" s="79"/>
      <c r="V39" s="79"/>
      <c r="W39" s="79"/>
    </row>
    <row r="40" spans="1:23" ht="15.75" customHeight="1" x14ac:dyDescent="0.2">
      <c r="A40" s="80"/>
      <c r="B40" s="81"/>
      <c r="C40" s="79"/>
      <c r="D40" s="79"/>
      <c r="E40" s="79"/>
      <c r="F40" s="79"/>
      <c r="G40" s="79"/>
      <c r="H40" s="79"/>
      <c r="I40" s="79"/>
      <c r="J40" s="79"/>
      <c r="K40" s="79"/>
      <c r="L40" s="79"/>
      <c r="M40" s="82"/>
      <c r="N40" s="79"/>
      <c r="O40" s="79"/>
      <c r="P40" s="79"/>
      <c r="Q40" s="79"/>
      <c r="R40" s="79"/>
      <c r="S40" s="79"/>
      <c r="T40" s="79"/>
      <c r="U40" s="79"/>
      <c r="V40" s="79"/>
      <c r="W40" s="79"/>
    </row>
    <row r="41" spans="1:23" ht="15.75" customHeight="1" x14ac:dyDescent="0.2">
      <c r="A41" s="80"/>
      <c r="B41" s="81"/>
      <c r="C41" s="79"/>
      <c r="D41" s="79"/>
      <c r="E41" s="79"/>
      <c r="F41" s="79"/>
      <c r="G41" s="79"/>
      <c r="H41" s="79"/>
      <c r="I41" s="79"/>
      <c r="J41" s="79"/>
      <c r="K41" s="79"/>
      <c r="L41" s="79"/>
      <c r="M41" s="82"/>
      <c r="N41" s="79"/>
      <c r="O41" s="79"/>
      <c r="P41" s="79"/>
      <c r="Q41" s="79"/>
      <c r="R41" s="79"/>
      <c r="S41" s="79"/>
      <c r="T41" s="79"/>
      <c r="U41" s="79"/>
      <c r="V41" s="79"/>
      <c r="W41" s="79"/>
    </row>
    <row r="42" spans="1:23" ht="15.75" customHeight="1" x14ac:dyDescent="0.2">
      <c r="A42" s="80"/>
      <c r="B42" s="81"/>
      <c r="C42" s="79"/>
      <c r="D42" s="79"/>
      <c r="E42" s="79"/>
      <c r="F42" s="79"/>
      <c r="G42" s="79"/>
      <c r="H42" s="79"/>
      <c r="I42" s="79"/>
      <c r="J42" s="79"/>
      <c r="K42" s="79"/>
      <c r="L42" s="79"/>
      <c r="M42" s="82"/>
      <c r="N42" s="79"/>
      <c r="O42" s="79"/>
      <c r="P42" s="79"/>
      <c r="Q42" s="79"/>
      <c r="R42" s="79"/>
      <c r="S42" s="79"/>
      <c r="T42" s="79"/>
      <c r="U42" s="79"/>
      <c r="V42" s="79"/>
      <c r="W42" s="79"/>
    </row>
    <row r="43" spans="1:23" ht="15.75" customHeight="1" x14ac:dyDescent="0.2">
      <c r="A43" s="80"/>
      <c r="B43" s="81"/>
      <c r="C43" s="79"/>
      <c r="D43" s="79"/>
      <c r="E43" s="79"/>
      <c r="F43" s="79"/>
      <c r="G43" s="79"/>
      <c r="H43" s="79"/>
      <c r="I43" s="79"/>
      <c r="J43" s="79"/>
      <c r="K43" s="79"/>
      <c r="L43" s="79"/>
      <c r="M43" s="82"/>
      <c r="N43" s="79"/>
      <c r="O43" s="79"/>
      <c r="P43" s="79"/>
      <c r="Q43" s="79"/>
      <c r="R43" s="79"/>
      <c r="S43" s="79"/>
      <c r="T43" s="79"/>
      <c r="U43" s="79"/>
      <c r="V43" s="79"/>
      <c r="W43" s="79"/>
    </row>
    <row r="44" spans="1:23" ht="15.75" customHeight="1" x14ac:dyDescent="0.2">
      <c r="A44" s="80"/>
      <c r="B44" s="81"/>
      <c r="C44" s="79"/>
      <c r="D44" s="79"/>
      <c r="E44" s="79"/>
      <c r="F44" s="79"/>
      <c r="G44" s="79"/>
      <c r="H44" s="79"/>
      <c r="I44" s="79"/>
      <c r="J44" s="79"/>
      <c r="K44" s="79"/>
      <c r="L44" s="79"/>
      <c r="M44" s="82"/>
      <c r="N44" s="79"/>
      <c r="O44" s="79"/>
      <c r="P44" s="79"/>
      <c r="Q44" s="79"/>
      <c r="R44" s="79"/>
      <c r="S44" s="79"/>
      <c r="T44" s="79"/>
      <c r="U44" s="79"/>
      <c r="V44" s="79"/>
      <c r="W44" s="79"/>
    </row>
    <row r="45" spans="1:23" ht="15.75" customHeight="1" x14ac:dyDescent="0.2">
      <c r="A45" s="80"/>
      <c r="B45" s="81"/>
      <c r="C45" s="79"/>
      <c r="D45" s="79"/>
      <c r="E45" s="79"/>
      <c r="F45" s="79"/>
      <c r="G45" s="79"/>
      <c r="H45" s="79"/>
      <c r="I45" s="79"/>
      <c r="J45" s="79"/>
      <c r="K45" s="79"/>
      <c r="L45" s="79"/>
      <c r="M45" s="82"/>
      <c r="N45" s="79"/>
      <c r="O45" s="79"/>
      <c r="P45" s="79"/>
      <c r="Q45" s="79"/>
      <c r="R45" s="79"/>
      <c r="S45" s="79"/>
      <c r="T45" s="79"/>
      <c r="U45" s="79"/>
      <c r="V45" s="79"/>
      <c r="W45" s="79"/>
    </row>
    <row r="46" spans="1:23" ht="15.75" customHeight="1" x14ac:dyDescent="0.2">
      <c r="A46" s="80"/>
      <c r="B46" s="81"/>
      <c r="C46" s="79"/>
      <c r="D46" s="79"/>
      <c r="E46" s="79"/>
      <c r="F46" s="79"/>
      <c r="G46" s="79"/>
      <c r="H46" s="79"/>
      <c r="I46" s="79"/>
      <c r="J46" s="79"/>
      <c r="K46" s="79"/>
      <c r="L46" s="79"/>
      <c r="M46" s="82"/>
      <c r="N46" s="79"/>
      <c r="O46" s="79"/>
      <c r="P46" s="79"/>
      <c r="Q46" s="79"/>
      <c r="R46" s="79"/>
      <c r="S46" s="79"/>
      <c r="T46" s="79"/>
      <c r="U46" s="79"/>
      <c r="V46" s="79"/>
      <c r="W46" s="79"/>
    </row>
    <row r="47" spans="1:23" ht="15.75" customHeight="1" x14ac:dyDescent="0.2">
      <c r="A47" s="80"/>
      <c r="B47" s="81"/>
      <c r="C47" s="79"/>
      <c r="D47" s="79"/>
      <c r="E47" s="79"/>
      <c r="F47" s="79"/>
      <c r="G47" s="79"/>
      <c r="H47" s="79"/>
      <c r="I47" s="79"/>
      <c r="J47" s="79"/>
      <c r="K47" s="79"/>
      <c r="L47" s="79"/>
      <c r="M47" s="82"/>
      <c r="N47" s="79"/>
      <c r="O47" s="79"/>
      <c r="P47" s="79"/>
      <c r="Q47" s="79"/>
      <c r="R47" s="79"/>
      <c r="S47" s="79"/>
      <c r="T47" s="79"/>
      <c r="U47" s="79"/>
      <c r="V47" s="79"/>
      <c r="W47" s="79"/>
    </row>
    <row r="48" spans="1:23" ht="15.75" customHeight="1" x14ac:dyDescent="0.2">
      <c r="A48" s="80"/>
      <c r="B48" s="81"/>
      <c r="C48" s="79"/>
      <c r="D48" s="79"/>
      <c r="E48" s="79"/>
      <c r="F48" s="79"/>
      <c r="G48" s="79"/>
      <c r="H48" s="79"/>
      <c r="I48" s="79"/>
      <c r="J48" s="79"/>
      <c r="K48" s="79"/>
      <c r="L48" s="79"/>
      <c r="M48" s="82"/>
      <c r="N48" s="79"/>
      <c r="O48" s="79"/>
      <c r="P48" s="79"/>
      <c r="Q48" s="79"/>
      <c r="R48" s="79"/>
      <c r="S48" s="79"/>
      <c r="T48" s="79"/>
      <c r="U48" s="79"/>
      <c r="V48" s="79"/>
      <c r="W48" s="79"/>
    </row>
    <row r="49" spans="1:23" ht="15.75" customHeight="1" x14ac:dyDescent="0.2">
      <c r="A49" s="80"/>
      <c r="B49" s="81"/>
      <c r="C49" s="79"/>
      <c r="D49" s="79"/>
      <c r="E49" s="79"/>
      <c r="F49" s="79"/>
      <c r="G49" s="79"/>
      <c r="H49" s="79"/>
      <c r="I49" s="79"/>
      <c r="J49" s="79"/>
      <c r="K49" s="79"/>
      <c r="L49" s="79"/>
      <c r="M49" s="82"/>
      <c r="N49" s="79"/>
      <c r="O49" s="79"/>
      <c r="P49" s="79"/>
      <c r="Q49" s="79"/>
      <c r="R49" s="79"/>
      <c r="S49" s="79"/>
      <c r="T49" s="79"/>
      <c r="U49" s="79"/>
      <c r="V49" s="79"/>
      <c r="W49" s="79"/>
    </row>
    <row r="50" spans="1:23" ht="15.75" customHeight="1" x14ac:dyDescent="0.2">
      <c r="A50" s="80"/>
      <c r="B50" s="81"/>
      <c r="C50" s="79"/>
      <c r="D50" s="79"/>
      <c r="E50" s="79"/>
      <c r="F50" s="79"/>
      <c r="G50" s="79"/>
      <c r="H50" s="79"/>
      <c r="I50" s="79"/>
      <c r="J50" s="79"/>
      <c r="K50" s="79"/>
      <c r="L50" s="79"/>
      <c r="M50" s="82"/>
      <c r="N50" s="79"/>
      <c r="O50" s="79"/>
      <c r="P50" s="79"/>
      <c r="Q50" s="79"/>
      <c r="R50" s="79"/>
      <c r="S50" s="79"/>
      <c r="T50" s="79"/>
      <c r="U50" s="79"/>
      <c r="V50" s="79"/>
      <c r="W50" s="79"/>
    </row>
    <row r="51" spans="1:23" ht="15.75" customHeight="1" x14ac:dyDescent="0.2">
      <c r="A51" s="80"/>
      <c r="B51" s="81"/>
      <c r="C51" s="79"/>
      <c r="D51" s="79"/>
      <c r="E51" s="79"/>
      <c r="F51" s="79"/>
      <c r="G51" s="79"/>
      <c r="H51" s="79"/>
      <c r="I51" s="79"/>
      <c r="J51" s="79"/>
      <c r="K51" s="79"/>
      <c r="L51" s="79"/>
      <c r="M51" s="82"/>
      <c r="N51" s="79"/>
      <c r="O51" s="79"/>
      <c r="P51" s="79"/>
      <c r="Q51" s="79"/>
      <c r="R51" s="79"/>
      <c r="S51" s="79"/>
      <c r="T51" s="79"/>
      <c r="U51" s="79"/>
      <c r="V51" s="79"/>
      <c r="W51" s="79"/>
    </row>
    <row r="52" spans="1:23" ht="15.75" customHeight="1" x14ac:dyDescent="0.2">
      <c r="A52" s="80"/>
      <c r="B52" s="81"/>
      <c r="C52" s="79"/>
      <c r="D52" s="79"/>
      <c r="E52" s="79"/>
      <c r="F52" s="79"/>
      <c r="G52" s="79"/>
      <c r="H52" s="79"/>
      <c r="I52" s="79"/>
      <c r="J52" s="79"/>
      <c r="K52" s="79"/>
      <c r="L52" s="79"/>
      <c r="M52" s="82"/>
      <c r="N52" s="79"/>
      <c r="O52" s="79"/>
      <c r="P52" s="79"/>
      <c r="Q52" s="79"/>
      <c r="R52" s="79"/>
      <c r="S52" s="79"/>
      <c r="T52" s="79"/>
      <c r="U52" s="79"/>
      <c r="V52" s="79"/>
      <c r="W52" s="79"/>
    </row>
    <row r="53" spans="1:23" ht="15.75" customHeight="1" x14ac:dyDescent="0.2">
      <c r="A53" s="80"/>
      <c r="B53" s="81"/>
      <c r="C53" s="79"/>
      <c r="D53" s="79"/>
      <c r="E53" s="79"/>
      <c r="F53" s="79"/>
      <c r="G53" s="79"/>
      <c r="H53" s="79"/>
      <c r="I53" s="79"/>
      <c r="J53" s="79"/>
      <c r="K53" s="79"/>
      <c r="L53" s="79"/>
      <c r="M53" s="82"/>
      <c r="N53" s="79"/>
      <c r="O53" s="79"/>
      <c r="P53" s="79"/>
      <c r="Q53" s="79"/>
      <c r="R53" s="79"/>
      <c r="S53" s="79"/>
      <c r="T53" s="79"/>
      <c r="U53" s="79"/>
      <c r="V53" s="79"/>
      <c r="W53" s="79"/>
    </row>
    <row r="54" spans="1:23" ht="15.75" customHeight="1" x14ac:dyDescent="0.2">
      <c r="A54" s="80"/>
      <c r="B54" s="81"/>
      <c r="C54" s="79"/>
      <c r="D54" s="79"/>
      <c r="E54" s="79"/>
      <c r="F54" s="79"/>
      <c r="G54" s="79"/>
      <c r="H54" s="79"/>
      <c r="I54" s="79"/>
      <c r="J54" s="79"/>
      <c r="K54" s="79"/>
      <c r="L54" s="79"/>
      <c r="M54" s="82"/>
      <c r="N54" s="79"/>
      <c r="O54" s="79"/>
      <c r="P54" s="79"/>
      <c r="Q54" s="79"/>
      <c r="R54" s="79"/>
      <c r="S54" s="79"/>
      <c r="T54" s="79"/>
      <c r="U54" s="79"/>
      <c r="V54" s="79"/>
      <c r="W54" s="79"/>
    </row>
    <row r="55" spans="1:23" ht="15.75" customHeight="1" x14ac:dyDescent="0.2">
      <c r="A55" s="80"/>
      <c r="B55" s="81"/>
      <c r="C55" s="79"/>
      <c r="D55" s="79"/>
      <c r="E55" s="79"/>
      <c r="F55" s="79"/>
      <c r="G55" s="79"/>
      <c r="H55" s="79"/>
      <c r="I55" s="79"/>
      <c r="J55" s="79"/>
      <c r="K55" s="79"/>
      <c r="L55" s="79"/>
      <c r="M55" s="82"/>
      <c r="N55" s="79"/>
      <c r="O55" s="79"/>
      <c r="P55" s="79"/>
      <c r="Q55" s="79"/>
      <c r="R55" s="79"/>
      <c r="S55" s="79"/>
      <c r="T55" s="79"/>
      <c r="U55" s="79"/>
      <c r="V55" s="79"/>
      <c r="W55" s="79"/>
    </row>
    <row r="56" spans="1:23" ht="15.75" customHeight="1" x14ac:dyDescent="0.2">
      <c r="A56" s="80"/>
      <c r="B56" s="81"/>
      <c r="C56" s="79"/>
      <c r="D56" s="79"/>
      <c r="E56" s="79"/>
      <c r="F56" s="79"/>
      <c r="G56" s="79"/>
      <c r="H56" s="79"/>
      <c r="I56" s="79"/>
      <c r="J56" s="79"/>
      <c r="K56" s="79"/>
      <c r="L56" s="79"/>
      <c r="M56" s="82"/>
      <c r="N56" s="79"/>
      <c r="O56" s="79"/>
      <c r="P56" s="79"/>
      <c r="Q56" s="79"/>
      <c r="R56" s="79"/>
      <c r="S56" s="79"/>
      <c r="T56" s="79"/>
      <c r="U56" s="79"/>
      <c r="V56" s="79"/>
      <c r="W56" s="79"/>
    </row>
    <row r="57" spans="1:23" ht="15.75" customHeight="1" x14ac:dyDescent="0.2">
      <c r="A57" s="80"/>
      <c r="B57" s="81"/>
      <c r="C57" s="79"/>
      <c r="D57" s="79"/>
      <c r="E57" s="79"/>
      <c r="F57" s="79"/>
      <c r="G57" s="79"/>
      <c r="H57" s="79"/>
      <c r="I57" s="79"/>
      <c r="J57" s="79"/>
      <c r="K57" s="79"/>
      <c r="L57" s="79"/>
      <c r="M57" s="82"/>
      <c r="N57" s="79"/>
      <c r="O57" s="79"/>
      <c r="P57" s="79"/>
      <c r="Q57" s="79"/>
      <c r="R57" s="79"/>
      <c r="S57" s="79"/>
      <c r="T57" s="79"/>
      <c r="U57" s="79"/>
      <c r="V57" s="79"/>
      <c r="W57" s="79"/>
    </row>
    <row r="58" spans="1:23" ht="15.75" customHeight="1" x14ac:dyDescent="0.2">
      <c r="A58" s="80"/>
      <c r="B58" s="81"/>
      <c r="C58" s="79"/>
      <c r="D58" s="79"/>
      <c r="E58" s="79"/>
      <c r="F58" s="79"/>
      <c r="G58" s="79"/>
      <c r="H58" s="79"/>
      <c r="I58" s="79"/>
      <c r="J58" s="79"/>
      <c r="K58" s="79"/>
      <c r="L58" s="79"/>
      <c r="M58" s="82"/>
      <c r="N58" s="79"/>
      <c r="O58" s="79"/>
      <c r="P58" s="79"/>
      <c r="Q58" s="79"/>
      <c r="R58" s="79"/>
      <c r="S58" s="79"/>
      <c r="T58" s="79"/>
      <c r="U58" s="79"/>
      <c r="V58" s="79"/>
      <c r="W58" s="79"/>
    </row>
    <row r="59" spans="1:23" ht="15.75" customHeight="1" x14ac:dyDescent="0.2">
      <c r="A59" s="80"/>
      <c r="B59" s="81"/>
      <c r="C59" s="79"/>
      <c r="D59" s="79"/>
      <c r="E59" s="79"/>
      <c r="F59" s="79"/>
      <c r="G59" s="79"/>
      <c r="H59" s="79"/>
      <c r="I59" s="79"/>
      <c r="J59" s="79"/>
      <c r="K59" s="79"/>
      <c r="L59" s="79"/>
      <c r="M59" s="82"/>
      <c r="N59" s="79"/>
      <c r="O59" s="79"/>
      <c r="P59" s="79"/>
      <c r="Q59" s="79"/>
      <c r="R59" s="79"/>
      <c r="S59" s="79"/>
      <c r="T59" s="79"/>
      <c r="U59" s="79"/>
      <c r="V59" s="79"/>
      <c r="W59" s="79"/>
    </row>
    <row r="60" spans="1:23" ht="15.75" customHeight="1" x14ac:dyDescent="0.2">
      <c r="A60" s="80"/>
      <c r="B60" s="81"/>
      <c r="C60" s="79"/>
      <c r="D60" s="79"/>
      <c r="E60" s="79"/>
      <c r="F60" s="79"/>
      <c r="G60" s="79"/>
      <c r="H60" s="79"/>
      <c r="I60" s="79"/>
      <c r="J60" s="79"/>
      <c r="K60" s="79"/>
      <c r="L60" s="79"/>
      <c r="M60" s="82"/>
      <c r="N60" s="79"/>
      <c r="O60" s="79"/>
      <c r="P60" s="79"/>
      <c r="Q60" s="79"/>
      <c r="R60" s="79"/>
      <c r="S60" s="79"/>
      <c r="T60" s="79"/>
      <c r="U60" s="79"/>
      <c r="V60" s="79"/>
      <c r="W60" s="79"/>
    </row>
    <row r="61" spans="1:23" ht="15.75" customHeight="1" x14ac:dyDescent="0.2">
      <c r="A61" s="80"/>
      <c r="B61" s="81"/>
      <c r="C61" s="79"/>
      <c r="D61" s="79"/>
      <c r="E61" s="79"/>
      <c r="F61" s="79"/>
      <c r="G61" s="79"/>
      <c r="H61" s="79"/>
      <c r="I61" s="79"/>
      <c r="J61" s="79"/>
      <c r="K61" s="79"/>
      <c r="L61" s="79"/>
      <c r="M61" s="82"/>
      <c r="N61" s="79"/>
      <c r="O61" s="79"/>
      <c r="P61" s="79"/>
      <c r="Q61" s="79"/>
      <c r="R61" s="79"/>
      <c r="S61" s="79"/>
      <c r="T61" s="79"/>
      <c r="U61" s="79"/>
      <c r="V61" s="79"/>
      <c r="W61" s="79"/>
    </row>
    <row r="62" spans="1:23" ht="15.75" customHeight="1" x14ac:dyDescent="0.2">
      <c r="A62" s="80"/>
      <c r="B62" s="81"/>
      <c r="C62" s="79"/>
      <c r="D62" s="79"/>
      <c r="E62" s="79"/>
      <c r="F62" s="79"/>
      <c r="G62" s="79"/>
      <c r="H62" s="79"/>
      <c r="I62" s="79"/>
      <c r="J62" s="79"/>
      <c r="K62" s="79"/>
      <c r="L62" s="79"/>
      <c r="M62" s="82"/>
      <c r="N62" s="79"/>
      <c r="O62" s="79"/>
      <c r="P62" s="79"/>
      <c r="Q62" s="79"/>
      <c r="R62" s="79"/>
      <c r="S62" s="79"/>
      <c r="T62" s="79"/>
      <c r="U62" s="79"/>
      <c r="V62" s="79"/>
      <c r="W62" s="79"/>
    </row>
    <row r="63" spans="1:23" ht="15.75" customHeight="1" x14ac:dyDescent="0.2">
      <c r="A63" s="80"/>
      <c r="B63" s="81"/>
      <c r="C63" s="79"/>
      <c r="D63" s="79"/>
      <c r="E63" s="79"/>
      <c r="F63" s="79"/>
      <c r="G63" s="79"/>
      <c r="H63" s="79"/>
      <c r="I63" s="79"/>
      <c r="J63" s="79"/>
      <c r="K63" s="79"/>
      <c r="L63" s="79"/>
      <c r="M63" s="82"/>
      <c r="N63" s="79"/>
      <c r="O63" s="79"/>
      <c r="P63" s="79"/>
      <c r="Q63" s="79"/>
      <c r="R63" s="79"/>
      <c r="S63" s="79"/>
      <c r="T63" s="79"/>
      <c r="U63" s="79"/>
      <c r="V63" s="79"/>
      <c r="W63" s="79"/>
    </row>
    <row r="64" spans="1:23" ht="15.75" customHeight="1" x14ac:dyDescent="0.2">
      <c r="A64" s="80"/>
      <c r="B64" s="81"/>
      <c r="C64" s="79"/>
      <c r="D64" s="79"/>
      <c r="E64" s="79"/>
      <c r="F64" s="79"/>
      <c r="G64" s="79"/>
      <c r="H64" s="79"/>
      <c r="I64" s="79"/>
      <c r="J64" s="79"/>
      <c r="K64" s="79"/>
      <c r="L64" s="79"/>
      <c r="M64" s="82"/>
      <c r="N64" s="79"/>
      <c r="O64" s="79"/>
      <c r="P64" s="79"/>
      <c r="Q64" s="79"/>
      <c r="R64" s="79"/>
      <c r="S64" s="79"/>
      <c r="T64" s="79"/>
      <c r="U64" s="79"/>
      <c r="V64" s="79"/>
      <c r="W64" s="79"/>
    </row>
    <row r="65" spans="1:23" ht="15.75" customHeight="1" x14ac:dyDescent="0.2">
      <c r="A65" s="80"/>
      <c r="B65" s="81"/>
      <c r="C65" s="79"/>
      <c r="D65" s="79"/>
      <c r="E65" s="79"/>
      <c r="F65" s="79"/>
      <c r="G65" s="79"/>
      <c r="H65" s="79"/>
      <c r="I65" s="79"/>
      <c r="J65" s="79"/>
      <c r="K65" s="79"/>
      <c r="L65" s="79"/>
      <c r="M65" s="82"/>
      <c r="N65" s="79"/>
      <c r="O65" s="79"/>
      <c r="P65" s="79"/>
      <c r="Q65" s="79"/>
      <c r="R65" s="79"/>
      <c r="S65" s="79"/>
      <c r="T65" s="79"/>
      <c r="U65" s="79"/>
      <c r="V65" s="79"/>
      <c r="W65" s="79"/>
    </row>
    <row r="66" spans="1:23" ht="15.75" customHeight="1" x14ac:dyDescent="0.2">
      <c r="A66" s="80"/>
      <c r="B66" s="81"/>
      <c r="C66" s="79"/>
      <c r="D66" s="79"/>
      <c r="E66" s="79"/>
      <c r="F66" s="79"/>
      <c r="G66" s="79"/>
      <c r="H66" s="79"/>
      <c r="I66" s="79"/>
      <c r="J66" s="79"/>
      <c r="K66" s="79"/>
      <c r="L66" s="79"/>
      <c r="M66" s="82"/>
      <c r="N66" s="79"/>
      <c r="O66" s="79"/>
      <c r="P66" s="79"/>
      <c r="Q66" s="79"/>
      <c r="R66" s="79"/>
      <c r="S66" s="79"/>
      <c r="T66" s="79"/>
      <c r="U66" s="79"/>
      <c r="V66" s="79"/>
      <c r="W66" s="79"/>
    </row>
    <row r="67" spans="1:23" ht="15.75" customHeight="1" x14ac:dyDescent="0.2">
      <c r="A67" s="80"/>
      <c r="B67" s="81"/>
      <c r="C67" s="79"/>
      <c r="D67" s="79"/>
      <c r="E67" s="79"/>
      <c r="F67" s="79"/>
      <c r="G67" s="79"/>
      <c r="H67" s="79"/>
      <c r="I67" s="79"/>
      <c r="J67" s="79"/>
      <c r="K67" s="79"/>
      <c r="L67" s="79"/>
      <c r="M67" s="82"/>
      <c r="N67" s="79"/>
      <c r="O67" s="79"/>
      <c r="P67" s="79"/>
      <c r="Q67" s="79"/>
      <c r="R67" s="79"/>
      <c r="S67" s="79"/>
      <c r="T67" s="79"/>
      <c r="U67" s="79"/>
      <c r="V67" s="79"/>
      <c r="W67" s="79"/>
    </row>
    <row r="68" spans="1:23" ht="15.75" customHeight="1" x14ac:dyDescent="0.2">
      <c r="A68" s="80"/>
      <c r="B68" s="81"/>
      <c r="C68" s="79"/>
      <c r="D68" s="79"/>
      <c r="E68" s="79"/>
      <c r="F68" s="79"/>
      <c r="G68" s="79"/>
      <c r="H68" s="79"/>
      <c r="I68" s="79"/>
      <c r="J68" s="79"/>
      <c r="K68" s="79"/>
      <c r="L68" s="79"/>
      <c r="M68" s="82"/>
      <c r="N68" s="79"/>
      <c r="O68" s="79"/>
      <c r="P68" s="79"/>
      <c r="Q68" s="79"/>
      <c r="R68" s="79"/>
      <c r="S68" s="79"/>
      <c r="T68" s="79"/>
      <c r="U68" s="79"/>
      <c r="V68" s="79"/>
      <c r="W68" s="79"/>
    </row>
    <row r="69" spans="1:23" ht="15.75" customHeight="1" x14ac:dyDescent="0.2">
      <c r="A69" s="80"/>
      <c r="B69" s="81"/>
      <c r="C69" s="79"/>
      <c r="D69" s="79"/>
      <c r="E69" s="79"/>
      <c r="F69" s="79"/>
      <c r="G69" s="79"/>
      <c r="H69" s="79"/>
      <c r="I69" s="79"/>
      <c r="J69" s="79"/>
      <c r="K69" s="79"/>
      <c r="L69" s="79"/>
      <c r="M69" s="82"/>
      <c r="N69" s="79"/>
      <c r="O69" s="79"/>
      <c r="P69" s="79"/>
      <c r="Q69" s="79"/>
      <c r="R69" s="79"/>
      <c r="S69" s="79"/>
      <c r="T69" s="79"/>
      <c r="U69" s="79"/>
      <c r="V69" s="79"/>
      <c r="W69" s="79"/>
    </row>
    <row r="70" spans="1:23" ht="15.75" customHeight="1" x14ac:dyDescent="0.2">
      <c r="A70" s="80"/>
      <c r="B70" s="81"/>
      <c r="C70" s="79"/>
      <c r="D70" s="79"/>
      <c r="E70" s="79"/>
      <c r="F70" s="79"/>
      <c r="G70" s="79"/>
      <c r="H70" s="79"/>
      <c r="I70" s="79"/>
      <c r="J70" s="79"/>
      <c r="K70" s="79"/>
      <c r="L70" s="79"/>
      <c r="M70" s="82"/>
      <c r="N70" s="79"/>
      <c r="O70" s="79"/>
      <c r="P70" s="79"/>
      <c r="Q70" s="79"/>
      <c r="R70" s="79"/>
      <c r="S70" s="79"/>
      <c r="T70" s="79"/>
      <c r="U70" s="79"/>
      <c r="V70" s="79"/>
      <c r="W70" s="79"/>
    </row>
    <row r="71" spans="1:23" ht="15.75" customHeight="1" x14ac:dyDescent="0.2">
      <c r="A71" s="80"/>
      <c r="B71" s="81"/>
      <c r="C71" s="79"/>
      <c r="D71" s="79"/>
      <c r="E71" s="79"/>
      <c r="F71" s="79"/>
      <c r="G71" s="79"/>
      <c r="H71" s="79"/>
      <c r="I71" s="79"/>
      <c r="J71" s="79"/>
      <c r="K71" s="79"/>
      <c r="L71" s="79"/>
      <c r="M71" s="82"/>
      <c r="N71" s="79"/>
      <c r="O71" s="79"/>
      <c r="P71" s="79"/>
      <c r="Q71" s="79"/>
      <c r="R71" s="79"/>
      <c r="S71" s="79"/>
      <c r="T71" s="79"/>
      <c r="U71" s="79"/>
      <c r="V71" s="79"/>
      <c r="W71" s="79"/>
    </row>
    <row r="72" spans="1:23" ht="15.75" customHeight="1" x14ac:dyDescent="0.2">
      <c r="A72" s="80"/>
      <c r="B72" s="81"/>
      <c r="C72" s="79"/>
      <c r="D72" s="79"/>
      <c r="E72" s="79"/>
      <c r="F72" s="79"/>
      <c r="G72" s="79"/>
      <c r="H72" s="79"/>
      <c r="I72" s="79"/>
      <c r="J72" s="79"/>
      <c r="K72" s="79"/>
      <c r="L72" s="79"/>
      <c r="M72" s="82"/>
      <c r="N72" s="79"/>
      <c r="O72" s="79"/>
      <c r="P72" s="79"/>
      <c r="Q72" s="79"/>
      <c r="R72" s="79"/>
      <c r="S72" s="79"/>
      <c r="T72" s="79"/>
      <c r="U72" s="79"/>
      <c r="V72" s="79"/>
      <c r="W72" s="79"/>
    </row>
    <row r="73" spans="1:23" ht="15.75" customHeight="1" x14ac:dyDescent="0.2">
      <c r="A73" s="80"/>
      <c r="B73" s="81"/>
      <c r="C73" s="79"/>
      <c r="D73" s="79"/>
      <c r="E73" s="79"/>
      <c r="F73" s="79"/>
      <c r="G73" s="79"/>
      <c r="H73" s="79"/>
      <c r="I73" s="79"/>
      <c r="J73" s="79"/>
      <c r="K73" s="79"/>
      <c r="L73" s="79"/>
      <c r="M73" s="82"/>
      <c r="N73" s="79"/>
      <c r="O73" s="79"/>
      <c r="P73" s="79"/>
      <c r="Q73" s="79"/>
      <c r="R73" s="79"/>
      <c r="S73" s="79"/>
      <c r="T73" s="79"/>
      <c r="U73" s="79"/>
      <c r="V73" s="79"/>
      <c r="W73" s="79"/>
    </row>
    <row r="74" spans="1:23" ht="15.75" customHeight="1" x14ac:dyDescent="0.2">
      <c r="A74" s="80"/>
      <c r="B74" s="81"/>
      <c r="C74" s="79"/>
      <c r="D74" s="79"/>
      <c r="E74" s="79"/>
      <c r="F74" s="79"/>
      <c r="G74" s="79"/>
      <c r="H74" s="79"/>
      <c r="I74" s="79"/>
      <c r="J74" s="79"/>
      <c r="K74" s="79"/>
      <c r="L74" s="79"/>
      <c r="M74" s="82"/>
      <c r="N74" s="79"/>
      <c r="O74" s="79"/>
      <c r="P74" s="79"/>
      <c r="Q74" s="79"/>
      <c r="R74" s="79"/>
      <c r="S74" s="79"/>
      <c r="T74" s="79"/>
      <c r="U74" s="79"/>
      <c r="V74" s="79"/>
      <c r="W74" s="79"/>
    </row>
    <row r="75" spans="1:23" ht="15.75" customHeight="1" x14ac:dyDescent="0.2">
      <c r="A75" s="80"/>
      <c r="B75" s="81"/>
      <c r="C75" s="79"/>
      <c r="D75" s="79"/>
      <c r="E75" s="79"/>
      <c r="F75" s="79"/>
      <c r="G75" s="79"/>
      <c r="H75" s="79"/>
      <c r="I75" s="79"/>
      <c r="J75" s="79"/>
      <c r="K75" s="79"/>
      <c r="L75" s="79"/>
      <c r="M75" s="82"/>
      <c r="N75" s="79"/>
      <c r="O75" s="79"/>
      <c r="P75" s="79"/>
      <c r="Q75" s="79"/>
      <c r="R75" s="79"/>
      <c r="S75" s="79"/>
      <c r="T75" s="79"/>
      <c r="U75" s="79"/>
      <c r="V75" s="79"/>
      <c r="W75" s="79"/>
    </row>
    <row r="76" spans="1:23" ht="15.75" customHeight="1" x14ac:dyDescent="0.2">
      <c r="A76" s="80"/>
      <c r="B76" s="81"/>
      <c r="C76" s="79"/>
      <c r="D76" s="79"/>
      <c r="E76" s="79"/>
      <c r="F76" s="79"/>
      <c r="G76" s="79"/>
      <c r="H76" s="79"/>
      <c r="I76" s="79"/>
      <c r="J76" s="79"/>
      <c r="K76" s="79"/>
      <c r="L76" s="79"/>
      <c r="M76" s="82"/>
      <c r="N76" s="79"/>
      <c r="O76" s="79"/>
      <c r="P76" s="79"/>
      <c r="Q76" s="79"/>
      <c r="R76" s="79"/>
      <c r="S76" s="79"/>
      <c r="T76" s="79"/>
      <c r="U76" s="79"/>
      <c r="V76" s="79"/>
      <c r="W76" s="79"/>
    </row>
    <row r="77" spans="1:23" ht="15.75" customHeight="1" x14ac:dyDescent="0.2">
      <c r="A77" s="80"/>
      <c r="B77" s="81"/>
      <c r="C77" s="79"/>
      <c r="D77" s="79"/>
      <c r="E77" s="79"/>
      <c r="F77" s="79"/>
      <c r="G77" s="79"/>
      <c r="H77" s="79"/>
      <c r="I77" s="79"/>
      <c r="J77" s="79"/>
      <c r="K77" s="79"/>
      <c r="L77" s="79"/>
      <c r="M77" s="82"/>
      <c r="N77" s="79"/>
      <c r="O77" s="79"/>
      <c r="P77" s="79"/>
      <c r="Q77" s="79"/>
      <c r="R77" s="79"/>
      <c r="S77" s="79"/>
      <c r="T77" s="79"/>
      <c r="U77" s="79"/>
      <c r="V77" s="79"/>
      <c r="W77" s="79"/>
    </row>
    <row r="78" spans="1:23" ht="15.75" customHeight="1" x14ac:dyDescent="0.2">
      <c r="A78" s="80"/>
      <c r="B78" s="81"/>
      <c r="C78" s="79"/>
      <c r="D78" s="79"/>
      <c r="E78" s="79"/>
      <c r="F78" s="79"/>
      <c r="G78" s="79"/>
      <c r="H78" s="79"/>
      <c r="I78" s="79"/>
      <c r="J78" s="79"/>
      <c r="K78" s="79"/>
      <c r="L78" s="79"/>
      <c r="M78" s="82"/>
      <c r="N78" s="79"/>
      <c r="O78" s="79"/>
      <c r="P78" s="79"/>
      <c r="Q78" s="79"/>
      <c r="R78" s="79"/>
      <c r="S78" s="79"/>
      <c r="T78" s="79"/>
      <c r="U78" s="79"/>
      <c r="V78" s="79"/>
      <c r="W78" s="79"/>
    </row>
    <row r="79" spans="1:23" ht="15.75" customHeight="1" x14ac:dyDescent="0.2">
      <c r="A79" s="80"/>
      <c r="B79" s="81"/>
      <c r="C79" s="79"/>
      <c r="D79" s="79"/>
      <c r="E79" s="79"/>
      <c r="F79" s="79"/>
      <c r="G79" s="79"/>
      <c r="H79" s="79"/>
      <c r="I79" s="79"/>
      <c r="J79" s="79"/>
      <c r="K79" s="79"/>
      <c r="L79" s="79"/>
      <c r="M79" s="82"/>
      <c r="N79" s="79"/>
      <c r="O79" s="79"/>
      <c r="P79" s="79"/>
      <c r="Q79" s="79"/>
      <c r="R79" s="79"/>
      <c r="S79" s="79"/>
      <c r="T79" s="79"/>
      <c r="U79" s="79"/>
      <c r="V79" s="79"/>
      <c r="W79" s="79"/>
    </row>
    <row r="80" spans="1:23" ht="15.75" customHeight="1" x14ac:dyDescent="0.2">
      <c r="A80" s="80"/>
      <c r="B80" s="81"/>
      <c r="C80" s="79"/>
      <c r="D80" s="79"/>
      <c r="E80" s="79"/>
      <c r="F80" s="79"/>
      <c r="G80" s="79"/>
      <c r="H80" s="79"/>
      <c r="I80" s="79"/>
      <c r="J80" s="79"/>
      <c r="K80" s="79"/>
      <c r="L80" s="79"/>
      <c r="M80" s="82"/>
      <c r="N80" s="79"/>
      <c r="O80" s="79"/>
      <c r="P80" s="79"/>
      <c r="Q80" s="79"/>
      <c r="R80" s="79"/>
      <c r="S80" s="79"/>
      <c r="T80" s="79"/>
      <c r="U80" s="79"/>
      <c r="V80" s="79"/>
      <c r="W80" s="79"/>
    </row>
    <row r="81" spans="1:23" ht="15.75" customHeight="1" x14ac:dyDescent="0.2">
      <c r="A81" s="80"/>
      <c r="B81" s="81"/>
      <c r="C81" s="79"/>
      <c r="D81" s="79"/>
      <c r="E81" s="79"/>
      <c r="F81" s="79"/>
      <c r="G81" s="79"/>
      <c r="H81" s="79"/>
      <c r="I81" s="79"/>
      <c r="J81" s="79"/>
      <c r="K81" s="79"/>
      <c r="L81" s="79"/>
      <c r="M81" s="82"/>
      <c r="N81" s="79"/>
      <c r="O81" s="79"/>
      <c r="P81" s="79"/>
      <c r="Q81" s="79"/>
      <c r="R81" s="79"/>
      <c r="S81" s="79"/>
      <c r="T81" s="79"/>
      <c r="U81" s="79"/>
      <c r="V81" s="79"/>
      <c r="W81" s="79"/>
    </row>
    <row r="82" spans="1:23" ht="15.75" customHeight="1" x14ac:dyDescent="0.2">
      <c r="A82" s="80"/>
      <c r="B82" s="81"/>
      <c r="C82" s="79"/>
      <c r="D82" s="79"/>
      <c r="E82" s="79"/>
      <c r="F82" s="79"/>
      <c r="G82" s="79"/>
      <c r="H82" s="79"/>
      <c r="I82" s="79"/>
      <c r="J82" s="79"/>
      <c r="K82" s="79"/>
      <c r="L82" s="79"/>
      <c r="M82" s="82"/>
      <c r="N82" s="79"/>
      <c r="O82" s="79"/>
      <c r="P82" s="79"/>
      <c r="Q82" s="79"/>
      <c r="R82" s="79"/>
      <c r="S82" s="79"/>
      <c r="T82" s="79"/>
      <c r="U82" s="79"/>
      <c r="V82" s="79"/>
      <c r="W82" s="79"/>
    </row>
    <row r="83" spans="1:23" ht="15.75" customHeight="1" x14ac:dyDescent="0.2">
      <c r="A83" s="80"/>
      <c r="B83" s="81"/>
      <c r="C83" s="79"/>
      <c r="D83" s="79"/>
      <c r="E83" s="79"/>
      <c r="F83" s="79"/>
      <c r="G83" s="79"/>
      <c r="H83" s="79"/>
      <c r="I83" s="79"/>
      <c r="J83" s="79"/>
      <c r="K83" s="79"/>
      <c r="L83" s="79"/>
      <c r="M83" s="82"/>
      <c r="N83" s="79"/>
      <c r="O83" s="79"/>
      <c r="P83" s="79"/>
      <c r="Q83" s="79"/>
      <c r="R83" s="79"/>
      <c r="S83" s="79"/>
      <c r="T83" s="79"/>
      <c r="U83" s="79"/>
      <c r="V83" s="79"/>
      <c r="W83" s="79"/>
    </row>
    <row r="84" spans="1:23" ht="15.75" customHeight="1" x14ac:dyDescent="0.2">
      <c r="A84" s="80"/>
      <c r="B84" s="81"/>
      <c r="C84" s="79"/>
      <c r="D84" s="79"/>
      <c r="E84" s="79"/>
      <c r="F84" s="79"/>
      <c r="G84" s="79"/>
      <c r="H84" s="79"/>
      <c r="I84" s="79"/>
      <c r="J84" s="79"/>
      <c r="K84" s="79"/>
      <c r="L84" s="79"/>
      <c r="M84" s="82"/>
      <c r="N84" s="79"/>
      <c r="O84" s="79"/>
      <c r="P84" s="79"/>
      <c r="Q84" s="79"/>
      <c r="R84" s="79"/>
      <c r="S84" s="79"/>
      <c r="T84" s="79"/>
      <c r="U84" s="79"/>
      <c r="V84" s="79"/>
      <c r="W84" s="79"/>
    </row>
    <row r="85" spans="1:23" ht="15.75" customHeight="1" x14ac:dyDescent="0.2">
      <c r="A85" s="80"/>
      <c r="B85" s="81"/>
      <c r="C85" s="79"/>
      <c r="D85" s="79"/>
      <c r="E85" s="79"/>
      <c r="F85" s="79"/>
      <c r="G85" s="79"/>
      <c r="H85" s="79"/>
      <c r="I85" s="79"/>
      <c r="J85" s="79"/>
      <c r="K85" s="79"/>
      <c r="L85" s="79"/>
      <c r="M85" s="82"/>
      <c r="N85" s="79"/>
      <c r="O85" s="79"/>
      <c r="P85" s="79"/>
      <c r="Q85" s="79"/>
      <c r="R85" s="79"/>
      <c r="S85" s="79"/>
      <c r="T85" s="79"/>
      <c r="U85" s="79"/>
      <c r="V85" s="79"/>
      <c r="W85" s="79"/>
    </row>
    <row r="86" spans="1:23" ht="15.75" customHeight="1" x14ac:dyDescent="0.2">
      <c r="A86" s="80"/>
      <c r="B86" s="81"/>
      <c r="C86" s="79"/>
      <c r="D86" s="79"/>
      <c r="E86" s="79"/>
      <c r="F86" s="79"/>
      <c r="G86" s="79"/>
      <c r="H86" s="79"/>
      <c r="I86" s="79"/>
      <c r="J86" s="79"/>
      <c r="K86" s="79"/>
      <c r="L86" s="79"/>
      <c r="M86" s="82"/>
      <c r="N86" s="79"/>
      <c r="O86" s="79"/>
      <c r="P86" s="79"/>
      <c r="Q86" s="79"/>
      <c r="R86" s="79"/>
      <c r="S86" s="79"/>
      <c r="T86" s="79"/>
      <c r="U86" s="79"/>
      <c r="V86" s="79"/>
      <c r="W86" s="79"/>
    </row>
    <row r="87" spans="1:23" ht="15.75" customHeight="1" x14ac:dyDescent="0.2">
      <c r="A87" s="80"/>
      <c r="B87" s="81"/>
      <c r="C87" s="79"/>
      <c r="D87" s="79"/>
      <c r="E87" s="79"/>
      <c r="F87" s="79"/>
      <c r="G87" s="79"/>
      <c r="H87" s="79"/>
      <c r="I87" s="79"/>
      <c r="J87" s="79"/>
      <c r="K87" s="79"/>
      <c r="L87" s="79"/>
      <c r="M87" s="82"/>
      <c r="N87" s="79"/>
      <c r="O87" s="79"/>
      <c r="P87" s="79"/>
      <c r="Q87" s="79"/>
      <c r="R87" s="79"/>
      <c r="S87" s="79"/>
      <c r="T87" s="79"/>
      <c r="U87" s="79"/>
      <c r="V87" s="79"/>
      <c r="W87" s="79"/>
    </row>
    <row r="88" spans="1:23" ht="15.75" customHeight="1" x14ac:dyDescent="0.2">
      <c r="A88" s="80"/>
      <c r="B88" s="81"/>
      <c r="C88" s="79"/>
      <c r="D88" s="79"/>
      <c r="E88" s="79"/>
      <c r="F88" s="79"/>
      <c r="G88" s="79"/>
      <c r="H88" s="79"/>
      <c r="I88" s="79"/>
      <c r="J88" s="79"/>
      <c r="K88" s="79"/>
      <c r="L88" s="79"/>
      <c r="M88" s="82"/>
      <c r="N88" s="79"/>
      <c r="O88" s="79"/>
      <c r="P88" s="79"/>
      <c r="Q88" s="79"/>
      <c r="R88" s="79"/>
      <c r="S88" s="79"/>
      <c r="T88" s="79"/>
      <c r="U88" s="79"/>
      <c r="V88" s="79"/>
      <c r="W88" s="79"/>
    </row>
    <row r="89" spans="1:23" ht="15.75" customHeight="1" x14ac:dyDescent="0.2">
      <c r="A89" s="80"/>
      <c r="B89" s="81"/>
      <c r="C89" s="79"/>
      <c r="D89" s="79"/>
      <c r="E89" s="79"/>
      <c r="F89" s="79"/>
      <c r="G89" s="79"/>
      <c r="H89" s="79"/>
      <c r="I89" s="79"/>
      <c r="J89" s="79"/>
      <c r="K89" s="79"/>
      <c r="L89" s="79"/>
      <c r="M89" s="82"/>
      <c r="N89" s="79"/>
      <c r="O89" s="79"/>
      <c r="P89" s="79"/>
      <c r="Q89" s="79"/>
      <c r="R89" s="79"/>
      <c r="S89" s="79"/>
      <c r="T89" s="79"/>
      <c r="U89" s="79"/>
      <c r="V89" s="79"/>
      <c r="W89" s="79"/>
    </row>
    <row r="90" spans="1:23" ht="15.75" customHeight="1" x14ac:dyDescent="0.2">
      <c r="A90" s="80"/>
      <c r="B90" s="81"/>
      <c r="C90" s="79"/>
      <c r="D90" s="79"/>
      <c r="E90" s="79"/>
      <c r="F90" s="79"/>
      <c r="G90" s="79"/>
      <c r="H90" s="79"/>
      <c r="I90" s="79"/>
      <c r="J90" s="79"/>
      <c r="K90" s="79"/>
      <c r="L90" s="79"/>
      <c r="M90" s="82"/>
      <c r="N90" s="79"/>
      <c r="O90" s="79"/>
      <c r="P90" s="79"/>
      <c r="Q90" s="79"/>
      <c r="R90" s="79"/>
      <c r="S90" s="79"/>
      <c r="T90" s="79"/>
      <c r="U90" s="79"/>
      <c r="V90" s="79"/>
      <c r="W90" s="79"/>
    </row>
    <row r="91" spans="1:23" ht="15.75" customHeight="1" x14ac:dyDescent="0.2">
      <c r="A91" s="80"/>
      <c r="B91" s="81"/>
      <c r="C91" s="79"/>
      <c r="D91" s="79"/>
      <c r="E91" s="79"/>
      <c r="F91" s="79"/>
      <c r="G91" s="79"/>
      <c r="H91" s="79"/>
      <c r="I91" s="79"/>
      <c r="J91" s="79"/>
      <c r="K91" s="79"/>
      <c r="L91" s="79"/>
      <c r="M91" s="82"/>
      <c r="N91" s="79"/>
      <c r="O91" s="79"/>
      <c r="P91" s="79"/>
      <c r="Q91" s="79"/>
      <c r="R91" s="79"/>
      <c r="S91" s="79"/>
      <c r="T91" s="79"/>
      <c r="U91" s="79"/>
      <c r="V91" s="79"/>
      <c r="W91" s="79"/>
    </row>
    <row r="92" spans="1:23" ht="15.75" customHeight="1" x14ac:dyDescent="0.2">
      <c r="A92" s="80"/>
      <c r="B92" s="81"/>
      <c r="C92" s="79"/>
      <c r="D92" s="79"/>
      <c r="E92" s="79"/>
      <c r="F92" s="79"/>
      <c r="G92" s="79"/>
      <c r="H92" s="79"/>
      <c r="I92" s="79"/>
      <c r="J92" s="79"/>
      <c r="K92" s="79"/>
      <c r="L92" s="79"/>
      <c r="M92" s="82"/>
      <c r="N92" s="79"/>
      <c r="O92" s="79"/>
      <c r="P92" s="79"/>
      <c r="Q92" s="79"/>
      <c r="R92" s="79"/>
      <c r="S92" s="79"/>
      <c r="T92" s="79"/>
      <c r="U92" s="79"/>
      <c r="V92" s="79"/>
      <c r="W92" s="79"/>
    </row>
    <row r="93" spans="1:23" ht="15.75" customHeight="1" x14ac:dyDescent="0.2">
      <c r="A93" s="80"/>
      <c r="B93" s="81"/>
      <c r="C93" s="79"/>
      <c r="D93" s="79"/>
      <c r="E93" s="79"/>
      <c r="F93" s="79"/>
      <c r="G93" s="79"/>
      <c r="H93" s="79"/>
      <c r="I93" s="79"/>
      <c r="J93" s="79"/>
      <c r="K93" s="79"/>
      <c r="L93" s="79"/>
      <c r="M93" s="82"/>
      <c r="N93" s="79"/>
      <c r="O93" s="79"/>
      <c r="P93" s="79"/>
      <c r="Q93" s="79"/>
      <c r="R93" s="79"/>
      <c r="S93" s="79"/>
      <c r="T93" s="79"/>
      <c r="U93" s="79"/>
      <c r="V93" s="79"/>
      <c r="W93" s="79"/>
    </row>
    <row r="94" spans="1:23" ht="15.75" customHeight="1" x14ac:dyDescent="0.2">
      <c r="A94" s="80"/>
      <c r="B94" s="81"/>
      <c r="C94" s="79"/>
      <c r="D94" s="79"/>
      <c r="E94" s="79"/>
      <c r="F94" s="79"/>
      <c r="G94" s="79"/>
      <c r="H94" s="79"/>
      <c r="I94" s="79"/>
      <c r="J94" s="79"/>
      <c r="K94" s="79"/>
      <c r="L94" s="79"/>
      <c r="M94" s="82"/>
      <c r="N94" s="79"/>
      <c r="O94" s="79"/>
      <c r="P94" s="79"/>
      <c r="Q94" s="79"/>
      <c r="R94" s="79"/>
      <c r="S94" s="79"/>
      <c r="T94" s="79"/>
      <c r="U94" s="79"/>
      <c r="V94" s="79"/>
      <c r="W94" s="79"/>
    </row>
    <row r="95" spans="1:23" ht="15.75" customHeight="1" x14ac:dyDescent="0.2">
      <c r="A95" s="80"/>
      <c r="B95" s="81"/>
      <c r="C95" s="79"/>
      <c r="D95" s="79"/>
      <c r="E95" s="79"/>
      <c r="F95" s="79"/>
      <c r="G95" s="79"/>
      <c r="H95" s="79"/>
      <c r="I95" s="79"/>
      <c r="J95" s="79"/>
      <c r="K95" s="79"/>
      <c r="L95" s="79"/>
      <c r="M95" s="82"/>
      <c r="N95" s="79"/>
      <c r="O95" s="79"/>
      <c r="P95" s="79"/>
      <c r="Q95" s="79"/>
      <c r="R95" s="79"/>
      <c r="S95" s="79"/>
      <c r="T95" s="79"/>
      <c r="U95" s="79"/>
      <c r="V95" s="79"/>
      <c r="W95" s="79"/>
    </row>
    <row r="96" spans="1:23" ht="15.75" customHeight="1" x14ac:dyDescent="0.2">
      <c r="A96" s="80"/>
      <c r="B96" s="81"/>
      <c r="C96" s="79"/>
      <c r="D96" s="79"/>
      <c r="E96" s="79"/>
      <c r="F96" s="79"/>
      <c r="G96" s="79"/>
      <c r="H96" s="79"/>
      <c r="I96" s="79"/>
      <c r="J96" s="79"/>
      <c r="K96" s="79"/>
      <c r="L96" s="79"/>
      <c r="M96" s="82"/>
      <c r="N96" s="79"/>
      <c r="O96" s="79"/>
      <c r="P96" s="79"/>
      <c r="Q96" s="79"/>
      <c r="R96" s="79"/>
      <c r="S96" s="79"/>
      <c r="T96" s="79"/>
      <c r="U96" s="79"/>
      <c r="V96" s="79"/>
      <c r="W96" s="79"/>
    </row>
    <row r="97" spans="1:23" ht="15.75" customHeight="1" x14ac:dyDescent="0.2">
      <c r="A97" s="80"/>
      <c r="B97" s="81"/>
      <c r="C97" s="79"/>
      <c r="D97" s="79"/>
      <c r="E97" s="79"/>
      <c r="F97" s="79"/>
      <c r="G97" s="79"/>
      <c r="H97" s="79"/>
      <c r="I97" s="79"/>
      <c r="J97" s="79"/>
      <c r="K97" s="79"/>
      <c r="L97" s="79"/>
      <c r="M97" s="82"/>
      <c r="N97" s="79"/>
      <c r="O97" s="79"/>
      <c r="P97" s="79"/>
      <c r="Q97" s="79"/>
      <c r="R97" s="79"/>
      <c r="S97" s="79"/>
      <c r="T97" s="79"/>
      <c r="U97" s="79"/>
      <c r="V97" s="79"/>
      <c r="W97" s="79"/>
    </row>
    <row r="98" spans="1:23" ht="15.75" customHeight="1" x14ac:dyDescent="0.2">
      <c r="A98" s="80"/>
      <c r="B98" s="81"/>
      <c r="C98" s="79"/>
      <c r="D98" s="79"/>
      <c r="E98" s="79"/>
      <c r="F98" s="79"/>
      <c r="G98" s="79"/>
      <c r="H98" s="79"/>
      <c r="I98" s="79"/>
      <c r="J98" s="79"/>
      <c r="K98" s="79"/>
      <c r="L98" s="79"/>
      <c r="M98" s="82"/>
      <c r="N98" s="79"/>
      <c r="O98" s="79"/>
      <c r="P98" s="79"/>
      <c r="Q98" s="79"/>
      <c r="R98" s="79"/>
      <c r="S98" s="79"/>
      <c r="T98" s="79"/>
      <c r="U98" s="79"/>
      <c r="V98" s="79"/>
      <c r="W98" s="79"/>
    </row>
    <row r="99" spans="1:23" ht="15.75" customHeight="1" x14ac:dyDescent="0.2">
      <c r="A99" s="80"/>
      <c r="B99" s="81"/>
      <c r="C99" s="79"/>
      <c r="D99" s="79"/>
      <c r="E99" s="79"/>
      <c r="F99" s="79"/>
      <c r="G99" s="79"/>
      <c r="H99" s="79"/>
      <c r="I99" s="79"/>
      <c r="J99" s="79"/>
      <c r="K99" s="79"/>
      <c r="L99" s="79"/>
      <c r="M99" s="82"/>
      <c r="N99" s="79"/>
      <c r="O99" s="79"/>
      <c r="P99" s="79"/>
      <c r="Q99" s="79"/>
      <c r="R99" s="79"/>
      <c r="S99" s="79"/>
      <c r="T99" s="79"/>
      <c r="U99" s="79"/>
      <c r="V99" s="79"/>
      <c r="W99" s="79"/>
    </row>
    <row r="100" spans="1:23" ht="15.75" customHeight="1" x14ac:dyDescent="0.2">
      <c r="A100" s="80"/>
      <c r="B100" s="81"/>
      <c r="C100" s="79"/>
      <c r="D100" s="79"/>
      <c r="E100" s="79"/>
      <c r="F100" s="79"/>
      <c r="G100" s="79"/>
      <c r="H100" s="79"/>
      <c r="I100" s="79"/>
      <c r="J100" s="79"/>
      <c r="K100" s="79"/>
      <c r="L100" s="79"/>
      <c r="M100" s="82"/>
      <c r="N100" s="79"/>
      <c r="O100" s="79"/>
      <c r="P100" s="79"/>
      <c r="Q100" s="79"/>
      <c r="R100" s="79"/>
      <c r="S100" s="79"/>
      <c r="T100" s="79"/>
      <c r="U100" s="79"/>
      <c r="V100" s="79"/>
      <c r="W100" s="79"/>
    </row>
    <row r="101" spans="1:23" ht="15.75" customHeight="1" x14ac:dyDescent="0.2">
      <c r="A101" s="80"/>
      <c r="B101" s="81"/>
      <c r="C101" s="79"/>
      <c r="D101" s="79"/>
      <c r="E101" s="79"/>
      <c r="F101" s="79"/>
      <c r="G101" s="79"/>
      <c r="H101" s="79"/>
      <c r="I101" s="79"/>
      <c r="J101" s="79"/>
      <c r="K101" s="79"/>
      <c r="L101" s="79"/>
      <c r="M101" s="82"/>
      <c r="N101" s="79"/>
      <c r="O101" s="79"/>
      <c r="P101" s="79"/>
      <c r="Q101" s="79"/>
      <c r="R101" s="79"/>
      <c r="S101" s="79"/>
      <c r="T101" s="79"/>
      <c r="U101" s="79"/>
      <c r="V101" s="79"/>
      <c r="W101" s="79"/>
    </row>
    <row r="102" spans="1:23" ht="15.75" customHeight="1" x14ac:dyDescent="0.2">
      <c r="A102" s="80"/>
      <c r="B102" s="81"/>
      <c r="C102" s="79"/>
      <c r="D102" s="79"/>
      <c r="E102" s="79"/>
      <c r="F102" s="79"/>
      <c r="G102" s="79"/>
      <c r="H102" s="79"/>
      <c r="I102" s="79"/>
      <c r="J102" s="79"/>
      <c r="K102" s="79"/>
      <c r="L102" s="79"/>
      <c r="M102" s="82"/>
      <c r="N102" s="79"/>
      <c r="O102" s="79"/>
      <c r="P102" s="79"/>
      <c r="Q102" s="79"/>
      <c r="R102" s="79"/>
      <c r="S102" s="79"/>
      <c r="T102" s="79"/>
      <c r="U102" s="79"/>
      <c r="V102" s="79"/>
      <c r="W102" s="79"/>
    </row>
    <row r="103" spans="1:23" ht="15.75" customHeight="1" x14ac:dyDescent="0.2">
      <c r="A103" s="80"/>
      <c r="B103" s="81"/>
      <c r="C103" s="79"/>
      <c r="D103" s="79"/>
      <c r="E103" s="79"/>
      <c r="F103" s="79"/>
      <c r="G103" s="79"/>
      <c r="H103" s="79"/>
      <c r="I103" s="79"/>
      <c r="J103" s="79"/>
      <c r="K103" s="79"/>
      <c r="L103" s="79"/>
      <c r="M103" s="82"/>
      <c r="N103" s="79"/>
      <c r="O103" s="79"/>
      <c r="P103" s="79"/>
      <c r="Q103" s="79"/>
      <c r="R103" s="79"/>
      <c r="S103" s="79"/>
      <c r="T103" s="79"/>
      <c r="U103" s="79"/>
      <c r="V103" s="79"/>
      <c r="W103" s="79"/>
    </row>
    <row r="104" spans="1:23" ht="15.75" customHeight="1" x14ac:dyDescent="0.2">
      <c r="A104" s="80"/>
      <c r="B104" s="81"/>
      <c r="C104" s="79"/>
      <c r="D104" s="79"/>
      <c r="E104" s="79"/>
      <c r="F104" s="79"/>
      <c r="G104" s="79"/>
      <c r="H104" s="79"/>
      <c r="I104" s="79"/>
      <c r="J104" s="79"/>
      <c r="K104" s="79"/>
      <c r="L104" s="79"/>
      <c r="M104" s="82"/>
      <c r="N104" s="79"/>
      <c r="O104" s="79"/>
      <c r="P104" s="79"/>
      <c r="Q104" s="79"/>
      <c r="R104" s="79"/>
      <c r="S104" s="79"/>
      <c r="T104" s="79"/>
      <c r="U104" s="79"/>
      <c r="V104" s="79"/>
      <c r="W104" s="79"/>
    </row>
    <row r="105" spans="1:23" ht="15.75" customHeight="1" x14ac:dyDescent="0.2">
      <c r="A105" s="80"/>
      <c r="B105" s="81"/>
      <c r="C105" s="79"/>
      <c r="D105" s="79"/>
      <c r="E105" s="79"/>
      <c r="F105" s="79"/>
      <c r="G105" s="79"/>
      <c r="H105" s="79"/>
      <c r="I105" s="79"/>
      <c r="J105" s="79"/>
      <c r="K105" s="79"/>
      <c r="L105" s="79"/>
      <c r="M105" s="82"/>
      <c r="N105" s="79"/>
      <c r="O105" s="79"/>
      <c r="P105" s="79"/>
      <c r="Q105" s="79"/>
      <c r="R105" s="79"/>
      <c r="S105" s="79"/>
      <c r="T105" s="79"/>
      <c r="U105" s="79"/>
      <c r="V105" s="79"/>
      <c r="W105" s="79"/>
    </row>
    <row r="106" spans="1:23" ht="15.75" customHeight="1" x14ac:dyDescent="0.2">
      <c r="A106" s="80"/>
      <c r="B106" s="81"/>
      <c r="C106" s="79"/>
      <c r="D106" s="79"/>
      <c r="E106" s="79"/>
      <c r="F106" s="79"/>
      <c r="G106" s="79"/>
      <c r="H106" s="79"/>
      <c r="I106" s="79"/>
      <c r="J106" s="79"/>
      <c r="K106" s="79"/>
      <c r="L106" s="79"/>
      <c r="M106" s="82"/>
      <c r="N106" s="79"/>
      <c r="O106" s="79"/>
      <c r="P106" s="79"/>
      <c r="Q106" s="79"/>
      <c r="R106" s="79"/>
      <c r="S106" s="79"/>
      <c r="T106" s="79"/>
      <c r="U106" s="79"/>
      <c r="V106" s="79"/>
      <c r="W106" s="79"/>
    </row>
    <row r="107" spans="1:23" ht="15.75" customHeight="1" x14ac:dyDescent="0.2">
      <c r="A107" s="80"/>
      <c r="B107" s="81"/>
      <c r="C107" s="79"/>
      <c r="D107" s="79"/>
      <c r="E107" s="79"/>
      <c r="F107" s="79"/>
      <c r="G107" s="79"/>
      <c r="H107" s="79"/>
      <c r="I107" s="79"/>
      <c r="J107" s="79"/>
      <c r="K107" s="79"/>
      <c r="L107" s="79"/>
      <c r="M107" s="82"/>
      <c r="N107" s="79"/>
      <c r="O107" s="79"/>
      <c r="P107" s="79"/>
      <c r="Q107" s="79"/>
      <c r="R107" s="79"/>
      <c r="S107" s="79"/>
      <c r="T107" s="79"/>
      <c r="U107" s="79"/>
      <c r="V107" s="79"/>
      <c r="W107" s="79"/>
    </row>
    <row r="108" spans="1:23" ht="15.75" customHeight="1" x14ac:dyDescent="0.2">
      <c r="A108" s="80"/>
      <c r="B108" s="81"/>
      <c r="C108" s="79"/>
      <c r="D108" s="79"/>
      <c r="E108" s="79"/>
      <c r="F108" s="79"/>
      <c r="G108" s="79"/>
      <c r="H108" s="79"/>
      <c r="I108" s="79"/>
      <c r="J108" s="79"/>
      <c r="K108" s="79"/>
      <c r="L108" s="79"/>
      <c r="M108" s="82"/>
      <c r="N108" s="79"/>
      <c r="O108" s="79"/>
      <c r="P108" s="79"/>
      <c r="Q108" s="79"/>
      <c r="R108" s="79"/>
      <c r="S108" s="79"/>
      <c r="T108" s="79"/>
      <c r="U108" s="79"/>
      <c r="V108" s="79"/>
      <c r="W108" s="79"/>
    </row>
    <row r="109" spans="1:23" ht="15.75" customHeight="1" x14ac:dyDescent="0.2">
      <c r="A109" s="80"/>
      <c r="B109" s="81"/>
      <c r="C109" s="79"/>
      <c r="D109" s="79"/>
      <c r="E109" s="79"/>
      <c r="F109" s="79"/>
      <c r="G109" s="79"/>
      <c r="H109" s="79"/>
      <c r="I109" s="79"/>
      <c r="J109" s="79"/>
      <c r="K109" s="79"/>
      <c r="L109" s="79"/>
      <c r="M109" s="82"/>
      <c r="N109" s="79"/>
      <c r="O109" s="79"/>
      <c r="P109" s="79"/>
      <c r="Q109" s="79"/>
      <c r="R109" s="79"/>
      <c r="S109" s="79"/>
      <c r="T109" s="79"/>
      <c r="U109" s="79"/>
      <c r="V109" s="79"/>
      <c r="W109" s="79"/>
    </row>
    <row r="110" spans="1:23" ht="15.75" customHeight="1" x14ac:dyDescent="0.2">
      <c r="A110" s="80"/>
      <c r="B110" s="81"/>
      <c r="C110" s="79"/>
      <c r="D110" s="79"/>
      <c r="E110" s="79"/>
      <c r="F110" s="79"/>
      <c r="G110" s="79"/>
      <c r="H110" s="79"/>
      <c r="I110" s="79"/>
      <c r="J110" s="79"/>
      <c r="K110" s="79"/>
      <c r="L110" s="79"/>
      <c r="M110" s="82"/>
      <c r="N110" s="79"/>
      <c r="O110" s="79"/>
      <c r="P110" s="79"/>
      <c r="Q110" s="79"/>
      <c r="R110" s="79"/>
      <c r="S110" s="79"/>
      <c r="T110" s="79"/>
      <c r="U110" s="79"/>
      <c r="V110" s="79"/>
      <c r="W110" s="79"/>
    </row>
    <row r="111" spans="1:23" ht="15.75" customHeight="1" x14ac:dyDescent="0.2">
      <c r="A111" s="80"/>
      <c r="B111" s="81"/>
      <c r="C111" s="79"/>
      <c r="D111" s="79"/>
      <c r="E111" s="79"/>
      <c r="F111" s="79"/>
      <c r="G111" s="79"/>
      <c r="H111" s="79"/>
      <c r="I111" s="79"/>
      <c r="J111" s="79"/>
      <c r="K111" s="79"/>
      <c r="L111" s="79"/>
      <c r="M111" s="82"/>
      <c r="N111" s="79"/>
      <c r="O111" s="79"/>
      <c r="P111" s="79"/>
      <c r="Q111" s="79"/>
      <c r="R111" s="79"/>
      <c r="S111" s="79"/>
      <c r="T111" s="79"/>
      <c r="U111" s="79"/>
      <c r="V111" s="79"/>
      <c r="W111" s="79"/>
    </row>
    <row r="112" spans="1:23" ht="15.75" customHeight="1" x14ac:dyDescent="0.2">
      <c r="A112" s="80"/>
      <c r="B112" s="81"/>
      <c r="C112" s="79"/>
      <c r="D112" s="79"/>
      <c r="E112" s="79"/>
      <c r="F112" s="79"/>
      <c r="G112" s="79"/>
      <c r="H112" s="79"/>
      <c r="I112" s="79"/>
      <c r="J112" s="79"/>
      <c r="K112" s="79"/>
      <c r="L112" s="79"/>
      <c r="M112" s="82"/>
      <c r="N112" s="79"/>
      <c r="O112" s="79"/>
      <c r="P112" s="79"/>
      <c r="Q112" s="79"/>
      <c r="R112" s="79"/>
      <c r="S112" s="79"/>
      <c r="T112" s="79"/>
      <c r="U112" s="79"/>
      <c r="V112" s="79"/>
      <c r="W112" s="79"/>
    </row>
    <row r="113" spans="1:23" ht="15.75" customHeight="1" x14ac:dyDescent="0.2">
      <c r="A113" s="80"/>
      <c r="B113" s="81"/>
      <c r="C113" s="79"/>
      <c r="D113" s="79"/>
      <c r="E113" s="79"/>
      <c r="F113" s="79"/>
      <c r="G113" s="79"/>
      <c r="H113" s="79"/>
      <c r="I113" s="79"/>
      <c r="J113" s="79"/>
      <c r="K113" s="79"/>
      <c r="L113" s="79"/>
      <c r="M113" s="82"/>
      <c r="N113" s="79"/>
      <c r="O113" s="79"/>
      <c r="P113" s="79"/>
      <c r="Q113" s="79"/>
      <c r="R113" s="79"/>
      <c r="S113" s="79"/>
      <c r="T113" s="79"/>
      <c r="U113" s="79"/>
      <c r="V113" s="79"/>
      <c r="W113" s="79"/>
    </row>
    <row r="114" spans="1:23" ht="15.75" customHeight="1" x14ac:dyDescent="0.2">
      <c r="A114" s="80"/>
      <c r="B114" s="81"/>
      <c r="C114" s="79"/>
      <c r="D114" s="79"/>
      <c r="E114" s="79"/>
      <c r="F114" s="79"/>
      <c r="G114" s="79"/>
      <c r="H114" s="79"/>
      <c r="I114" s="79"/>
      <c r="J114" s="79"/>
      <c r="K114" s="79"/>
      <c r="L114" s="79"/>
      <c r="M114" s="82"/>
      <c r="N114" s="79"/>
      <c r="O114" s="79"/>
      <c r="P114" s="79"/>
      <c r="Q114" s="79"/>
      <c r="R114" s="79"/>
      <c r="S114" s="79"/>
      <c r="T114" s="79"/>
      <c r="U114" s="79"/>
      <c r="V114" s="79"/>
      <c r="W114" s="79"/>
    </row>
    <row r="115" spans="1:23" ht="15.75" customHeight="1" x14ac:dyDescent="0.2">
      <c r="A115" s="80"/>
      <c r="B115" s="81"/>
      <c r="C115" s="79"/>
      <c r="D115" s="79"/>
      <c r="E115" s="79"/>
      <c r="F115" s="79"/>
      <c r="G115" s="79"/>
      <c r="H115" s="79"/>
      <c r="I115" s="79"/>
      <c r="J115" s="79"/>
      <c r="K115" s="79"/>
      <c r="L115" s="79"/>
      <c r="M115" s="82"/>
      <c r="N115" s="79"/>
      <c r="O115" s="79"/>
      <c r="P115" s="79"/>
      <c r="Q115" s="79"/>
      <c r="R115" s="79"/>
      <c r="S115" s="79"/>
      <c r="T115" s="79"/>
      <c r="U115" s="79"/>
      <c r="V115" s="79"/>
      <c r="W115" s="79"/>
    </row>
    <row r="116" spans="1:23" ht="15.75" customHeight="1" x14ac:dyDescent="0.2">
      <c r="A116" s="80"/>
      <c r="B116" s="81"/>
      <c r="C116" s="79"/>
      <c r="D116" s="79"/>
      <c r="E116" s="79"/>
      <c r="F116" s="79"/>
      <c r="G116" s="79"/>
      <c r="H116" s="79"/>
      <c r="I116" s="79"/>
      <c r="J116" s="79"/>
      <c r="K116" s="79"/>
      <c r="L116" s="79"/>
      <c r="M116" s="82"/>
      <c r="N116" s="79"/>
      <c r="O116" s="79"/>
      <c r="P116" s="79"/>
      <c r="Q116" s="79"/>
      <c r="R116" s="79"/>
      <c r="S116" s="79"/>
      <c r="T116" s="79"/>
      <c r="U116" s="79"/>
      <c r="V116" s="79"/>
      <c r="W116" s="79"/>
    </row>
    <row r="117" spans="1:23" ht="15.75" customHeight="1" x14ac:dyDescent="0.2">
      <c r="A117" s="80"/>
      <c r="B117" s="81"/>
      <c r="C117" s="79"/>
      <c r="D117" s="79"/>
      <c r="E117" s="79"/>
      <c r="F117" s="79"/>
      <c r="G117" s="79"/>
      <c r="H117" s="79"/>
      <c r="I117" s="79"/>
      <c r="J117" s="79"/>
      <c r="K117" s="79"/>
      <c r="L117" s="79"/>
      <c r="M117" s="82"/>
      <c r="N117" s="79"/>
      <c r="O117" s="79"/>
      <c r="P117" s="79"/>
      <c r="Q117" s="79"/>
      <c r="R117" s="79"/>
      <c r="S117" s="79"/>
      <c r="T117" s="79"/>
      <c r="U117" s="79"/>
      <c r="V117" s="79"/>
      <c r="W117" s="79"/>
    </row>
    <row r="118" spans="1:23" ht="15.75" customHeight="1" x14ac:dyDescent="0.2">
      <c r="A118" s="80"/>
      <c r="B118" s="81"/>
      <c r="C118" s="79"/>
      <c r="D118" s="79"/>
      <c r="E118" s="79"/>
      <c r="F118" s="79"/>
      <c r="G118" s="79"/>
      <c r="H118" s="79"/>
      <c r="I118" s="79"/>
      <c r="J118" s="79"/>
      <c r="K118" s="79"/>
      <c r="L118" s="79"/>
      <c r="M118" s="82"/>
      <c r="N118" s="79"/>
      <c r="O118" s="79"/>
      <c r="P118" s="79"/>
      <c r="Q118" s="79"/>
      <c r="R118" s="79"/>
      <c r="S118" s="79"/>
      <c r="T118" s="79"/>
      <c r="U118" s="79"/>
      <c r="V118" s="79"/>
      <c r="W118" s="79"/>
    </row>
    <row r="119" spans="1:23" ht="15.75" customHeight="1" x14ac:dyDescent="0.2">
      <c r="A119" s="80"/>
      <c r="B119" s="81"/>
      <c r="C119" s="79"/>
      <c r="D119" s="79"/>
      <c r="E119" s="79"/>
      <c r="F119" s="79"/>
      <c r="G119" s="79"/>
      <c r="H119" s="79"/>
      <c r="I119" s="79"/>
      <c r="J119" s="79"/>
      <c r="K119" s="79"/>
      <c r="L119" s="79"/>
      <c r="M119" s="82"/>
      <c r="N119" s="79"/>
      <c r="O119" s="79"/>
      <c r="P119" s="79"/>
      <c r="Q119" s="79"/>
      <c r="R119" s="79"/>
      <c r="S119" s="79"/>
      <c r="T119" s="79"/>
      <c r="U119" s="79"/>
      <c r="V119" s="79"/>
      <c r="W119" s="79"/>
    </row>
    <row r="120" spans="1:23" ht="15.75" customHeight="1" x14ac:dyDescent="0.2">
      <c r="A120" s="80"/>
      <c r="B120" s="81"/>
      <c r="C120" s="79"/>
      <c r="D120" s="79"/>
      <c r="E120" s="79"/>
      <c r="F120" s="79"/>
      <c r="G120" s="79"/>
      <c r="H120" s="79"/>
      <c r="I120" s="79"/>
      <c r="J120" s="79"/>
      <c r="K120" s="79"/>
      <c r="L120" s="79"/>
      <c r="M120" s="82"/>
      <c r="N120" s="79"/>
      <c r="O120" s="79"/>
      <c r="P120" s="79"/>
      <c r="Q120" s="79"/>
      <c r="R120" s="79"/>
      <c r="S120" s="79"/>
      <c r="T120" s="79"/>
      <c r="U120" s="79"/>
      <c r="V120" s="79"/>
      <c r="W120" s="79"/>
    </row>
    <row r="121" spans="1:23" ht="15.75" customHeight="1" x14ac:dyDescent="0.2">
      <c r="A121" s="80"/>
      <c r="B121" s="81"/>
      <c r="C121" s="79"/>
      <c r="D121" s="79"/>
      <c r="E121" s="79"/>
      <c r="F121" s="79"/>
      <c r="G121" s="79"/>
      <c r="H121" s="79"/>
      <c r="I121" s="79"/>
      <c r="J121" s="79"/>
      <c r="K121" s="79"/>
      <c r="L121" s="79"/>
      <c r="M121" s="82"/>
      <c r="N121" s="79"/>
      <c r="O121" s="79"/>
      <c r="P121" s="79"/>
      <c r="Q121" s="79"/>
      <c r="R121" s="79"/>
      <c r="S121" s="79"/>
      <c r="T121" s="79"/>
      <c r="U121" s="79"/>
      <c r="V121" s="79"/>
      <c r="W121" s="79"/>
    </row>
    <row r="122" spans="1:23" ht="15.75" customHeight="1" x14ac:dyDescent="0.2">
      <c r="A122" s="80"/>
      <c r="B122" s="81"/>
      <c r="C122" s="79"/>
      <c r="D122" s="79"/>
      <c r="E122" s="79"/>
      <c r="F122" s="79"/>
      <c r="G122" s="79"/>
      <c r="H122" s="79"/>
      <c r="I122" s="79"/>
      <c r="J122" s="79"/>
      <c r="K122" s="79"/>
      <c r="L122" s="79"/>
      <c r="M122" s="82"/>
      <c r="N122" s="79"/>
      <c r="O122" s="79"/>
      <c r="P122" s="79"/>
      <c r="Q122" s="79"/>
      <c r="R122" s="79"/>
      <c r="S122" s="79"/>
      <c r="T122" s="79"/>
      <c r="U122" s="79"/>
      <c r="V122" s="79"/>
      <c r="W122" s="79"/>
    </row>
    <row r="123" spans="1:23" ht="15.75" customHeight="1" x14ac:dyDescent="0.2">
      <c r="A123" s="80"/>
      <c r="B123" s="81"/>
      <c r="C123" s="79"/>
      <c r="D123" s="79"/>
      <c r="E123" s="79"/>
      <c r="F123" s="79"/>
      <c r="G123" s="79"/>
      <c r="H123" s="79"/>
      <c r="I123" s="79"/>
      <c r="J123" s="79"/>
      <c r="K123" s="79"/>
      <c r="L123" s="79"/>
      <c r="M123" s="82"/>
      <c r="N123" s="79"/>
      <c r="O123" s="79"/>
      <c r="P123" s="79"/>
      <c r="Q123" s="79"/>
      <c r="R123" s="79"/>
      <c r="S123" s="79"/>
      <c r="T123" s="79"/>
      <c r="U123" s="79"/>
      <c r="V123" s="79"/>
      <c r="W123" s="79"/>
    </row>
    <row r="124" spans="1:23" ht="15.75" customHeight="1" x14ac:dyDescent="0.2">
      <c r="A124" s="80"/>
      <c r="B124" s="81"/>
      <c r="C124" s="79"/>
      <c r="D124" s="79"/>
      <c r="E124" s="79"/>
      <c r="F124" s="79"/>
      <c r="G124" s="79"/>
      <c r="H124" s="79"/>
      <c r="I124" s="79"/>
      <c r="J124" s="79"/>
      <c r="K124" s="79"/>
      <c r="L124" s="79"/>
      <c r="M124" s="82"/>
      <c r="N124" s="79"/>
      <c r="O124" s="79"/>
      <c r="P124" s="79"/>
      <c r="Q124" s="79"/>
      <c r="R124" s="79"/>
      <c r="S124" s="79"/>
      <c r="T124" s="79"/>
      <c r="U124" s="79"/>
      <c r="V124" s="79"/>
      <c r="W124" s="79"/>
    </row>
    <row r="125" spans="1:23" ht="15.75" customHeight="1" x14ac:dyDescent="0.2">
      <c r="A125" s="80"/>
      <c r="B125" s="81"/>
      <c r="C125" s="79"/>
      <c r="D125" s="79"/>
      <c r="E125" s="79"/>
      <c r="F125" s="79"/>
      <c r="G125" s="79"/>
      <c r="H125" s="79"/>
      <c r="I125" s="79"/>
      <c r="J125" s="79"/>
      <c r="K125" s="79"/>
      <c r="L125" s="79"/>
      <c r="M125" s="82"/>
      <c r="N125" s="79"/>
      <c r="O125" s="79"/>
      <c r="P125" s="79"/>
      <c r="Q125" s="79"/>
      <c r="R125" s="79"/>
      <c r="S125" s="79"/>
      <c r="T125" s="79"/>
      <c r="U125" s="79"/>
      <c r="V125" s="79"/>
      <c r="W125" s="79"/>
    </row>
    <row r="126" spans="1:23" ht="15.75" customHeight="1" x14ac:dyDescent="0.2">
      <c r="A126" s="80"/>
      <c r="B126" s="81"/>
      <c r="C126" s="79"/>
      <c r="D126" s="79"/>
      <c r="E126" s="79"/>
      <c r="F126" s="79"/>
      <c r="G126" s="79"/>
      <c r="H126" s="79"/>
      <c r="I126" s="79"/>
      <c r="J126" s="79"/>
      <c r="K126" s="79"/>
      <c r="L126" s="79"/>
      <c r="M126" s="82"/>
      <c r="N126" s="79"/>
      <c r="O126" s="79"/>
      <c r="P126" s="79"/>
      <c r="Q126" s="79"/>
      <c r="R126" s="79"/>
      <c r="S126" s="79"/>
      <c r="T126" s="79"/>
      <c r="U126" s="79"/>
      <c r="V126" s="79"/>
      <c r="W126" s="79"/>
    </row>
    <row r="127" spans="1:23" ht="15.75" customHeight="1" x14ac:dyDescent="0.2">
      <c r="A127" s="80"/>
      <c r="B127" s="81"/>
      <c r="C127" s="79"/>
      <c r="D127" s="79"/>
      <c r="E127" s="79"/>
      <c r="F127" s="79"/>
      <c r="G127" s="79"/>
      <c r="H127" s="79"/>
      <c r="I127" s="79"/>
      <c r="J127" s="79"/>
      <c r="K127" s="79"/>
      <c r="L127" s="79"/>
      <c r="M127" s="82"/>
      <c r="N127" s="79"/>
      <c r="O127" s="79"/>
      <c r="P127" s="79"/>
      <c r="Q127" s="79"/>
      <c r="R127" s="79"/>
      <c r="S127" s="79"/>
      <c r="T127" s="79"/>
      <c r="U127" s="79"/>
      <c r="V127" s="79"/>
      <c r="W127" s="79"/>
    </row>
    <row r="128" spans="1:23" ht="15.75" customHeight="1" x14ac:dyDescent="0.2">
      <c r="A128" s="80"/>
      <c r="B128" s="81"/>
      <c r="C128" s="79"/>
      <c r="D128" s="79"/>
      <c r="E128" s="79"/>
      <c r="F128" s="79"/>
      <c r="G128" s="79"/>
      <c r="H128" s="79"/>
      <c r="I128" s="79"/>
      <c r="J128" s="79"/>
      <c r="K128" s="79"/>
      <c r="L128" s="79"/>
      <c r="M128" s="82"/>
      <c r="N128" s="79"/>
      <c r="O128" s="79"/>
      <c r="P128" s="79"/>
      <c r="Q128" s="79"/>
      <c r="R128" s="79"/>
      <c r="S128" s="79"/>
      <c r="T128" s="79"/>
      <c r="U128" s="79"/>
      <c r="V128" s="79"/>
      <c r="W128" s="79"/>
    </row>
    <row r="129" spans="1:23" ht="15.75" customHeight="1" x14ac:dyDescent="0.2">
      <c r="A129" s="80"/>
      <c r="B129" s="81"/>
      <c r="C129" s="79"/>
      <c r="D129" s="79"/>
      <c r="E129" s="79"/>
      <c r="F129" s="79"/>
      <c r="G129" s="79"/>
      <c r="H129" s="79"/>
      <c r="I129" s="79"/>
      <c r="J129" s="79"/>
      <c r="K129" s="79"/>
      <c r="L129" s="79"/>
      <c r="M129" s="82"/>
      <c r="N129" s="79"/>
      <c r="O129" s="79"/>
      <c r="P129" s="79"/>
      <c r="Q129" s="79"/>
      <c r="R129" s="79"/>
      <c r="S129" s="79"/>
      <c r="T129" s="79"/>
      <c r="U129" s="79"/>
      <c r="V129" s="79"/>
      <c r="W129" s="79"/>
    </row>
    <row r="130" spans="1:23" ht="15.75" customHeight="1" x14ac:dyDescent="0.2">
      <c r="A130" s="80"/>
      <c r="B130" s="81"/>
      <c r="C130" s="79"/>
      <c r="D130" s="79"/>
      <c r="E130" s="79"/>
      <c r="F130" s="79"/>
      <c r="G130" s="79"/>
      <c r="H130" s="79"/>
      <c r="I130" s="79"/>
      <c r="J130" s="79"/>
      <c r="K130" s="79"/>
      <c r="L130" s="79"/>
      <c r="M130" s="82"/>
      <c r="N130" s="79"/>
      <c r="O130" s="79"/>
      <c r="P130" s="79"/>
      <c r="Q130" s="79"/>
      <c r="R130" s="79"/>
      <c r="S130" s="79"/>
      <c r="T130" s="79"/>
      <c r="U130" s="79"/>
      <c r="V130" s="79"/>
      <c r="W130" s="79"/>
    </row>
    <row r="131" spans="1:23" ht="15.75" customHeight="1" x14ac:dyDescent="0.2">
      <c r="A131" s="80"/>
      <c r="B131" s="81"/>
      <c r="C131" s="79"/>
      <c r="D131" s="79"/>
      <c r="E131" s="79"/>
      <c r="F131" s="79"/>
      <c r="G131" s="79"/>
      <c r="H131" s="79"/>
      <c r="I131" s="79"/>
      <c r="J131" s="79"/>
      <c r="K131" s="79"/>
      <c r="L131" s="79"/>
      <c r="M131" s="82"/>
      <c r="N131" s="79"/>
      <c r="O131" s="79"/>
      <c r="P131" s="79"/>
      <c r="Q131" s="79"/>
      <c r="R131" s="79"/>
      <c r="S131" s="79"/>
      <c r="T131" s="79"/>
      <c r="U131" s="79"/>
      <c r="V131" s="79"/>
      <c r="W131" s="79"/>
    </row>
    <row r="132" spans="1:23" ht="15.75" customHeight="1" x14ac:dyDescent="0.2">
      <c r="A132" s="80"/>
      <c r="B132" s="81"/>
      <c r="C132" s="79"/>
      <c r="D132" s="79"/>
      <c r="E132" s="79"/>
      <c r="F132" s="79"/>
      <c r="G132" s="79"/>
      <c r="H132" s="79"/>
      <c r="I132" s="79"/>
      <c r="J132" s="79"/>
      <c r="K132" s="79"/>
      <c r="L132" s="79"/>
      <c r="M132" s="82"/>
      <c r="N132" s="79"/>
      <c r="O132" s="79"/>
      <c r="P132" s="79"/>
      <c r="Q132" s="79"/>
      <c r="R132" s="79"/>
      <c r="S132" s="79"/>
      <c r="T132" s="79"/>
      <c r="U132" s="79"/>
      <c r="V132" s="79"/>
      <c r="W132" s="79"/>
    </row>
    <row r="133" spans="1:23" ht="15.75" customHeight="1" x14ac:dyDescent="0.2">
      <c r="A133" s="80"/>
      <c r="B133" s="81"/>
      <c r="C133" s="79"/>
      <c r="D133" s="79"/>
      <c r="E133" s="79"/>
      <c r="F133" s="79"/>
      <c r="G133" s="79"/>
      <c r="H133" s="79"/>
      <c r="I133" s="79"/>
      <c r="J133" s="79"/>
      <c r="K133" s="79"/>
      <c r="L133" s="79"/>
      <c r="M133" s="82"/>
      <c r="N133" s="79"/>
      <c r="O133" s="79"/>
      <c r="P133" s="79"/>
      <c r="Q133" s="79"/>
      <c r="R133" s="79"/>
      <c r="S133" s="79"/>
      <c r="T133" s="79"/>
      <c r="U133" s="79"/>
      <c r="V133" s="79"/>
      <c r="W133" s="79"/>
    </row>
    <row r="134" spans="1:23" ht="15.75" customHeight="1" x14ac:dyDescent="0.2">
      <c r="A134" s="80"/>
      <c r="B134" s="81"/>
      <c r="C134" s="79"/>
      <c r="D134" s="79"/>
      <c r="E134" s="79"/>
      <c r="F134" s="79"/>
      <c r="G134" s="79"/>
      <c r="H134" s="79"/>
      <c r="I134" s="79"/>
      <c r="J134" s="79"/>
      <c r="K134" s="79"/>
      <c r="L134" s="79"/>
      <c r="M134" s="82"/>
      <c r="N134" s="79"/>
      <c r="O134" s="79"/>
      <c r="P134" s="79"/>
      <c r="Q134" s="79"/>
      <c r="R134" s="79"/>
      <c r="S134" s="79"/>
      <c r="T134" s="79"/>
      <c r="U134" s="79"/>
      <c r="V134" s="79"/>
      <c r="W134" s="79"/>
    </row>
    <row r="135" spans="1:23" ht="15.75" customHeight="1" x14ac:dyDescent="0.2">
      <c r="A135" s="80"/>
      <c r="B135" s="81"/>
      <c r="C135" s="79"/>
      <c r="D135" s="79"/>
      <c r="E135" s="79"/>
      <c r="F135" s="79"/>
      <c r="G135" s="79"/>
      <c r="H135" s="79"/>
      <c r="I135" s="79"/>
      <c r="J135" s="79"/>
      <c r="K135" s="79"/>
      <c r="L135" s="79"/>
      <c r="M135" s="82"/>
      <c r="N135" s="79"/>
      <c r="O135" s="79"/>
      <c r="P135" s="79"/>
      <c r="Q135" s="79"/>
      <c r="R135" s="79"/>
      <c r="S135" s="79"/>
      <c r="T135" s="79"/>
      <c r="U135" s="79"/>
      <c r="V135" s="79"/>
      <c r="W135" s="79"/>
    </row>
    <row r="136" spans="1:23" ht="15.75" customHeight="1" x14ac:dyDescent="0.2">
      <c r="A136" s="80"/>
      <c r="B136" s="81"/>
      <c r="C136" s="79"/>
      <c r="D136" s="79"/>
      <c r="E136" s="79"/>
      <c r="F136" s="79"/>
      <c r="G136" s="79"/>
      <c r="H136" s="79"/>
      <c r="I136" s="79"/>
      <c r="J136" s="79"/>
      <c r="K136" s="79"/>
      <c r="L136" s="79"/>
      <c r="M136" s="82"/>
      <c r="N136" s="79"/>
      <c r="O136" s="79"/>
      <c r="P136" s="79"/>
      <c r="Q136" s="79"/>
      <c r="R136" s="79"/>
      <c r="S136" s="79"/>
      <c r="T136" s="79"/>
      <c r="U136" s="79"/>
      <c r="V136" s="79"/>
      <c r="W136" s="79"/>
    </row>
    <row r="137" spans="1:23" ht="15.75" customHeight="1" x14ac:dyDescent="0.2">
      <c r="A137" s="80"/>
      <c r="B137" s="81"/>
      <c r="C137" s="79"/>
      <c r="D137" s="79"/>
      <c r="E137" s="79"/>
      <c r="F137" s="79"/>
      <c r="G137" s="79"/>
      <c r="H137" s="79"/>
      <c r="I137" s="79"/>
      <c r="J137" s="79"/>
      <c r="K137" s="79"/>
      <c r="L137" s="79"/>
      <c r="M137" s="82"/>
      <c r="N137" s="79"/>
      <c r="O137" s="79"/>
      <c r="P137" s="79"/>
      <c r="Q137" s="79"/>
      <c r="R137" s="79"/>
      <c r="S137" s="79"/>
      <c r="T137" s="79"/>
      <c r="U137" s="79"/>
      <c r="V137" s="79"/>
      <c r="W137" s="79"/>
    </row>
    <row r="138" spans="1:23" ht="15.75" customHeight="1" x14ac:dyDescent="0.2">
      <c r="A138" s="80"/>
      <c r="B138" s="81"/>
      <c r="C138" s="79"/>
      <c r="D138" s="79"/>
      <c r="E138" s="79"/>
      <c r="F138" s="79"/>
      <c r="G138" s="79"/>
      <c r="H138" s="79"/>
      <c r="I138" s="79"/>
      <c r="J138" s="79"/>
      <c r="K138" s="79"/>
      <c r="L138" s="79"/>
      <c r="M138" s="82"/>
      <c r="N138" s="79"/>
      <c r="O138" s="79"/>
      <c r="P138" s="79"/>
      <c r="Q138" s="79"/>
      <c r="R138" s="79"/>
      <c r="S138" s="79"/>
      <c r="T138" s="79"/>
      <c r="U138" s="79"/>
      <c r="V138" s="79"/>
      <c r="W138" s="79"/>
    </row>
    <row r="139" spans="1:23" ht="15.75" customHeight="1" x14ac:dyDescent="0.2">
      <c r="A139" s="80"/>
      <c r="B139" s="81"/>
      <c r="C139" s="79"/>
      <c r="D139" s="79"/>
      <c r="E139" s="79"/>
      <c r="F139" s="79"/>
      <c r="G139" s="79"/>
      <c r="H139" s="79"/>
      <c r="I139" s="79"/>
      <c r="J139" s="79"/>
      <c r="K139" s="79"/>
      <c r="L139" s="79"/>
      <c r="M139" s="82"/>
      <c r="N139" s="79"/>
      <c r="O139" s="79"/>
      <c r="P139" s="79"/>
      <c r="Q139" s="79"/>
      <c r="R139" s="79"/>
      <c r="S139" s="79"/>
      <c r="T139" s="79"/>
      <c r="U139" s="79"/>
      <c r="V139" s="79"/>
      <c r="W139" s="79"/>
    </row>
    <row r="140" spans="1:23" ht="15.75" customHeight="1" x14ac:dyDescent="0.2">
      <c r="A140" s="80"/>
      <c r="B140" s="81"/>
      <c r="C140" s="79"/>
      <c r="D140" s="79"/>
      <c r="E140" s="79"/>
      <c r="F140" s="79"/>
      <c r="G140" s="79"/>
      <c r="H140" s="79"/>
      <c r="I140" s="79"/>
      <c r="J140" s="79"/>
      <c r="K140" s="79"/>
      <c r="L140" s="79"/>
      <c r="M140" s="82"/>
      <c r="N140" s="79"/>
      <c r="O140" s="79"/>
      <c r="P140" s="79"/>
      <c r="Q140" s="79"/>
      <c r="R140" s="79"/>
      <c r="S140" s="79"/>
      <c r="T140" s="79"/>
      <c r="U140" s="79"/>
      <c r="V140" s="79"/>
      <c r="W140" s="79"/>
    </row>
    <row r="141" spans="1:23" ht="15.75" customHeight="1" x14ac:dyDescent="0.2">
      <c r="A141" s="80"/>
      <c r="B141" s="81"/>
      <c r="C141" s="79"/>
      <c r="D141" s="79"/>
      <c r="E141" s="79"/>
      <c r="F141" s="79"/>
      <c r="G141" s="79"/>
      <c r="H141" s="79"/>
      <c r="I141" s="79"/>
      <c r="J141" s="79"/>
      <c r="K141" s="79"/>
      <c r="L141" s="79"/>
      <c r="M141" s="82"/>
      <c r="N141" s="79"/>
      <c r="O141" s="79"/>
      <c r="P141" s="79"/>
      <c r="Q141" s="79"/>
      <c r="R141" s="79"/>
      <c r="S141" s="79"/>
      <c r="T141" s="79"/>
      <c r="U141" s="79"/>
      <c r="V141" s="79"/>
      <c r="W141" s="79"/>
    </row>
    <row r="142" spans="1:23" ht="15.75" customHeight="1" x14ac:dyDescent="0.2">
      <c r="A142" s="80"/>
      <c r="B142" s="81"/>
      <c r="C142" s="79"/>
      <c r="D142" s="79"/>
      <c r="E142" s="79"/>
      <c r="F142" s="79"/>
      <c r="G142" s="79"/>
      <c r="H142" s="79"/>
      <c r="I142" s="79"/>
      <c r="J142" s="79"/>
      <c r="K142" s="79"/>
      <c r="L142" s="79"/>
      <c r="M142" s="82"/>
      <c r="N142" s="79"/>
      <c r="O142" s="79"/>
      <c r="P142" s="79"/>
      <c r="Q142" s="79"/>
      <c r="R142" s="79"/>
      <c r="S142" s="79"/>
      <c r="T142" s="79"/>
      <c r="U142" s="79"/>
      <c r="V142" s="79"/>
      <c r="W142" s="79"/>
    </row>
    <row r="143" spans="1:23" ht="15.75" customHeight="1" x14ac:dyDescent="0.2">
      <c r="A143" s="80"/>
      <c r="B143" s="81"/>
      <c r="C143" s="79"/>
      <c r="D143" s="79"/>
      <c r="E143" s="79"/>
      <c r="F143" s="79"/>
      <c r="G143" s="79"/>
      <c r="H143" s="79"/>
      <c r="I143" s="79"/>
      <c r="J143" s="79"/>
      <c r="K143" s="79"/>
      <c r="L143" s="79"/>
      <c r="M143" s="82"/>
      <c r="N143" s="79"/>
      <c r="O143" s="79"/>
      <c r="P143" s="79"/>
      <c r="Q143" s="79"/>
      <c r="R143" s="79"/>
      <c r="S143" s="79"/>
      <c r="T143" s="79"/>
      <c r="U143" s="79"/>
      <c r="V143" s="79"/>
      <c r="W143" s="79"/>
    </row>
    <row r="144" spans="1:23" ht="15.75" customHeight="1" x14ac:dyDescent="0.2">
      <c r="A144" s="80"/>
      <c r="B144" s="81"/>
      <c r="C144" s="79"/>
      <c r="D144" s="79"/>
      <c r="E144" s="79"/>
      <c r="F144" s="79"/>
      <c r="G144" s="79"/>
      <c r="H144" s="79"/>
      <c r="I144" s="79"/>
      <c r="J144" s="79"/>
      <c r="K144" s="79"/>
      <c r="L144" s="79"/>
      <c r="M144" s="82"/>
      <c r="N144" s="79"/>
      <c r="O144" s="79"/>
      <c r="P144" s="79"/>
      <c r="Q144" s="79"/>
      <c r="R144" s="79"/>
      <c r="S144" s="79"/>
      <c r="T144" s="79"/>
      <c r="U144" s="79"/>
      <c r="V144" s="79"/>
      <c r="W144" s="79"/>
    </row>
    <row r="145" spans="1:23" ht="15.75" customHeight="1" x14ac:dyDescent="0.2">
      <c r="A145" s="80"/>
      <c r="B145" s="81"/>
      <c r="C145" s="79"/>
      <c r="D145" s="79"/>
      <c r="E145" s="79"/>
      <c r="F145" s="79"/>
      <c r="G145" s="79"/>
      <c r="H145" s="79"/>
      <c r="I145" s="79"/>
      <c r="J145" s="79"/>
      <c r="K145" s="79"/>
      <c r="L145" s="79"/>
      <c r="M145" s="82"/>
      <c r="N145" s="79"/>
      <c r="O145" s="79"/>
      <c r="P145" s="79"/>
      <c r="Q145" s="79"/>
      <c r="R145" s="79"/>
      <c r="S145" s="79"/>
      <c r="T145" s="79"/>
      <c r="U145" s="79"/>
      <c r="V145" s="79"/>
      <c r="W145" s="79"/>
    </row>
    <row r="146" spans="1:23" ht="15.75" customHeight="1" x14ac:dyDescent="0.2">
      <c r="A146" s="80"/>
      <c r="B146" s="81"/>
      <c r="C146" s="79"/>
      <c r="D146" s="79"/>
      <c r="E146" s="79"/>
      <c r="F146" s="79"/>
      <c r="G146" s="79"/>
      <c r="H146" s="79"/>
      <c r="I146" s="79"/>
      <c r="J146" s="79"/>
      <c r="K146" s="79"/>
      <c r="L146" s="79"/>
      <c r="M146" s="82"/>
      <c r="N146" s="79"/>
      <c r="O146" s="79"/>
      <c r="P146" s="79"/>
      <c r="Q146" s="79"/>
      <c r="R146" s="79"/>
      <c r="S146" s="79"/>
      <c r="T146" s="79"/>
      <c r="U146" s="79"/>
      <c r="V146" s="79"/>
      <c r="W146" s="79"/>
    </row>
    <row r="147" spans="1:23" ht="15.75" customHeight="1" x14ac:dyDescent="0.2">
      <c r="A147" s="80"/>
      <c r="B147" s="81"/>
      <c r="C147" s="79"/>
      <c r="D147" s="79"/>
      <c r="E147" s="79"/>
      <c r="F147" s="79"/>
      <c r="G147" s="79"/>
      <c r="H147" s="79"/>
      <c r="I147" s="79"/>
      <c r="J147" s="79"/>
      <c r="K147" s="79"/>
      <c r="L147" s="79"/>
      <c r="M147" s="82"/>
      <c r="N147" s="79"/>
      <c r="O147" s="79"/>
      <c r="P147" s="79"/>
      <c r="Q147" s="79"/>
      <c r="R147" s="79"/>
      <c r="S147" s="79"/>
      <c r="T147" s="79"/>
      <c r="U147" s="79"/>
      <c r="V147" s="79"/>
      <c r="W147" s="79"/>
    </row>
    <row r="148" spans="1:23" ht="15.75" customHeight="1" x14ac:dyDescent="0.2">
      <c r="A148" s="80"/>
      <c r="B148" s="81"/>
      <c r="C148" s="79"/>
      <c r="D148" s="79"/>
      <c r="E148" s="79"/>
      <c r="F148" s="79"/>
      <c r="G148" s="79"/>
      <c r="H148" s="79"/>
      <c r="I148" s="79"/>
      <c r="J148" s="79"/>
      <c r="K148" s="79"/>
      <c r="L148" s="79"/>
      <c r="M148" s="82"/>
      <c r="N148" s="79"/>
      <c r="O148" s="79"/>
      <c r="P148" s="79"/>
      <c r="Q148" s="79"/>
      <c r="R148" s="79"/>
      <c r="S148" s="79"/>
      <c r="T148" s="79"/>
      <c r="U148" s="79"/>
      <c r="V148" s="79"/>
      <c r="W148" s="79"/>
    </row>
    <row r="149" spans="1:23" ht="15.75" customHeight="1" x14ac:dyDescent="0.2">
      <c r="A149" s="80"/>
      <c r="B149" s="81"/>
      <c r="C149" s="79"/>
      <c r="D149" s="79"/>
      <c r="E149" s="79"/>
      <c r="F149" s="79"/>
      <c r="G149" s="79"/>
      <c r="H149" s="79"/>
      <c r="I149" s="79"/>
      <c r="J149" s="79"/>
      <c r="K149" s="79"/>
      <c r="L149" s="79"/>
      <c r="M149" s="82"/>
      <c r="N149" s="79"/>
      <c r="O149" s="79"/>
      <c r="P149" s="79"/>
      <c r="Q149" s="79"/>
      <c r="R149" s="79"/>
      <c r="S149" s="79"/>
      <c r="T149" s="79"/>
      <c r="U149" s="79"/>
      <c r="V149" s="79"/>
      <c r="W149" s="79"/>
    </row>
    <row r="150" spans="1:23" ht="15.75" customHeight="1" x14ac:dyDescent="0.2">
      <c r="A150" s="80"/>
      <c r="B150" s="81"/>
      <c r="C150" s="79"/>
      <c r="D150" s="79"/>
      <c r="E150" s="79"/>
      <c r="F150" s="79"/>
      <c r="G150" s="79"/>
      <c r="H150" s="79"/>
      <c r="I150" s="79"/>
      <c r="J150" s="79"/>
      <c r="K150" s="79"/>
      <c r="L150" s="79"/>
      <c r="M150" s="82"/>
      <c r="N150" s="79"/>
      <c r="O150" s="79"/>
      <c r="P150" s="79"/>
      <c r="Q150" s="79"/>
      <c r="R150" s="79"/>
      <c r="S150" s="79"/>
      <c r="T150" s="79"/>
      <c r="U150" s="79"/>
      <c r="V150" s="79"/>
      <c r="W150" s="79"/>
    </row>
    <row r="151" spans="1:23" ht="15.75" customHeight="1" x14ac:dyDescent="0.2">
      <c r="A151" s="80"/>
      <c r="B151" s="81"/>
      <c r="C151" s="79"/>
      <c r="D151" s="79"/>
      <c r="E151" s="79"/>
      <c r="F151" s="79"/>
      <c r="G151" s="79"/>
      <c r="H151" s="79"/>
      <c r="I151" s="79"/>
      <c r="J151" s="79"/>
      <c r="K151" s="79"/>
      <c r="L151" s="79"/>
      <c r="M151" s="82"/>
      <c r="N151" s="79"/>
      <c r="O151" s="79"/>
      <c r="P151" s="79"/>
      <c r="Q151" s="79"/>
      <c r="R151" s="79"/>
      <c r="S151" s="79"/>
      <c r="T151" s="79"/>
      <c r="U151" s="79"/>
      <c r="V151" s="79"/>
      <c r="W151" s="79"/>
    </row>
    <row r="152" spans="1:23" ht="15.75" customHeight="1" x14ac:dyDescent="0.2">
      <c r="A152" s="80"/>
      <c r="B152" s="81"/>
      <c r="C152" s="79"/>
      <c r="D152" s="79"/>
      <c r="E152" s="79"/>
      <c r="F152" s="79"/>
      <c r="G152" s="79"/>
      <c r="H152" s="79"/>
      <c r="I152" s="79"/>
      <c r="J152" s="79"/>
      <c r="K152" s="79"/>
      <c r="L152" s="79"/>
      <c r="M152" s="82"/>
      <c r="N152" s="79"/>
      <c r="O152" s="79"/>
      <c r="P152" s="79"/>
      <c r="Q152" s="79"/>
      <c r="R152" s="79"/>
      <c r="S152" s="79"/>
      <c r="T152" s="79"/>
      <c r="U152" s="79"/>
      <c r="V152" s="79"/>
      <c r="W152" s="79"/>
    </row>
    <row r="153" spans="1:23" ht="15.75" customHeight="1" x14ac:dyDescent="0.2">
      <c r="A153" s="80"/>
      <c r="B153" s="81"/>
      <c r="C153" s="79"/>
      <c r="D153" s="79"/>
      <c r="E153" s="79"/>
      <c r="F153" s="79"/>
      <c r="G153" s="79"/>
      <c r="H153" s="79"/>
      <c r="I153" s="79"/>
      <c r="J153" s="79"/>
      <c r="K153" s="79"/>
      <c r="L153" s="79"/>
      <c r="M153" s="82"/>
      <c r="N153" s="79"/>
      <c r="O153" s="79"/>
      <c r="P153" s="79"/>
      <c r="Q153" s="79"/>
      <c r="R153" s="79"/>
      <c r="S153" s="79"/>
      <c r="T153" s="79"/>
      <c r="U153" s="79"/>
      <c r="V153" s="79"/>
      <c r="W153" s="79"/>
    </row>
    <row r="154" spans="1:23" ht="15.75" customHeight="1" x14ac:dyDescent="0.2">
      <c r="A154" s="80"/>
      <c r="B154" s="81"/>
      <c r="C154" s="79"/>
      <c r="D154" s="79"/>
      <c r="E154" s="79"/>
      <c r="F154" s="79"/>
      <c r="G154" s="79"/>
      <c r="H154" s="79"/>
      <c r="I154" s="79"/>
      <c r="J154" s="79"/>
      <c r="K154" s="79"/>
      <c r="L154" s="79"/>
      <c r="M154" s="82"/>
      <c r="N154" s="79"/>
      <c r="O154" s="79"/>
      <c r="P154" s="79"/>
      <c r="Q154" s="79"/>
      <c r="R154" s="79"/>
      <c r="S154" s="79"/>
      <c r="T154" s="79"/>
      <c r="U154" s="79"/>
      <c r="V154" s="79"/>
      <c r="W154" s="79"/>
    </row>
    <row r="155" spans="1:23" ht="15.75" customHeight="1" x14ac:dyDescent="0.2">
      <c r="A155" s="80"/>
      <c r="B155" s="81"/>
      <c r="C155" s="79"/>
      <c r="D155" s="79"/>
      <c r="E155" s="79"/>
      <c r="F155" s="79"/>
      <c r="G155" s="79"/>
      <c r="H155" s="79"/>
      <c r="I155" s="79"/>
      <c r="J155" s="79"/>
      <c r="K155" s="79"/>
      <c r="L155" s="79"/>
      <c r="M155" s="82"/>
      <c r="N155" s="79"/>
      <c r="O155" s="79"/>
      <c r="P155" s="79"/>
      <c r="Q155" s="79"/>
      <c r="R155" s="79"/>
      <c r="S155" s="79"/>
      <c r="T155" s="79"/>
      <c r="U155" s="79"/>
      <c r="V155" s="79"/>
      <c r="W155" s="79"/>
    </row>
    <row r="156" spans="1:23" ht="15.75" customHeight="1" x14ac:dyDescent="0.2">
      <c r="A156" s="80"/>
      <c r="B156" s="81"/>
      <c r="C156" s="79"/>
      <c r="D156" s="79"/>
      <c r="E156" s="79"/>
      <c r="F156" s="79"/>
      <c r="G156" s="79"/>
      <c r="H156" s="79"/>
      <c r="I156" s="79"/>
      <c r="J156" s="79"/>
      <c r="K156" s="79"/>
      <c r="L156" s="79"/>
      <c r="M156" s="82"/>
      <c r="N156" s="79"/>
      <c r="O156" s="79"/>
      <c r="P156" s="79"/>
      <c r="Q156" s="79"/>
      <c r="R156" s="79"/>
      <c r="S156" s="79"/>
      <c r="T156" s="79"/>
      <c r="U156" s="79"/>
      <c r="V156" s="79"/>
      <c r="W156" s="79"/>
    </row>
    <row r="157" spans="1:23" ht="15.75" customHeight="1" x14ac:dyDescent="0.2">
      <c r="A157" s="80"/>
      <c r="B157" s="81"/>
      <c r="C157" s="79"/>
      <c r="D157" s="79"/>
      <c r="E157" s="79"/>
      <c r="F157" s="79"/>
      <c r="G157" s="79"/>
      <c r="H157" s="79"/>
      <c r="I157" s="79"/>
      <c r="J157" s="79"/>
      <c r="K157" s="79"/>
      <c r="L157" s="79"/>
      <c r="M157" s="82"/>
      <c r="N157" s="79"/>
      <c r="O157" s="79"/>
      <c r="P157" s="79"/>
      <c r="Q157" s="79"/>
      <c r="R157" s="79"/>
      <c r="S157" s="79"/>
      <c r="T157" s="79"/>
      <c r="U157" s="79"/>
      <c r="V157" s="79"/>
      <c r="W157" s="79"/>
    </row>
    <row r="158" spans="1:23" ht="15.75" customHeight="1" x14ac:dyDescent="0.2">
      <c r="A158" s="80"/>
      <c r="B158" s="81"/>
      <c r="C158" s="79"/>
      <c r="D158" s="79"/>
      <c r="E158" s="79"/>
      <c r="F158" s="79"/>
      <c r="G158" s="79"/>
      <c r="H158" s="79"/>
      <c r="I158" s="79"/>
      <c r="J158" s="79"/>
      <c r="K158" s="79"/>
      <c r="L158" s="79"/>
      <c r="M158" s="82"/>
      <c r="N158" s="79"/>
      <c r="O158" s="79"/>
      <c r="P158" s="79"/>
      <c r="Q158" s="79"/>
      <c r="R158" s="79"/>
      <c r="S158" s="79"/>
      <c r="T158" s="79"/>
      <c r="U158" s="79"/>
      <c r="V158" s="79"/>
      <c r="W158" s="79"/>
    </row>
    <row r="159" spans="1:23" ht="15.75" customHeight="1" x14ac:dyDescent="0.2">
      <c r="A159" s="80"/>
      <c r="B159" s="81"/>
      <c r="C159" s="79"/>
      <c r="D159" s="79"/>
      <c r="E159" s="79"/>
      <c r="F159" s="79"/>
      <c r="G159" s="79"/>
      <c r="H159" s="79"/>
      <c r="I159" s="79"/>
      <c r="J159" s="79"/>
      <c r="K159" s="79"/>
      <c r="L159" s="79"/>
      <c r="M159" s="82"/>
      <c r="N159" s="79"/>
      <c r="O159" s="79"/>
      <c r="P159" s="79"/>
      <c r="Q159" s="79"/>
      <c r="R159" s="79"/>
      <c r="S159" s="79"/>
      <c r="T159" s="79"/>
      <c r="U159" s="79"/>
      <c r="V159" s="79"/>
      <c r="W159" s="79"/>
    </row>
    <row r="160" spans="1:23" ht="15.75" customHeight="1" x14ac:dyDescent="0.2">
      <c r="A160" s="80"/>
      <c r="B160" s="81"/>
      <c r="C160" s="79"/>
      <c r="D160" s="79"/>
      <c r="E160" s="79"/>
      <c r="F160" s="79"/>
      <c r="G160" s="79"/>
      <c r="H160" s="79"/>
      <c r="I160" s="79"/>
      <c r="J160" s="79"/>
      <c r="K160" s="79"/>
      <c r="L160" s="79"/>
      <c r="M160" s="82"/>
      <c r="N160" s="79"/>
      <c r="O160" s="79"/>
      <c r="P160" s="79"/>
      <c r="Q160" s="79"/>
      <c r="R160" s="79"/>
      <c r="S160" s="79"/>
      <c r="T160" s="79"/>
      <c r="U160" s="79"/>
      <c r="V160" s="79"/>
      <c r="W160" s="79"/>
    </row>
    <row r="161" spans="1:23" ht="15.75" customHeight="1" x14ac:dyDescent="0.2">
      <c r="A161" s="80"/>
      <c r="B161" s="81"/>
      <c r="C161" s="79"/>
      <c r="D161" s="79"/>
      <c r="E161" s="79"/>
      <c r="F161" s="79"/>
      <c r="G161" s="79"/>
      <c r="H161" s="79"/>
      <c r="I161" s="79"/>
      <c r="J161" s="79"/>
      <c r="K161" s="79"/>
      <c r="L161" s="79"/>
      <c r="M161" s="82"/>
      <c r="N161" s="79"/>
      <c r="O161" s="79"/>
      <c r="P161" s="79"/>
      <c r="Q161" s="79"/>
      <c r="R161" s="79"/>
      <c r="S161" s="79"/>
      <c r="T161" s="79"/>
      <c r="U161" s="79"/>
      <c r="V161" s="79"/>
      <c r="W161" s="79"/>
    </row>
    <row r="162" spans="1:23" ht="15.75" customHeight="1" x14ac:dyDescent="0.2">
      <c r="A162" s="80"/>
      <c r="B162" s="81"/>
      <c r="C162" s="79"/>
      <c r="D162" s="79"/>
      <c r="E162" s="79"/>
      <c r="F162" s="79"/>
      <c r="G162" s="79"/>
      <c r="H162" s="79"/>
      <c r="I162" s="79"/>
      <c r="J162" s="79"/>
      <c r="K162" s="79"/>
      <c r="L162" s="79"/>
      <c r="M162" s="82"/>
      <c r="N162" s="79"/>
      <c r="O162" s="79"/>
      <c r="P162" s="79"/>
      <c r="Q162" s="79"/>
      <c r="R162" s="79"/>
      <c r="S162" s="79"/>
      <c r="T162" s="79"/>
      <c r="U162" s="79"/>
      <c r="V162" s="79"/>
      <c r="W162" s="79"/>
    </row>
    <row r="163" spans="1:23" ht="15.75" customHeight="1" x14ac:dyDescent="0.2">
      <c r="A163" s="80"/>
      <c r="B163" s="81"/>
      <c r="C163" s="79"/>
      <c r="D163" s="79"/>
      <c r="E163" s="79"/>
      <c r="F163" s="79"/>
      <c r="G163" s="79"/>
      <c r="H163" s="79"/>
      <c r="I163" s="79"/>
      <c r="J163" s="79"/>
      <c r="K163" s="79"/>
      <c r="L163" s="79"/>
      <c r="M163" s="82"/>
      <c r="N163" s="79"/>
      <c r="O163" s="79"/>
      <c r="P163" s="79"/>
      <c r="Q163" s="79"/>
      <c r="R163" s="79"/>
      <c r="S163" s="79"/>
      <c r="T163" s="79"/>
      <c r="U163" s="79"/>
      <c r="V163" s="79"/>
      <c r="W163" s="79"/>
    </row>
    <row r="164" spans="1:23" ht="15.75" customHeight="1" x14ac:dyDescent="0.2">
      <c r="A164" s="80"/>
      <c r="B164" s="81"/>
      <c r="C164" s="79"/>
      <c r="D164" s="79"/>
      <c r="E164" s="79"/>
      <c r="F164" s="79"/>
      <c r="G164" s="79"/>
      <c r="H164" s="79"/>
      <c r="I164" s="79"/>
      <c r="J164" s="79"/>
      <c r="K164" s="79"/>
      <c r="L164" s="79"/>
      <c r="M164" s="82"/>
      <c r="N164" s="79"/>
      <c r="O164" s="79"/>
      <c r="P164" s="79"/>
      <c r="Q164" s="79"/>
      <c r="R164" s="79"/>
      <c r="S164" s="79"/>
      <c r="T164" s="79"/>
      <c r="U164" s="79"/>
      <c r="V164" s="79"/>
      <c r="W164" s="79"/>
    </row>
    <row r="165" spans="1:23" ht="15.75" customHeight="1" x14ac:dyDescent="0.2">
      <c r="A165" s="80"/>
      <c r="B165" s="81"/>
      <c r="C165" s="79"/>
      <c r="D165" s="79"/>
      <c r="E165" s="79"/>
      <c r="F165" s="79"/>
      <c r="G165" s="79"/>
      <c r="H165" s="79"/>
      <c r="I165" s="79"/>
      <c r="J165" s="79"/>
      <c r="K165" s="79"/>
      <c r="L165" s="79"/>
      <c r="M165" s="82"/>
      <c r="N165" s="79"/>
      <c r="O165" s="79"/>
      <c r="P165" s="79"/>
      <c r="Q165" s="79"/>
      <c r="R165" s="79"/>
      <c r="S165" s="79"/>
      <c r="T165" s="79"/>
      <c r="U165" s="79"/>
      <c r="V165" s="79"/>
      <c r="W165" s="79"/>
    </row>
    <row r="166" spans="1:23" ht="15.75" customHeight="1" x14ac:dyDescent="0.2">
      <c r="A166" s="80"/>
      <c r="B166" s="81"/>
      <c r="C166" s="79"/>
      <c r="D166" s="79"/>
      <c r="E166" s="79"/>
      <c r="F166" s="79"/>
      <c r="G166" s="79"/>
      <c r="H166" s="79"/>
      <c r="I166" s="79"/>
      <c r="J166" s="79"/>
      <c r="K166" s="79"/>
      <c r="L166" s="79"/>
      <c r="M166" s="82"/>
      <c r="N166" s="79"/>
      <c r="O166" s="79"/>
      <c r="P166" s="79"/>
      <c r="Q166" s="79"/>
      <c r="R166" s="79"/>
      <c r="S166" s="79"/>
      <c r="T166" s="79"/>
      <c r="U166" s="79"/>
      <c r="V166" s="79"/>
      <c r="W166" s="79"/>
    </row>
    <row r="167" spans="1:23" ht="15.75" customHeight="1" x14ac:dyDescent="0.2">
      <c r="A167" s="80"/>
      <c r="B167" s="81"/>
      <c r="C167" s="79"/>
      <c r="D167" s="79"/>
      <c r="E167" s="79"/>
      <c r="F167" s="79"/>
      <c r="G167" s="79"/>
      <c r="H167" s="79"/>
      <c r="I167" s="79"/>
      <c r="J167" s="79"/>
      <c r="K167" s="79"/>
      <c r="L167" s="79"/>
      <c r="M167" s="82"/>
      <c r="N167" s="79"/>
      <c r="O167" s="79"/>
      <c r="P167" s="79"/>
      <c r="Q167" s="79"/>
      <c r="R167" s="79"/>
      <c r="S167" s="79"/>
      <c r="T167" s="79"/>
      <c r="U167" s="79"/>
      <c r="V167" s="79"/>
      <c r="W167" s="79"/>
    </row>
    <row r="168" spans="1:23" ht="15.75" customHeight="1" x14ac:dyDescent="0.2">
      <c r="A168" s="80"/>
      <c r="B168" s="81"/>
      <c r="C168" s="79"/>
      <c r="D168" s="79"/>
      <c r="E168" s="79"/>
      <c r="F168" s="79"/>
      <c r="G168" s="79"/>
      <c r="H168" s="79"/>
      <c r="I168" s="79"/>
      <c r="J168" s="79"/>
      <c r="K168" s="79"/>
      <c r="L168" s="79"/>
      <c r="M168" s="82"/>
      <c r="N168" s="79"/>
      <c r="O168" s="79"/>
      <c r="P168" s="79"/>
      <c r="Q168" s="79"/>
      <c r="R168" s="79"/>
      <c r="S168" s="79"/>
      <c r="T168" s="79"/>
      <c r="U168" s="79"/>
      <c r="V168" s="79"/>
      <c r="W168" s="79"/>
    </row>
    <row r="169" spans="1:23" ht="15.75" customHeight="1" x14ac:dyDescent="0.2">
      <c r="A169" s="80"/>
      <c r="B169" s="81"/>
      <c r="C169" s="79"/>
      <c r="D169" s="79"/>
      <c r="E169" s="79"/>
      <c r="F169" s="79"/>
      <c r="G169" s="79"/>
      <c r="H169" s="79"/>
      <c r="I169" s="79"/>
      <c r="J169" s="79"/>
      <c r="K169" s="79"/>
      <c r="L169" s="79"/>
      <c r="M169" s="82"/>
      <c r="N169" s="79"/>
      <c r="O169" s="79"/>
      <c r="P169" s="79"/>
      <c r="Q169" s="79"/>
      <c r="R169" s="79"/>
      <c r="S169" s="79"/>
      <c r="T169" s="79"/>
      <c r="U169" s="79"/>
      <c r="V169" s="79"/>
      <c r="W169" s="79"/>
    </row>
    <row r="170" spans="1:23" ht="15.75" customHeight="1" x14ac:dyDescent="0.2">
      <c r="A170" s="80"/>
      <c r="B170" s="81"/>
      <c r="C170" s="79"/>
      <c r="D170" s="79"/>
      <c r="E170" s="79"/>
      <c r="F170" s="79"/>
      <c r="G170" s="79"/>
      <c r="H170" s="79"/>
      <c r="I170" s="79"/>
      <c r="J170" s="79"/>
      <c r="K170" s="79"/>
      <c r="L170" s="79"/>
      <c r="M170" s="82"/>
      <c r="N170" s="79"/>
      <c r="O170" s="79"/>
      <c r="P170" s="79"/>
      <c r="Q170" s="79"/>
      <c r="R170" s="79"/>
      <c r="S170" s="79"/>
      <c r="T170" s="79"/>
      <c r="U170" s="79"/>
      <c r="V170" s="79"/>
      <c r="W170" s="79"/>
    </row>
    <row r="171" spans="1:23" ht="15.75" customHeight="1" x14ac:dyDescent="0.2">
      <c r="A171" s="80"/>
      <c r="B171" s="81"/>
      <c r="C171" s="79"/>
      <c r="D171" s="79"/>
      <c r="E171" s="79"/>
      <c r="F171" s="79"/>
      <c r="G171" s="79"/>
      <c r="H171" s="79"/>
      <c r="I171" s="79"/>
      <c r="J171" s="79"/>
      <c r="K171" s="79"/>
      <c r="L171" s="79"/>
      <c r="M171" s="82"/>
      <c r="N171" s="79"/>
      <c r="O171" s="79"/>
      <c r="P171" s="79"/>
      <c r="Q171" s="79"/>
      <c r="R171" s="79"/>
      <c r="S171" s="79"/>
      <c r="T171" s="79"/>
      <c r="U171" s="79"/>
      <c r="V171" s="79"/>
      <c r="W171" s="79"/>
    </row>
    <row r="172" spans="1:23" ht="15.75" customHeight="1" x14ac:dyDescent="0.2">
      <c r="A172" s="80"/>
      <c r="B172" s="81"/>
      <c r="C172" s="79"/>
      <c r="D172" s="79"/>
      <c r="E172" s="79"/>
      <c r="F172" s="79"/>
      <c r="G172" s="79"/>
      <c r="H172" s="79"/>
      <c r="I172" s="79"/>
      <c r="J172" s="79"/>
      <c r="K172" s="79"/>
      <c r="L172" s="79"/>
      <c r="M172" s="82"/>
      <c r="N172" s="79"/>
      <c r="O172" s="79"/>
      <c r="P172" s="79"/>
      <c r="Q172" s="79"/>
      <c r="R172" s="79"/>
      <c r="S172" s="79"/>
      <c r="T172" s="79"/>
      <c r="U172" s="79"/>
      <c r="V172" s="79"/>
      <c r="W172" s="79"/>
    </row>
    <row r="173" spans="1:23" ht="15.75" customHeight="1" x14ac:dyDescent="0.2">
      <c r="A173" s="80"/>
      <c r="B173" s="81"/>
      <c r="C173" s="79"/>
      <c r="D173" s="79"/>
      <c r="E173" s="79"/>
      <c r="F173" s="79"/>
      <c r="G173" s="79"/>
      <c r="H173" s="79"/>
      <c r="I173" s="79"/>
      <c r="J173" s="79"/>
      <c r="K173" s="79"/>
      <c r="L173" s="79"/>
      <c r="M173" s="82"/>
      <c r="N173" s="79"/>
      <c r="O173" s="79"/>
      <c r="P173" s="79"/>
      <c r="Q173" s="79"/>
      <c r="R173" s="79"/>
      <c r="S173" s="79"/>
      <c r="T173" s="79"/>
      <c r="U173" s="79"/>
      <c r="V173" s="79"/>
      <c r="W173" s="79"/>
    </row>
    <row r="174" spans="1:23" ht="15.75" customHeight="1" x14ac:dyDescent="0.2">
      <c r="A174" s="80"/>
      <c r="B174" s="81"/>
      <c r="C174" s="79"/>
      <c r="D174" s="79"/>
      <c r="E174" s="79"/>
      <c r="F174" s="79"/>
      <c r="G174" s="79"/>
      <c r="H174" s="79"/>
      <c r="I174" s="79"/>
      <c r="J174" s="79"/>
      <c r="K174" s="79"/>
      <c r="L174" s="79"/>
      <c r="M174" s="82"/>
      <c r="N174" s="79"/>
      <c r="O174" s="79"/>
      <c r="P174" s="79"/>
      <c r="Q174" s="79"/>
      <c r="R174" s="79"/>
      <c r="S174" s="79"/>
      <c r="T174" s="79"/>
      <c r="U174" s="79"/>
      <c r="V174" s="79"/>
      <c r="W174" s="79"/>
    </row>
    <row r="175" spans="1:23" ht="15.75" customHeight="1" x14ac:dyDescent="0.2">
      <c r="A175" s="80"/>
      <c r="B175" s="81"/>
      <c r="C175" s="79"/>
      <c r="D175" s="79"/>
      <c r="E175" s="79"/>
      <c r="F175" s="79"/>
      <c r="G175" s="79"/>
      <c r="H175" s="79"/>
      <c r="I175" s="79"/>
      <c r="J175" s="79"/>
      <c r="K175" s="79"/>
      <c r="L175" s="79"/>
      <c r="M175" s="82"/>
      <c r="N175" s="79"/>
      <c r="O175" s="79"/>
      <c r="P175" s="79"/>
      <c r="Q175" s="79"/>
      <c r="R175" s="79"/>
      <c r="S175" s="79"/>
      <c r="T175" s="79"/>
      <c r="U175" s="79"/>
      <c r="V175" s="79"/>
      <c r="W175" s="79"/>
    </row>
    <row r="176" spans="1:23" ht="15.75" customHeight="1" x14ac:dyDescent="0.2">
      <c r="A176" s="80"/>
      <c r="B176" s="81"/>
      <c r="C176" s="79"/>
      <c r="D176" s="79"/>
      <c r="E176" s="79"/>
      <c r="F176" s="79"/>
      <c r="G176" s="79"/>
      <c r="H176" s="79"/>
      <c r="I176" s="79"/>
      <c r="J176" s="79"/>
      <c r="K176" s="79"/>
      <c r="L176" s="79"/>
      <c r="M176" s="82"/>
      <c r="N176" s="79"/>
      <c r="O176" s="79"/>
      <c r="P176" s="79"/>
      <c r="Q176" s="79"/>
      <c r="R176" s="79"/>
      <c r="S176" s="79"/>
      <c r="T176" s="79"/>
      <c r="U176" s="79"/>
      <c r="V176" s="79"/>
      <c r="W176" s="79"/>
    </row>
    <row r="177" spans="1:23" ht="15.75" customHeight="1" x14ac:dyDescent="0.2">
      <c r="A177" s="80"/>
      <c r="B177" s="81"/>
      <c r="C177" s="79"/>
      <c r="D177" s="79"/>
      <c r="E177" s="79"/>
      <c r="F177" s="79"/>
      <c r="G177" s="79"/>
      <c r="H177" s="79"/>
      <c r="I177" s="79"/>
      <c r="J177" s="79"/>
      <c r="K177" s="79"/>
      <c r="L177" s="79"/>
      <c r="M177" s="82"/>
      <c r="N177" s="79"/>
      <c r="O177" s="79"/>
      <c r="P177" s="79"/>
      <c r="Q177" s="79"/>
      <c r="R177" s="79"/>
      <c r="S177" s="79"/>
      <c r="T177" s="79"/>
      <c r="U177" s="79"/>
      <c r="V177" s="79"/>
      <c r="W177" s="79"/>
    </row>
    <row r="178" spans="1:23" ht="15.75" customHeight="1" x14ac:dyDescent="0.2">
      <c r="A178" s="80"/>
      <c r="B178" s="81"/>
      <c r="C178" s="79"/>
      <c r="D178" s="79"/>
      <c r="E178" s="79"/>
      <c r="F178" s="79"/>
      <c r="G178" s="79"/>
      <c r="H178" s="79"/>
      <c r="I178" s="79"/>
      <c r="J178" s="79"/>
      <c r="K178" s="79"/>
      <c r="L178" s="79"/>
      <c r="M178" s="82"/>
      <c r="N178" s="79"/>
      <c r="O178" s="79"/>
      <c r="P178" s="79"/>
      <c r="Q178" s="79"/>
      <c r="R178" s="79"/>
      <c r="S178" s="79"/>
      <c r="T178" s="79"/>
      <c r="U178" s="79"/>
      <c r="V178" s="79"/>
      <c r="W178" s="79"/>
    </row>
    <row r="179" spans="1:23" ht="15.75" customHeight="1" x14ac:dyDescent="0.2">
      <c r="A179" s="80"/>
      <c r="B179" s="81"/>
      <c r="C179" s="79"/>
      <c r="D179" s="79"/>
      <c r="E179" s="79"/>
      <c r="F179" s="79"/>
      <c r="G179" s="79"/>
      <c r="H179" s="79"/>
      <c r="I179" s="79"/>
      <c r="J179" s="79"/>
      <c r="K179" s="79"/>
      <c r="L179" s="79"/>
      <c r="M179" s="82"/>
      <c r="N179" s="79"/>
      <c r="O179" s="79"/>
      <c r="P179" s="79"/>
      <c r="Q179" s="79"/>
      <c r="R179" s="79"/>
      <c r="S179" s="79"/>
      <c r="T179" s="79"/>
      <c r="U179" s="79"/>
      <c r="V179" s="79"/>
      <c r="W179" s="79"/>
    </row>
    <row r="180" spans="1:23" ht="15.75" customHeight="1" x14ac:dyDescent="0.2">
      <c r="A180" s="80"/>
      <c r="B180" s="81"/>
      <c r="C180" s="79"/>
      <c r="D180" s="79"/>
      <c r="E180" s="79"/>
      <c r="F180" s="79"/>
      <c r="G180" s="79"/>
      <c r="H180" s="79"/>
      <c r="I180" s="79"/>
      <c r="J180" s="79"/>
      <c r="K180" s="79"/>
      <c r="L180" s="79"/>
      <c r="M180" s="82"/>
      <c r="N180" s="79"/>
      <c r="O180" s="79"/>
      <c r="P180" s="79"/>
      <c r="Q180" s="79"/>
      <c r="R180" s="79"/>
      <c r="S180" s="79"/>
      <c r="T180" s="79"/>
      <c r="U180" s="79"/>
      <c r="V180" s="79"/>
      <c r="W180" s="79"/>
    </row>
    <row r="181" spans="1:23" ht="15.75" customHeight="1" x14ac:dyDescent="0.2">
      <c r="A181" s="80"/>
      <c r="B181" s="81"/>
      <c r="C181" s="79"/>
      <c r="D181" s="79"/>
      <c r="E181" s="79"/>
      <c r="F181" s="79"/>
      <c r="G181" s="79"/>
      <c r="H181" s="79"/>
      <c r="I181" s="79"/>
      <c r="J181" s="79"/>
      <c r="K181" s="79"/>
      <c r="L181" s="79"/>
      <c r="M181" s="82"/>
      <c r="N181" s="79"/>
      <c r="O181" s="79"/>
      <c r="P181" s="79"/>
      <c r="Q181" s="79"/>
      <c r="R181" s="79"/>
      <c r="S181" s="79"/>
      <c r="T181" s="79"/>
      <c r="U181" s="79"/>
      <c r="V181" s="79"/>
      <c r="W181" s="79"/>
    </row>
    <row r="182" spans="1:23" ht="15.75" customHeight="1" x14ac:dyDescent="0.2">
      <c r="A182" s="80"/>
      <c r="B182" s="81"/>
      <c r="C182" s="79"/>
      <c r="D182" s="79"/>
      <c r="E182" s="79"/>
      <c r="F182" s="79"/>
      <c r="G182" s="79"/>
      <c r="H182" s="79"/>
      <c r="I182" s="79"/>
      <c r="J182" s="79"/>
      <c r="K182" s="79"/>
      <c r="L182" s="79"/>
      <c r="M182" s="82"/>
      <c r="N182" s="79"/>
      <c r="O182" s="79"/>
      <c r="P182" s="79"/>
      <c r="Q182" s="79"/>
      <c r="R182" s="79"/>
      <c r="S182" s="79"/>
      <c r="T182" s="79"/>
      <c r="U182" s="79"/>
      <c r="V182" s="79"/>
      <c r="W182" s="79"/>
    </row>
    <row r="183" spans="1:23" ht="15.75" customHeight="1" x14ac:dyDescent="0.2">
      <c r="A183" s="80"/>
      <c r="B183" s="81"/>
      <c r="C183" s="79"/>
      <c r="D183" s="79"/>
      <c r="E183" s="79"/>
      <c r="F183" s="79"/>
      <c r="G183" s="79"/>
      <c r="H183" s="79"/>
      <c r="I183" s="79"/>
      <c r="J183" s="79"/>
      <c r="K183" s="79"/>
      <c r="L183" s="79"/>
      <c r="M183" s="82"/>
      <c r="N183" s="79"/>
      <c r="O183" s="79"/>
      <c r="P183" s="79"/>
      <c r="Q183" s="79"/>
      <c r="R183" s="79"/>
      <c r="S183" s="79"/>
      <c r="T183" s="79"/>
      <c r="U183" s="79"/>
      <c r="V183" s="79"/>
      <c r="W183" s="79"/>
    </row>
    <row r="184" spans="1:23" ht="15.75" customHeight="1" x14ac:dyDescent="0.2">
      <c r="A184" s="80"/>
      <c r="B184" s="81"/>
      <c r="C184" s="79"/>
      <c r="D184" s="79"/>
      <c r="E184" s="79"/>
      <c r="F184" s="79"/>
      <c r="G184" s="79"/>
      <c r="H184" s="79"/>
      <c r="I184" s="79"/>
      <c r="J184" s="79"/>
      <c r="K184" s="79"/>
      <c r="L184" s="79"/>
      <c r="M184" s="82"/>
      <c r="N184" s="79"/>
      <c r="O184" s="79"/>
      <c r="P184" s="79"/>
      <c r="Q184" s="79"/>
      <c r="R184" s="79"/>
      <c r="S184" s="79"/>
      <c r="T184" s="79"/>
      <c r="U184" s="79"/>
      <c r="V184" s="79"/>
      <c r="W184" s="79"/>
    </row>
    <row r="185" spans="1:23" ht="15.75" customHeight="1" x14ac:dyDescent="0.2">
      <c r="A185" s="80"/>
      <c r="B185" s="81"/>
      <c r="C185" s="79"/>
      <c r="D185" s="79"/>
      <c r="E185" s="79"/>
      <c r="F185" s="79"/>
      <c r="G185" s="79"/>
      <c r="H185" s="79"/>
      <c r="I185" s="79"/>
      <c r="J185" s="79"/>
      <c r="K185" s="79"/>
      <c r="L185" s="79"/>
      <c r="M185" s="82"/>
      <c r="N185" s="79"/>
      <c r="O185" s="79"/>
      <c r="P185" s="79"/>
      <c r="Q185" s="79"/>
      <c r="R185" s="79"/>
      <c r="S185" s="79"/>
      <c r="T185" s="79"/>
      <c r="U185" s="79"/>
      <c r="V185" s="79"/>
      <c r="W185" s="79"/>
    </row>
    <row r="186" spans="1:23" ht="15.75" customHeight="1" x14ac:dyDescent="0.2">
      <c r="A186" s="80"/>
      <c r="B186" s="81"/>
      <c r="C186" s="79"/>
      <c r="D186" s="79"/>
      <c r="E186" s="79"/>
      <c r="F186" s="79"/>
      <c r="G186" s="79"/>
      <c r="H186" s="79"/>
      <c r="I186" s="79"/>
      <c r="J186" s="79"/>
      <c r="K186" s="79"/>
      <c r="L186" s="79"/>
      <c r="M186" s="82"/>
      <c r="N186" s="79"/>
      <c r="O186" s="79"/>
      <c r="P186" s="79"/>
      <c r="Q186" s="79"/>
      <c r="R186" s="79"/>
      <c r="S186" s="79"/>
      <c r="T186" s="79"/>
      <c r="U186" s="79"/>
      <c r="V186" s="79"/>
      <c r="W186" s="79"/>
    </row>
    <row r="187" spans="1:23" ht="15.75" customHeight="1" x14ac:dyDescent="0.2">
      <c r="A187" s="80"/>
      <c r="B187" s="81"/>
      <c r="C187" s="79"/>
      <c r="D187" s="79"/>
      <c r="E187" s="79"/>
      <c r="F187" s="79"/>
      <c r="G187" s="79"/>
      <c r="H187" s="79"/>
      <c r="I187" s="79"/>
      <c r="J187" s="79"/>
      <c r="K187" s="79"/>
      <c r="L187" s="79"/>
      <c r="M187" s="82"/>
      <c r="N187" s="79"/>
      <c r="O187" s="79"/>
      <c r="P187" s="79"/>
      <c r="Q187" s="79"/>
      <c r="R187" s="79"/>
      <c r="S187" s="79"/>
      <c r="T187" s="79"/>
      <c r="U187" s="79"/>
      <c r="V187" s="79"/>
      <c r="W187" s="79"/>
    </row>
    <row r="188" spans="1:23" ht="15.75" customHeight="1" x14ac:dyDescent="0.2">
      <c r="A188" s="80"/>
      <c r="B188" s="81"/>
      <c r="C188" s="79"/>
      <c r="D188" s="79"/>
      <c r="E188" s="79"/>
      <c r="F188" s="79"/>
      <c r="G188" s="79"/>
      <c r="H188" s="79"/>
      <c r="I188" s="79"/>
      <c r="J188" s="79"/>
      <c r="K188" s="79"/>
      <c r="L188" s="79"/>
      <c r="M188" s="82"/>
      <c r="N188" s="79"/>
      <c r="O188" s="79"/>
      <c r="P188" s="79"/>
      <c r="Q188" s="79"/>
      <c r="R188" s="79"/>
      <c r="S188" s="79"/>
      <c r="T188" s="79"/>
      <c r="U188" s="79"/>
      <c r="V188" s="79"/>
      <c r="W188" s="79"/>
    </row>
    <row r="189" spans="1:23" ht="15.75" customHeight="1" x14ac:dyDescent="0.2">
      <c r="A189" s="80"/>
      <c r="B189" s="81"/>
      <c r="C189" s="79"/>
      <c r="D189" s="79"/>
      <c r="E189" s="79"/>
      <c r="F189" s="79"/>
      <c r="G189" s="79"/>
      <c r="H189" s="79"/>
      <c r="I189" s="79"/>
      <c r="J189" s="79"/>
      <c r="K189" s="79"/>
      <c r="L189" s="79"/>
      <c r="M189" s="82"/>
      <c r="N189" s="79"/>
      <c r="O189" s="79"/>
      <c r="P189" s="79"/>
      <c r="Q189" s="79"/>
      <c r="R189" s="79"/>
      <c r="S189" s="79"/>
      <c r="T189" s="79"/>
      <c r="U189" s="79"/>
      <c r="V189" s="79"/>
      <c r="W189" s="79"/>
    </row>
    <row r="190" spans="1:23" ht="15.75" customHeight="1" x14ac:dyDescent="0.2">
      <c r="A190" s="80"/>
      <c r="B190" s="81"/>
      <c r="C190" s="79"/>
      <c r="D190" s="79"/>
      <c r="E190" s="79"/>
      <c r="F190" s="79"/>
      <c r="G190" s="79"/>
      <c r="H190" s="79"/>
      <c r="I190" s="79"/>
      <c r="J190" s="79"/>
      <c r="K190" s="79"/>
      <c r="L190" s="79"/>
      <c r="M190" s="82"/>
      <c r="N190" s="79"/>
      <c r="O190" s="79"/>
      <c r="P190" s="79"/>
      <c r="Q190" s="79"/>
      <c r="R190" s="79"/>
      <c r="S190" s="79"/>
      <c r="T190" s="79"/>
      <c r="U190" s="79"/>
      <c r="V190" s="79"/>
      <c r="W190" s="79"/>
    </row>
    <row r="191" spans="1:23" ht="15.75" customHeight="1" x14ac:dyDescent="0.2">
      <c r="A191" s="80"/>
      <c r="B191" s="81"/>
      <c r="C191" s="79"/>
      <c r="D191" s="79"/>
      <c r="E191" s="79"/>
      <c r="F191" s="79"/>
      <c r="G191" s="79"/>
      <c r="H191" s="79"/>
      <c r="I191" s="79"/>
      <c r="J191" s="79"/>
      <c r="K191" s="79"/>
      <c r="L191" s="79"/>
      <c r="M191" s="82"/>
      <c r="N191" s="79"/>
      <c r="O191" s="79"/>
      <c r="P191" s="79"/>
      <c r="Q191" s="79"/>
      <c r="R191" s="79"/>
      <c r="S191" s="79"/>
      <c r="T191" s="79"/>
      <c r="U191" s="79"/>
      <c r="V191" s="79"/>
      <c r="W191" s="79"/>
    </row>
    <row r="192" spans="1:23" ht="15.75" customHeight="1" x14ac:dyDescent="0.2">
      <c r="A192" s="80"/>
      <c r="B192" s="81"/>
      <c r="C192" s="79"/>
      <c r="D192" s="79"/>
      <c r="E192" s="79"/>
      <c r="F192" s="79"/>
      <c r="G192" s="79"/>
      <c r="H192" s="79"/>
      <c r="I192" s="79"/>
      <c r="J192" s="79"/>
      <c r="K192" s="79"/>
      <c r="L192" s="79"/>
      <c r="M192" s="82"/>
      <c r="N192" s="79"/>
      <c r="O192" s="79"/>
      <c r="P192" s="79"/>
      <c r="Q192" s="79"/>
      <c r="R192" s="79"/>
      <c r="S192" s="79"/>
      <c r="T192" s="79"/>
      <c r="U192" s="79"/>
      <c r="V192" s="79"/>
      <c r="W192" s="79"/>
    </row>
    <row r="193" spans="1:23" ht="15.75" customHeight="1" x14ac:dyDescent="0.2">
      <c r="A193" s="80"/>
      <c r="B193" s="81"/>
      <c r="C193" s="79"/>
      <c r="D193" s="79"/>
      <c r="E193" s="79"/>
      <c r="F193" s="79"/>
      <c r="G193" s="79"/>
      <c r="H193" s="79"/>
      <c r="I193" s="79"/>
      <c r="J193" s="79"/>
      <c r="K193" s="79"/>
      <c r="L193" s="79"/>
      <c r="M193" s="82"/>
      <c r="N193" s="79"/>
      <c r="O193" s="79"/>
      <c r="P193" s="79"/>
      <c r="Q193" s="79"/>
      <c r="R193" s="79"/>
      <c r="S193" s="79"/>
      <c r="T193" s="79"/>
      <c r="U193" s="79"/>
      <c r="V193" s="79"/>
      <c r="W193" s="79"/>
    </row>
    <row r="194" spans="1:23" ht="15.75" customHeight="1" x14ac:dyDescent="0.2">
      <c r="A194" s="80"/>
      <c r="B194" s="81"/>
      <c r="C194" s="79"/>
      <c r="D194" s="79"/>
      <c r="E194" s="79"/>
      <c r="F194" s="79"/>
      <c r="G194" s="79"/>
      <c r="H194" s="79"/>
      <c r="I194" s="79"/>
      <c r="J194" s="79"/>
      <c r="K194" s="79"/>
      <c r="L194" s="79"/>
      <c r="M194" s="82"/>
      <c r="N194" s="79"/>
      <c r="O194" s="79"/>
      <c r="P194" s="79"/>
      <c r="Q194" s="79"/>
      <c r="R194" s="79"/>
      <c r="S194" s="79"/>
      <c r="T194" s="79"/>
      <c r="U194" s="79"/>
      <c r="V194" s="79"/>
      <c r="W194" s="79"/>
    </row>
    <row r="195" spans="1:23" ht="15.75" customHeight="1" x14ac:dyDescent="0.2">
      <c r="A195" s="80"/>
      <c r="B195" s="81"/>
      <c r="C195" s="79"/>
      <c r="D195" s="79"/>
      <c r="E195" s="79"/>
      <c r="F195" s="79"/>
      <c r="G195" s="79"/>
      <c r="H195" s="79"/>
      <c r="I195" s="79"/>
      <c r="J195" s="79"/>
      <c r="K195" s="79"/>
      <c r="L195" s="79"/>
      <c r="M195" s="82"/>
      <c r="N195" s="79"/>
      <c r="O195" s="79"/>
      <c r="P195" s="79"/>
      <c r="Q195" s="79"/>
      <c r="R195" s="79"/>
      <c r="S195" s="79"/>
      <c r="T195" s="79"/>
      <c r="U195" s="79"/>
      <c r="V195" s="79"/>
      <c r="W195" s="79"/>
    </row>
    <row r="196" spans="1:23" ht="15.75" customHeight="1" x14ac:dyDescent="0.2">
      <c r="A196" s="80"/>
      <c r="B196" s="81"/>
      <c r="C196" s="79"/>
      <c r="D196" s="79"/>
      <c r="E196" s="79"/>
      <c r="F196" s="79"/>
      <c r="G196" s="79"/>
      <c r="H196" s="79"/>
      <c r="I196" s="79"/>
      <c r="J196" s="79"/>
      <c r="K196" s="79"/>
      <c r="L196" s="79"/>
      <c r="M196" s="82"/>
      <c r="N196" s="79"/>
      <c r="O196" s="79"/>
      <c r="P196" s="79"/>
      <c r="Q196" s="79"/>
      <c r="R196" s="79"/>
      <c r="S196" s="79"/>
      <c r="T196" s="79"/>
      <c r="U196" s="79"/>
      <c r="V196" s="79"/>
      <c r="W196" s="79"/>
    </row>
    <row r="197" spans="1:23" ht="15.75" customHeight="1" x14ac:dyDescent="0.2">
      <c r="A197" s="80"/>
      <c r="B197" s="81"/>
      <c r="C197" s="79"/>
      <c r="D197" s="79"/>
      <c r="E197" s="79"/>
      <c r="F197" s="79"/>
      <c r="G197" s="79"/>
      <c r="H197" s="79"/>
      <c r="I197" s="79"/>
      <c r="J197" s="79"/>
      <c r="K197" s="79"/>
      <c r="L197" s="79"/>
      <c r="M197" s="82"/>
      <c r="N197" s="79"/>
      <c r="O197" s="79"/>
      <c r="P197" s="79"/>
      <c r="Q197" s="79"/>
      <c r="R197" s="79"/>
      <c r="S197" s="79"/>
      <c r="T197" s="79"/>
      <c r="U197" s="79"/>
      <c r="V197" s="79"/>
      <c r="W197" s="79"/>
    </row>
    <row r="198" spans="1:23" ht="15.75" customHeight="1" x14ac:dyDescent="0.2">
      <c r="A198" s="80"/>
      <c r="B198" s="81"/>
      <c r="C198" s="79"/>
      <c r="D198" s="79"/>
      <c r="E198" s="79"/>
      <c r="F198" s="79"/>
      <c r="G198" s="79"/>
      <c r="H198" s="79"/>
      <c r="I198" s="79"/>
      <c r="J198" s="79"/>
      <c r="K198" s="79"/>
      <c r="L198" s="79"/>
      <c r="M198" s="82"/>
      <c r="N198" s="79"/>
      <c r="O198" s="79"/>
      <c r="P198" s="79"/>
      <c r="Q198" s="79"/>
      <c r="R198" s="79"/>
      <c r="S198" s="79"/>
      <c r="T198" s="79"/>
      <c r="U198" s="79"/>
      <c r="V198" s="79"/>
      <c r="W198" s="79"/>
    </row>
    <row r="199" spans="1:23" ht="15.75" customHeight="1" x14ac:dyDescent="0.2">
      <c r="A199" s="80"/>
      <c r="B199" s="81"/>
      <c r="C199" s="79"/>
      <c r="D199" s="79"/>
      <c r="E199" s="79"/>
      <c r="F199" s="79"/>
      <c r="G199" s="79"/>
      <c r="H199" s="79"/>
      <c r="I199" s="79"/>
      <c r="J199" s="79"/>
      <c r="K199" s="79"/>
      <c r="L199" s="79"/>
      <c r="M199" s="82"/>
      <c r="N199" s="79"/>
      <c r="O199" s="79"/>
      <c r="P199" s="79"/>
      <c r="Q199" s="79"/>
      <c r="R199" s="79"/>
      <c r="S199" s="79"/>
      <c r="T199" s="79"/>
      <c r="U199" s="79"/>
      <c r="V199" s="79"/>
      <c r="W199" s="79"/>
    </row>
    <row r="200" spans="1:23" ht="15.75" customHeight="1" x14ac:dyDescent="0.2">
      <c r="A200" s="80"/>
      <c r="B200" s="81"/>
      <c r="C200" s="79"/>
      <c r="D200" s="79"/>
      <c r="E200" s="79"/>
      <c r="F200" s="79"/>
      <c r="G200" s="79"/>
      <c r="H200" s="79"/>
      <c r="I200" s="79"/>
      <c r="J200" s="79"/>
      <c r="K200" s="79"/>
      <c r="L200" s="79"/>
      <c r="M200" s="82"/>
      <c r="N200" s="79"/>
      <c r="O200" s="79"/>
      <c r="P200" s="79"/>
      <c r="Q200" s="79"/>
      <c r="R200" s="79"/>
      <c r="S200" s="79"/>
      <c r="T200" s="79"/>
      <c r="U200" s="79"/>
      <c r="V200" s="79"/>
      <c r="W200" s="79"/>
    </row>
    <row r="201" spans="1:23" ht="15.75" customHeight="1" x14ac:dyDescent="0.2">
      <c r="A201" s="80"/>
      <c r="B201" s="81"/>
      <c r="C201" s="79"/>
      <c r="D201" s="79"/>
      <c r="E201" s="79"/>
      <c r="F201" s="79"/>
      <c r="G201" s="79"/>
      <c r="H201" s="79"/>
      <c r="I201" s="79"/>
      <c r="J201" s="79"/>
      <c r="K201" s="79"/>
      <c r="L201" s="79"/>
      <c r="M201" s="82"/>
      <c r="N201" s="79"/>
      <c r="O201" s="79"/>
      <c r="P201" s="79"/>
      <c r="Q201" s="79"/>
      <c r="R201" s="79"/>
      <c r="S201" s="79"/>
      <c r="T201" s="79"/>
      <c r="U201" s="79"/>
      <c r="V201" s="79"/>
      <c r="W201" s="79"/>
    </row>
    <row r="202" spans="1:23" ht="15.75" customHeight="1" x14ac:dyDescent="0.2">
      <c r="A202" s="80"/>
      <c r="B202" s="81"/>
      <c r="C202" s="79"/>
      <c r="D202" s="79"/>
      <c r="E202" s="79"/>
      <c r="F202" s="79"/>
      <c r="G202" s="79"/>
      <c r="H202" s="79"/>
      <c r="I202" s="79"/>
      <c r="J202" s="79"/>
      <c r="K202" s="79"/>
      <c r="L202" s="79"/>
      <c r="M202" s="82"/>
      <c r="N202" s="79"/>
      <c r="O202" s="79"/>
      <c r="P202" s="79"/>
      <c r="Q202" s="79"/>
      <c r="R202" s="79"/>
      <c r="S202" s="79"/>
      <c r="T202" s="79"/>
      <c r="U202" s="79"/>
      <c r="V202" s="79"/>
      <c r="W202" s="79"/>
    </row>
    <row r="203" spans="1:23" ht="15.75" customHeight="1" x14ac:dyDescent="0.2">
      <c r="A203" s="80"/>
      <c r="B203" s="81"/>
      <c r="C203" s="79"/>
      <c r="D203" s="79"/>
      <c r="E203" s="79"/>
      <c r="F203" s="79"/>
      <c r="G203" s="79"/>
      <c r="H203" s="79"/>
      <c r="I203" s="79"/>
      <c r="J203" s="79"/>
      <c r="K203" s="79"/>
      <c r="L203" s="79"/>
      <c r="M203" s="82"/>
      <c r="N203" s="79"/>
      <c r="O203" s="79"/>
      <c r="P203" s="79"/>
      <c r="Q203" s="79"/>
      <c r="R203" s="79"/>
      <c r="S203" s="79"/>
      <c r="T203" s="79"/>
      <c r="U203" s="79"/>
      <c r="V203" s="79"/>
      <c r="W203" s="79"/>
    </row>
    <row r="204" spans="1:23" ht="15.75" customHeight="1" x14ac:dyDescent="0.2">
      <c r="A204" s="80"/>
      <c r="B204" s="81"/>
      <c r="C204" s="79"/>
      <c r="D204" s="79"/>
      <c r="E204" s="79"/>
      <c r="F204" s="79"/>
      <c r="G204" s="79"/>
      <c r="H204" s="79"/>
      <c r="I204" s="79"/>
      <c r="J204" s="79"/>
      <c r="K204" s="79"/>
      <c r="L204" s="79"/>
      <c r="M204" s="82"/>
      <c r="N204" s="79"/>
      <c r="O204" s="79"/>
      <c r="P204" s="79"/>
      <c r="Q204" s="79"/>
      <c r="R204" s="79"/>
      <c r="S204" s="79"/>
      <c r="T204" s="79"/>
      <c r="U204" s="79"/>
      <c r="V204" s="79"/>
      <c r="W204" s="79"/>
    </row>
    <row r="205" spans="1:23" ht="15.75" customHeight="1" x14ac:dyDescent="0.2">
      <c r="A205" s="80"/>
      <c r="B205" s="81"/>
      <c r="C205" s="79"/>
      <c r="D205" s="79"/>
      <c r="E205" s="79"/>
      <c r="F205" s="79"/>
      <c r="G205" s="79"/>
      <c r="H205" s="79"/>
      <c r="I205" s="79"/>
      <c r="J205" s="79"/>
      <c r="K205" s="79"/>
      <c r="L205" s="79"/>
      <c r="M205" s="82"/>
      <c r="N205" s="79"/>
      <c r="O205" s="79"/>
      <c r="P205" s="79"/>
      <c r="Q205" s="79"/>
      <c r="R205" s="79"/>
      <c r="S205" s="79"/>
      <c r="T205" s="79"/>
      <c r="U205" s="79"/>
      <c r="V205" s="79"/>
      <c r="W205" s="79"/>
    </row>
    <row r="206" spans="1:23" ht="15.75" customHeight="1" x14ac:dyDescent="0.2">
      <c r="A206" s="80"/>
      <c r="B206" s="81"/>
      <c r="C206" s="79"/>
      <c r="D206" s="79"/>
      <c r="E206" s="79"/>
      <c r="F206" s="79"/>
      <c r="G206" s="79"/>
      <c r="H206" s="79"/>
      <c r="I206" s="79"/>
      <c r="J206" s="79"/>
      <c r="K206" s="79"/>
      <c r="L206" s="79"/>
      <c r="M206" s="82"/>
      <c r="N206" s="79"/>
      <c r="O206" s="79"/>
      <c r="P206" s="79"/>
      <c r="Q206" s="79"/>
      <c r="R206" s="79"/>
      <c r="S206" s="79"/>
      <c r="T206" s="79"/>
      <c r="U206" s="79"/>
      <c r="V206" s="79"/>
      <c r="W206" s="79"/>
    </row>
    <row r="207" spans="1:23" ht="15.75" customHeight="1" x14ac:dyDescent="0.2">
      <c r="A207" s="80"/>
      <c r="B207" s="81"/>
      <c r="C207" s="79"/>
      <c r="D207" s="79"/>
      <c r="E207" s="79"/>
      <c r="F207" s="79"/>
      <c r="G207" s="79"/>
      <c r="H207" s="79"/>
      <c r="I207" s="79"/>
      <c r="J207" s="79"/>
      <c r="K207" s="79"/>
      <c r="L207" s="79"/>
      <c r="M207" s="82"/>
      <c r="N207" s="79"/>
      <c r="O207" s="79"/>
      <c r="P207" s="79"/>
      <c r="Q207" s="79"/>
      <c r="R207" s="79"/>
      <c r="S207" s="79"/>
      <c r="T207" s="79"/>
      <c r="U207" s="79"/>
      <c r="V207" s="79"/>
      <c r="W207" s="79"/>
    </row>
    <row r="208" spans="1:23" ht="15.75" customHeight="1" x14ac:dyDescent="0.2">
      <c r="A208" s="80"/>
      <c r="B208" s="81"/>
      <c r="C208" s="79"/>
      <c r="D208" s="79"/>
      <c r="E208" s="79"/>
      <c r="F208" s="79"/>
      <c r="G208" s="79"/>
      <c r="H208" s="79"/>
      <c r="I208" s="79"/>
      <c r="J208" s="79"/>
      <c r="K208" s="79"/>
      <c r="L208" s="79"/>
      <c r="M208" s="82"/>
      <c r="N208" s="79"/>
      <c r="O208" s="79"/>
      <c r="P208" s="79"/>
      <c r="Q208" s="79"/>
      <c r="R208" s="79"/>
      <c r="S208" s="79"/>
      <c r="T208" s="79"/>
      <c r="U208" s="79"/>
      <c r="V208" s="79"/>
      <c r="W208" s="79"/>
    </row>
    <row r="209" spans="1:23" ht="15.75" customHeight="1" x14ac:dyDescent="0.2">
      <c r="A209" s="80"/>
      <c r="B209" s="81"/>
      <c r="C209" s="79"/>
      <c r="D209" s="79"/>
      <c r="E209" s="79"/>
      <c r="F209" s="79"/>
      <c r="G209" s="79"/>
      <c r="H209" s="79"/>
      <c r="I209" s="79"/>
      <c r="J209" s="79"/>
      <c r="K209" s="79"/>
      <c r="L209" s="79"/>
      <c r="M209" s="82"/>
      <c r="N209" s="79"/>
      <c r="O209" s="79"/>
      <c r="P209" s="79"/>
      <c r="Q209" s="79"/>
      <c r="R209" s="79"/>
      <c r="S209" s="79"/>
      <c r="T209" s="79"/>
      <c r="U209" s="79"/>
      <c r="V209" s="79"/>
      <c r="W209" s="79"/>
    </row>
    <row r="210" spans="1:23" ht="15.75" customHeight="1" x14ac:dyDescent="0.2">
      <c r="A210" s="80"/>
      <c r="B210" s="81"/>
      <c r="C210" s="79"/>
      <c r="D210" s="79"/>
      <c r="E210" s="79"/>
      <c r="F210" s="79"/>
      <c r="G210" s="79"/>
      <c r="H210" s="79"/>
      <c r="I210" s="79"/>
      <c r="J210" s="79"/>
      <c r="K210" s="79"/>
      <c r="L210" s="79"/>
      <c r="M210" s="82"/>
      <c r="N210" s="79"/>
      <c r="O210" s="79"/>
      <c r="P210" s="79"/>
      <c r="Q210" s="79"/>
      <c r="R210" s="79"/>
      <c r="S210" s="79"/>
      <c r="T210" s="79"/>
      <c r="U210" s="79"/>
      <c r="V210" s="79"/>
      <c r="W210" s="79"/>
    </row>
    <row r="211" spans="1:23" ht="15.75" customHeight="1" x14ac:dyDescent="0.2">
      <c r="A211" s="80"/>
      <c r="B211" s="81"/>
      <c r="C211" s="79"/>
      <c r="D211" s="79"/>
      <c r="E211" s="79"/>
      <c r="F211" s="79"/>
      <c r="G211" s="79"/>
      <c r="H211" s="79"/>
      <c r="I211" s="79"/>
      <c r="J211" s="79"/>
      <c r="K211" s="79"/>
      <c r="L211" s="79"/>
      <c r="M211" s="82"/>
      <c r="N211" s="79"/>
      <c r="O211" s="79"/>
      <c r="P211" s="79"/>
      <c r="Q211" s="79"/>
      <c r="R211" s="79"/>
      <c r="S211" s="79"/>
      <c r="T211" s="79"/>
      <c r="U211" s="79"/>
      <c r="V211" s="79"/>
      <c r="W211" s="79"/>
    </row>
    <row r="212" spans="1:23" ht="15.75" customHeight="1" x14ac:dyDescent="0.2">
      <c r="A212" s="80"/>
      <c r="B212" s="81"/>
      <c r="C212" s="79"/>
      <c r="D212" s="79"/>
      <c r="E212" s="79"/>
      <c r="F212" s="79"/>
      <c r="G212" s="79"/>
      <c r="H212" s="79"/>
      <c r="I212" s="79"/>
      <c r="J212" s="79"/>
      <c r="K212" s="79"/>
      <c r="L212" s="79"/>
      <c r="M212" s="82"/>
      <c r="N212" s="79"/>
      <c r="O212" s="79"/>
      <c r="P212" s="79"/>
      <c r="Q212" s="79"/>
      <c r="R212" s="79"/>
      <c r="S212" s="79"/>
      <c r="T212" s="79"/>
      <c r="U212" s="79"/>
      <c r="V212" s="79"/>
      <c r="W212" s="79"/>
    </row>
    <row r="213" spans="1:23" ht="15.75" customHeight="1" x14ac:dyDescent="0.2">
      <c r="A213" s="80"/>
      <c r="B213" s="81"/>
      <c r="C213" s="79"/>
      <c r="D213" s="79"/>
      <c r="E213" s="79"/>
      <c r="F213" s="79"/>
      <c r="G213" s="79"/>
      <c r="H213" s="79"/>
      <c r="I213" s="79"/>
      <c r="J213" s="79"/>
      <c r="K213" s="79"/>
      <c r="L213" s="79"/>
      <c r="M213" s="82"/>
      <c r="N213" s="79"/>
      <c r="O213" s="79"/>
      <c r="P213" s="79"/>
      <c r="Q213" s="79"/>
      <c r="R213" s="79"/>
      <c r="S213" s="79"/>
      <c r="T213" s="79"/>
      <c r="U213" s="79"/>
      <c r="V213" s="79"/>
      <c r="W213" s="79"/>
    </row>
    <row r="214" spans="1:23" ht="15.75" customHeight="1" x14ac:dyDescent="0.2">
      <c r="A214" s="80"/>
      <c r="B214" s="81"/>
      <c r="C214" s="79"/>
      <c r="D214" s="79"/>
      <c r="E214" s="79"/>
      <c r="F214" s="79"/>
      <c r="G214" s="79"/>
      <c r="H214" s="79"/>
      <c r="I214" s="79"/>
      <c r="J214" s="79"/>
      <c r="K214" s="79"/>
      <c r="L214" s="79"/>
      <c r="M214" s="82"/>
      <c r="N214" s="79"/>
      <c r="O214" s="79"/>
      <c r="P214" s="79"/>
      <c r="Q214" s="79"/>
      <c r="R214" s="79"/>
      <c r="S214" s="79"/>
      <c r="T214" s="79"/>
      <c r="U214" s="79"/>
      <c r="V214" s="79"/>
      <c r="W214" s="79"/>
    </row>
    <row r="215" spans="1:23" ht="15.75" customHeight="1" x14ac:dyDescent="0.2">
      <c r="A215" s="80"/>
      <c r="B215" s="81"/>
      <c r="C215" s="79"/>
      <c r="D215" s="79"/>
      <c r="E215" s="79"/>
      <c r="F215" s="79"/>
      <c r="G215" s="79"/>
      <c r="H215" s="79"/>
      <c r="I215" s="79"/>
      <c r="J215" s="79"/>
      <c r="K215" s="79"/>
      <c r="L215" s="79"/>
      <c r="M215" s="82"/>
      <c r="N215" s="79"/>
      <c r="O215" s="79"/>
      <c r="P215" s="79"/>
      <c r="Q215" s="79"/>
      <c r="R215" s="79"/>
      <c r="S215" s="79"/>
      <c r="T215" s="79"/>
      <c r="U215" s="79"/>
      <c r="V215" s="79"/>
      <c r="W215" s="79"/>
    </row>
    <row r="216" spans="1:23" ht="15.75" customHeight="1" x14ac:dyDescent="0.2">
      <c r="A216" s="80"/>
      <c r="B216" s="81"/>
      <c r="C216" s="79"/>
      <c r="D216" s="79"/>
      <c r="E216" s="79"/>
      <c r="F216" s="79"/>
      <c r="G216" s="79"/>
      <c r="H216" s="79"/>
      <c r="I216" s="79"/>
      <c r="J216" s="79"/>
      <c r="K216" s="79"/>
      <c r="L216" s="79"/>
      <c r="M216" s="82"/>
      <c r="N216" s="79"/>
      <c r="O216" s="79"/>
      <c r="P216" s="79"/>
      <c r="Q216" s="79"/>
      <c r="R216" s="79"/>
      <c r="S216" s="79"/>
      <c r="T216" s="79"/>
      <c r="U216" s="79"/>
      <c r="V216" s="79"/>
      <c r="W216" s="79"/>
    </row>
    <row r="217" spans="1:23" ht="15.75" customHeight="1" x14ac:dyDescent="0.2">
      <c r="A217" s="80"/>
      <c r="B217" s="81"/>
      <c r="C217" s="79"/>
      <c r="D217" s="79"/>
      <c r="E217" s="79"/>
      <c r="F217" s="79"/>
      <c r="G217" s="79"/>
      <c r="H217" s="79"/>
      <c r="I217" s="79"/>
      <c r="J217" s="79"/>
      <c r="K217" s="79"/>
      <c r="L217" s="79"/>
      <c r="M217" s="82"/>
      <c r="N217" s="79"/>
      <c r="O217" s="79"/>
      <c r="P217" s="79"/>
      <c r="Q217" s="79"/>
      <c r="R217" s="79"/>
      <c r="S217" s="79"/>
      <c r="T217" s="79"/>
      <c r="U217" s="79"/>
      <c r="V217" s="79"/>
      <c r="W217" s="79"/>
    </row>
    <row r="218" spans="1:23" ht="15.75" customHeight="1" x14ac:dyDescent="0.2">
      <c r="A218" s="80"/>
      <c r="B218" s="81"/>
      <c r="C218" s="79"/>
      <c r="D218" s="79"/>
      <c r="E218" s="79"/>
      <c r="F218" s="79"/>
      <c r="G218" s="79"/>
      <c r="H218" s="79"/>
      <c r="I218" s="79"/>
      <c r="J218" s="79"/>
      <c r="K218" s="79"/>
      <c r="L218" s="79"/>
      <c r="M218" s="82"/>
      <c r="N218" s="79"/>
      <c r="O218" s="79"/>
      <c r="P218" s="79"/>
      <c r="Q218" s="79"/>
      <c r="R218" s="79"/>
      <c r="S218" s="79"/>
      <c r="T218" s="79"/>
      <c r="U218" s="79"/>
      <c r="V218" s="79"/>
      <c r="W218" s="79"/>
    </row>
    <row r="219" spans="1:23" ht="15.75" customHeight="1" x14ac:dyDescent="0.2">
      <c r="A219" s="80"/>
      <c r="B219" s="81"/>
      <c r="C219" s="79"/>
      <c r="D219" s="79"/>
      <c r="E219" s="79"/>
      <c r="F219" s="79"/>
      <c r="G219" s="79"/>
      <c r="H219" s="79"/>
      <c r="I219" s="79"/>
      <c r="J219" s="79"/>
      <c r="K219" s="79"/>
      <c r="L219" s="79"/>
      <c r="M219" s="82"/>
      <c r="N219" s="79"/>
      <c r="O219" s="79"/>
      <c r="P219" s="79"/>
      <c r="Q219" s="79"/>
      <c r="R219" s="79"/>
      <c r="S219" s="79"/>
      <c r="T219" s="79"/>
      <c r="U219" s="79"/>
      <c r="V219" s="79"/>
      <c r="W219" s="79"/>
    </row>
    <row r="220" spans="1:23" ht="15.75" customHeight="1" x14ac:dyDescent="0.2">
      <c r="A220" s="80"/>
      <c r="B220" s="81"/>
      <c r="C220" s="79"/>
      <c r="D220" s="79"/>
      <c r="E220" s="79"/>
      <c r="F220" s="79"/>
      <c r="G220" s="79"/>
      <c r="H220" s="79"/>
      <c r="I220" s="79"/>
      <c r="J220" s="79"/>
      <c r="K220" s="79"/>
      <c r="L220" s="79"/>
      <c r="M220" s="82"/>
      <c r="N220" s="79"/>
      <c r="O220" s="79"/>
      <c r="P220" s="79"/>
      <c r="Q220" s="79"/>
      <c r="R220" s="79"/>
      <c r="S220" s="79"/>
      <c r="T220" s="79"/>
      <c r="U220" s="79"/>
      <c r="V220" s="79"/>
      <c r="W220" s="79"/>
    </row>
    <row r="221" spans="1:23" ht="15.75" customHeight="1" x14ac:dyDescent="0.2">
      <c r="A221" s="80"/>
      <c r="B221" s="81"/>
      <c r="C221" s="79"/>
      <c r="D221" s="79"/>
      <c r="E221" s="79"/>
      <c r="F221" s="79"/>
      <c r="G221" s="79"/>
      <c r="H221" s="79"/>
      <c r="I221" s="79"/>
      <c r="J221" s="79"/>
      <c r="K221" s="79"/>
      <c r="L221" s="79"/>
      <c r="M221" s="82"/>
      <c r="N221" s="79"/>
      <c r="O221" s="79"/>
      <c r="P221" s="79"/>
      <c r="Q221" s="79"/>
      <c r="R221" s="79"/>
      <c r="S221" s="79"/>
      <c r="T221" s="79"/>
      <c r="U221" s="79"/>
      <c r="V221" s="79"/>
      <c r="W221" s="79"/>
    </row>
    <row r="222" spans="1:23" ht="15.75" customHeight="1" x14ac:dyDescent="0.2">
      <c r="A222" s="80"/>
      <c r="B222" s="81"/>
      <c r="C222" s="79"/>
      <c r="D222" s="79"/>
      <c r="E222" s="79"/>
      <c r="F222" s="79"/>
      <c r="G222" s="79"/>
      <c r="H222" s="79"/>
      <c r="I222" s="79"/>
      <c r="J222" s="79"/>
      <c r="K222" s="79"/>
      <c r="L222" s="79"/>
      <c r="M222" s="82"/>
      <c r="N222" s="79"/>
      <c r="O222" s="79"/>
      <c r="P222" s="79"/>
      <c r="Q222" s="79"/>
      <c r="R222" s="79"/>
      <c r="S222" s="79"/>
      <c r="T222" s="79"/>
      <c r="U222" s="79"/>
      <c r="V222" s="79"/>
      <c r="W222" s="79"/>
    </row>
    <row r="223" spans="1:23" ht="15.75" customHeight="1" x14ac:dyDescent="0.2">
      <c r="A223" s="80"/>
      <c r="B223" s="81"/>
      <c r="C223" s="79"/>
      <c r="D223" s="79"/>
      <c r="E223" s="79"/>
      <c r="F223" s="79"/>
      <c r="G223" s="79"/>
      <c r="H223" s="79"/>
      <c r="I223" s="79"/>
      <c r="J223" s="79"/>
      <c r="K223" s="79"/>
      <c r="L223" s="79"/>
      <c r="M223" s="82"/>
      <c r="N223" s="79"/>
      <c r="O223" s="79"/>
      <c r="P223" s="79"/>
      <c r="Q223" s="79"/>
      <c r="R223" s="79"/>
      <c r="S223" s="79"/>
      <c r="T223" s="79"/>
      <c r="U223" s="79"/>
      <c r="V223" s="79"/>
      <c r="W223" s="79"/>
    </row>
    <row r="224" spans="1:23" ht="15.75" customHeight="1" x14ac:dyDescent="0.2">
      <c r="A224" s="80"/>
      <c r="B224" s="81"/>
      <c r="C224" s="79"/>
      <c r="D224" s="79"/>
      <c r="E224" s="79"/>
      <c r="F224" s="79"/>
      <c r="G224" s="79"/>
      <c r="H224" s="79"/>
      <c r="I224" s="79"/>
      <c r="J224" s="79"/>
      <c r="K224" s="79"/>
      <c r="L224" s="79"/>
      <c r="M224" s="82"/>
      <c r="N224" s="79"/>
      <c r="O224" s="79"/>
      <c r="P224" s="79"/>
      <c r="Q224" s="79"/>
      <c r="R224" s="79"/>
      <c r="S224" s="79"/>
      <c r="T224" s="79"/>
      <c r="U224" s="79"/>
      <c r="V224" s="79"/>
      <c r="W224" s="79"/>
    </row>
    <row r="225" spans="1:23" ht="15.75" customHeight="1" x14ac:dyDescent="0.2">
      <c r="A225" s="80"/>
      <c r="B225" s="81"/>
      <c r="C225" s="79"/>
      <c r="D225" s="79"/>
      <c r="E225" s="79"/>
      <c r="F225" s="79"/>
      <c r="G225" s="79"/>
      <c r="H225" s="79"/>
      <c r="I225" s="79"/>
      <c r="J225" s="79"/>
      <c r="K225" s="79"/>
      <c r="L225" s="79"/>
      <c r="M225" s="82"/>
      <c r="N225" s="79"/>
      <c r="O225" s="79"/>
      <c r="P225" s="79"/>
      <c r="Q225" s="79"/>
      <c r="R225" s="79"/>
      <c r="S225" s="79"/>
      <c r="T225" s="79"/>
      <c r="U225" s="79"/>
      <c r="V225" s="79"/>
      <c r="W225" s="79"/>
    </row>
    <row r="226" spans="1:23" ht="15.75" customHeight="1" x14ac:dyDescent="0.2">
      <c r="A226" s="80"/>
      <c r="B226" s="81"/>
      <c r="C226" s="79"/>
      <c r="D226" s="79"/>
      <c r="E226" s="79"/>
      <c r="F226" s="79"/>
      <c r="G226" s="79"/>
      <c r="H226" s="79"/>
      <c r="I226" s="79"/>
      <c r="J226" s="79"/>
      <c r="K226" s="79"/>
      <c r="L226" s="79"/>
      <c r="M226" s="82"/>
      <c r="N226" s="79"/>
      <c r="O226" s="79"/>
      <c r="P226" s="79"/>
      <c r="Q226" s="79"/>
      <c r="R226" s="79"/>
      <c r="S226" s="79"/>
      <c r="T226" s="79"/>
      <c r="U226" s="79"/>
      <c r="V226" s="79"/>
      <c r="W226" s="79"/>
    </row>
    <row r="227" spans="1:23" ht="15.75" customHeight="1" x14ac:dyDescent="0.2">
      <c r="A227" s="80"/>
      <c r="B227" s="81"/>
      <c r="C227" s="79"/>
      <c r="D227" s="79"/>
      <c r="E227" s="79"/>
      <c r="F227" s="79"/>
      <c r="G227" s="79"/>
      <c r="H227" s="79"/>
      <c r="I227" s="79"/>
      <c r="J227" s="79"/>
      <c r="K227" s="79"/>
      <c r="L227" s="79"/>
      <c r="M227" s="82"/>
      <c r="N227" s="79"/>
      <c r="O227" s="79"/>
      <c r="P227" s="79"/>
      <c r="Q227" s="79"/>
      <c r="R227" s="79"/>
      <c r="S227" s="79"/>
      <c r="T227" s="79"/>
      <c r="U227" s="79"/>
      <c r="V227" s="79"/>
      <c r="W227" s="79"/>
    </row>
    <row r="228" spans="1:23" ht="15.75" customHeight="1" x14ac:dyDescent="0.2">
      <c r="A228" s="80"/>
      <c r="B228" s="81"/>
      <c r="C228" s="79"/>
      <c r="D228" s="79"/>
      <c r="E228" s="79"/>
      <c r="F228" s="79"/>
      <c r="G228" s="79"/>
      <c r="H228" s="79"/>
      <c r="I228" s="79"/>
      <c r="J228" s="79"/>
      <c r="K228" s="79"/>
      <c r="L228" s="79"/>
      <c r="M228" s="82"/>
      <c r="N228" s="79"/>
      <c r="O228" s="79"/>
      <c r="P228" s="79"/>
      <c r="Q228" s="79"/>
      <c r="R228" s="79"/>
      <c r="S228" s="79"/>
      <c r="T228" s="79"/>
      <c r="U228" s="79"/>
      <c r="V228" s="79"/>
      <c r="W228" s="79"/>
    </row>
    <row r="229" spans="1:23" ht="15.75" customHeight="1" x14ac:dyDescent="0.2">
      <c r="A229" s="80"/>
      <c r="B229" s="81"/>
      <c r="C229" s="79"/>
      <c r="D229" s="79"/>
      <c r="E229" s="79"/>
      <c r="F229" s="79"/>
      <c r="G229" s="79"/>
      <c r="H229" s="79"/>
      <c r="I229" s="79"/>
      <c r="J229" s="79"/>
      <c r="K229" s="79"/>
      <c r="L229" s="79"/>
      <c r="M229" s="82"/>
      <c r="N229" s="79"/>
      <c r="O229" s="79"/>
      <c r="P229" s="79"/>
      <c r="Q229" s="79"/>
      <c r="R229" s="79"/>
      <c r="S229" s="79"/>
      <c r="T229" s="79"/>
      <c r="U229" s="79"/>
      <c r="V229" s="79"/>
      <c r="W229" s="79"/>
    </row>
    <row r="230" spans="1:23" ht="15.75" customHeight="1" x14ac:dyDescent="0.2">
      <c r="A230" s="80"/>
      <c r="B230" s="81"/>
      <c r="C230" s="79"/>
      <c r="D230" s="79"/>
      <c r="E230" s="79"/>
      <c r="F230" s="79"/>
      <c r="G230" s="79"/>
      <c r="H230" s="79"/>
      <c r="I230" s="79"/>
      <c r="J230" s="79"/>
      <c r="K230" s="79"/>
      <c r="L230" s="79"/>
      <c r="M230" s="82"/>
      <c r="N230" s="79"/>
      <c r="O230" s="79"/>
      <c r="P230" s="79"/>
      <c r="Q230" s="79"/>
      <c r="R230" s="79"/>
      <c r="S230" s="79"/>
      <c r="T230" s="79"/>
      <c r="U230" s="79"/>
      <c r="V230" s="79"/>
      <c r="W230" s="79"/>
    </row>
    <row r="231" spans="1:23" ht="15.75" customHeight="1" x14ac:dyDescent="0.2">
      <c r="A231" s="80"/>
      <c r="B231" s="81"/>
      <c r="C231" s="79"/>
      <c r="D231" s="79"/>
      <c r="E231" s="79"/>
      <c r="F231" s="79"/>
      <c r="G231" s="79"/>
      <c r="H231" s="79"/>
      <c r="I231" s="79"/>
      <c r="J231" s="79"/>
      <c r="K231" s="79"/>
      <c r="L231" s="79"/>
      <c r="M231" s="82"/>
      <c r="N231" s="79"/>
      <c r="O231" s="79"/>
      <c r="P231" s="79"/>
      <c r="Q231" s="79"/>
      <c r="R231" s="79"/>
      <c r="S231" s="79"/>
      <c r="T231" s="79"/>
      <c r="U231" s="79"/>
      <c r="V231" s="79"/>
      <c r="W231" s="79"/>
    </row>
    <row r="232" spans="1:23" ht="15.75" customHeight="1" x14ac:dyDescent="0.2">
      <c r="A232" s="80"/>
      <c r="B232" s="81"/>
      <c r="C232" s="79"/>
      <c r="D232" s="79"/>
      <c r="E232" s="79"/>
      <c r="F232" s="79"/>
      <c r="G232" s="79"/>
      <c r="H232" s="79"/>
      <c r="I232" s="79"/>
      <c r="J232" s="79"/>
      <c r="K232" s="79"/>
      <c r="L232" s="79"/>
      <c r="M232" s="82"/>
      <c r="N232" s="79"/>
      <c r="O232" s="79"/>
      <c r="P232" s="79"/>
      <c r="Q232" s="79"/>
      <c r="R232" s="79"/>
      <c r="S232" s="79"/>
      <c r="T232" s="79"/>
      <c r="U232" s="79"/>
      <c r="V232" s="79"/>
      <c r="W232" s="79"/>
    </row>
    <row r="233" spans="1:23" ht="15.75" customHeight="1" x14ac:dyDescent="0.2">
      <c r="A233" s="80"/>
      <c r="B233" s="81"/>
      <c r="C233" s="79"/>
      <c r="D233" s="79"/>
      <c r="E233" s="79"/>
      <c r="F233" s="79"/>
      <c r="G233" s="79"/>
      <c r="H233" s="79"/>
      <c r="I233" s="79"/>
      <c r="J233" s="79"/>
      <c r="K233" s="79"/>
      <c r="L233" s="79"/>
      <c r="M233" s="82"/>
      <c r="N233" s="79"/>
      <c r="O233" s="79"/>
      <c r="P233" s="79"/>
      <c r="Q233" s="79"/>
      <c r="R233" s="79"/>
      <c r="S233" s="79"/>
      <c r="T233" s="79"/>
      <c r="U233" s="79"/>
      <c r="V233" s="79"/>
      <c r="W233" s="79"/>
    </row>
    <row r="234" spans="1:23" ht="15.75" customHeight="1" x14ac:dyDescent="0.2">
      <c r="A234" s="80"/>
      <c r="B234" s="81"/>
      <c r="C234" s="79"/>
      <c r="D234" s="79"/>
      <c r="E234" s="79"/>
      <c r="F234" s="79"/>
      <c r="G234" s="79"/>
      <c r="H234" s="79"/>
      <c r="I234" s="79"/>
      <c r="J234" s="79"/>
      <c r="K234" s="79"/>
      <c r="L234" s="79"/>
      <c r="M234" s="82"/>
      <c r="N234" s="79"/>
      <c r="O234" s="79"/>
      <c r="P234" s="79"/>
      <c r="Q234" s="79"/>
      <c r="R234" s="79"/>
      <c r="S234" s="79"/>
      <c r="T234" s="79"/>
      <c r="U234" s="79"/>
      <c r="V234" s="79"/>
      <c r="W234" s="79"/>
    </row>
    <row r="235" spans="1:23" ht="15.75" customHeight="1" x14ac:dyDescent="0.2">
      <c r="A235" s="80"/>
      <c r="B235" s="81"/>
      <c r="C235" s="79"/>
      <c r="D235" s="79"/>
      <c r="E235" s="79"/>
      <c r="F235" s="79"/>
      <c r="G235" s="79"/>
      <c r="H235" s="79"/>
      <c r="I235" s="79"/>
      <c r="J235" s="79"/>
      <c r="K235" s="79"/>
      <c r="L235" s="79"/>
      <c r="M235" s="82"/>
      <c r="N235" s="79"/>
      <c r="O235" s="79"/>
      <c r="P235" s="79"/>
      <c r="Q235" s="79"/>
      <c r="R235" s="79"/>
      <c r="S235" s="79"/>
      <c r="T235" s="79"/>
      <c r="U235" s="79"/>
      <c r="V235" s="79"/>
      <c r="W235" s="79"/>
    </row>
    <row r="236" spans="1:23" ht="15.75" customHeight="1" x14ac:dyDescent="0.2">
      <c r="A236" s="80"/>
      <c r="B236" s="81"/>
      <c r="C236" s="79"/>
      <c r="D236" s="79"/>
      <c r="E236" s="79"/>
      <c r="F236" s="79"/>
      <c r="G236" s="79"/>
      <c r="H236" s="79"/>
      <c r="I236" s="79"/>
      <c r="J236" s="79"/>
      <c r="K236" s="79"/>
      <c r="L236" s="79"/>
      <c r="M236" s="82"/>
      <c r="N236" s="79"/>
      <c r="O236" s="79"/>
      <c r="P236" s="79"/>
      <c r="Q236" s="79"/>
      <c r="R236" s="79"/>
      <c r="S236" s="79"/>
      <c r="T236" s="79"/>
      <c r="U236" s="79"/>
      <c r="V236" s="79"/>
      <c r="W236" s="79"/>
    </row>
    <row r="237" spans="1:23" ht="15.75" customHeight="1" x14ac:dyDescent="0.2">
      <c r="A237" s="80"/>
      <c r="B237" s="81"/>
      <c r="C237" s="79"/>
      <c r="D237" s="79"/>
      <c r="E237" s="79"/>
      <c r="F237" s="79"/>
      <c r="G237" s="79"/>
      <c r="H237" s="79"/>
      <c r="I237" s="79"/>
      <c r="J237" s="79"/>
      <c r="K237" s="79"/>
      <c r="L237" s="79"/>
      <c r="M237" s="82"/>
      <c r="N237" s="79"/>
      <c r="O237" s="79"/>
      <c r="P237" s="79"/>
      <c r="Q237" s="79"/>
      <c r="R237" s="79"/>
      <c r="S237" s="79"/>
      <c r="T237" s="79"/>
      <c r="U237" s="79"/>
      <c r="V237" s="79"/>
      <c r="W237" s="79"/>
    </row>
    <row r="238" spans="1:23" ht="15.75" customHeight="1" x14ac:dyDescent="0.2">
      <c r="A238" s="80"/>
      <c r="B238" s="81"/>
      <c r="C238" s="79"/>
      <c r="D238" s="79"/>
      <c r="E238" s="79"/>
      <c r="F238" s="79"/>
      <c r="G238" s="79"/>
      <c r="H238" s="79"/>
      <c r="I238" s="79"/>
      <c r="J238" s="79"/>
      <c r="K238" s="79"/>
      <c r="L238" s="79"/>
      <c r="M238" s="82"/>
      <c r="N238" s="79"/>
      <c r="O238" s="79"/>
      <c r="P238" s="79"/>
      <c r="Q238" s="79"/>
      <c r="R238" s="79"/>
      <c r="S238" s="79"/>
      <c r="T238" s="79"/>
      <c r="U238" s="79"/>
      <c r="V238" s="79"/>
      <c r="W238" s="79"/>
    </row>
    <row r="239" spans="1:23" ht="15.75" customHeight="1" x14ac:dyDescent="0.2">
      <c r="A239" s="80"/>
      <c r="B239" s="81"/>
      <c r="C239" s="79"/>
      <c r="D239" s="79"/>
      <c r="E239" s="79"/>
      <c r="F239" s="79"/>
      <c r="G239" s="79"/>
      <c r="H239" s="79"/>
      <c r="I239" s="79"/>
      <c r="J239" s="79"/>
      <c r="K239" s="79"/>
      <c r="L239" s="79"/>
      <c r="M239" s="82"/>
      <c r="N239" s="79"/>
      <c r="O239" s="79"/>
      <c r="P239" s="79"/>
      <c r="Q239" s="79"/>
      <c r="R239" s="79"/>
      <c r="S239" s="79"/>
      <c r="T239" s="79"/>
      <c r="U239" s="79"/>
      <c r="V239" s="79"/>
      <c r="W239" s="79"/>
    </row>
    <row r="240" spans="1:23" ht="15.75" customHeight="1" x14ac:dyDescent="0.2">
      <c r="A240" s="80"/>
      <c r="B240" s="81"/>
      <c r="C240" s="79"/>
      <c r="D240" s="79"/>
      <c r="E240" s="79"/>
      <c r="F240" s="79"/>
      <c r="G240" s="79"/>
      <c r="H240" s="79"/>
      <c r="I240" s="79"/>
      <c r="J240" s="79"/>
      <c r="K240" s="79"/>
      <c r="L240" s="79"/>
      <c r="M240" s="82"/>
      <c r="N240" s="79"/>
      <c r="O240" s="79"/>
      <c r="P240" s="79"/>
      <c r="Q240" s="79"/>
      <c r="R240" s="79"/>
      <c r="S240" s="79"/>
      <c r="T240" s="79"/>
      <c r="U240" s="79"/>
      <c r="V240" s="79"/>
      <c r="W240" s="79"/>
    </row>
    <row r="241" spans="1:23" ht="15.75" customHeight="1" x14ac:dyDescent="0.2">
      <c r="A241" s="80"/>
      <c r="B241" s="81"/>
      <c r="C241" s="79"/>
      <c r="D241" s="79"/>
      <c r="E241" s="79"/>
      <c r="F241" s="79"/>
      <c r="G241" s="79"/>
      <c r="H241" s="79"/>
      <c r="I241" s="79"/>
      <c r="J241" s="79"/>
      <c r="K241" s="79"/>
      <c r="L241" s="79"/>
      <c r="M241" s="82"/>
      <c r="N241" s="79"/>
      <c r="O241" s="79"/>
      <c r="P241" s="79"/>
      <c r="Q241" s="79"/>
      <c r="R241" s="79"/>
      <c r="S241" s="79"/>
      <c r="T241" s="79"/>
      <c r="U241" s="79"/>
      <c r="V241" s="79"/>
      <c r="W241" s="79"/>
    </row>
    <row r="242" spans="1:23" ht="15.75" customHeight="1" x14ac:dyDescent="0.2">
      <c r="A242" s="80"/>
      <c r="B242" s="81"/>
      <c r="C242" s="79"/>
      <c r="D242" s="79"/>
      <c r="E242" s="79"/>
      <c r="F242" s="79"/>
      <c r="G242" s="79"/>
      <c r="H242" s="79"/>
      <c r="I242" s="79"/>
      <c r="J242" s="79"/>
      <c r="K242" s="79"/>
      <c r="L242" s="79"/>
      <c r="M242" s="82"/>
      <c r="N242" s="79"/>
      <c r="O242" s="79"/>
      <c r="P242" s="79"/>
      <c r="Q242" s="79"/>
      <c r="R242" s="79"/>
      <c r="S242" s="79"/>
      <c r="T242" s="79"/>
      <c r="U242" s="79"/>
      <c r="V242" s="79"/>
      <c r="W242" s="79"/>
    </row>
    <row r="243" spans="1:23" ht="15.75" customHeight="1" x14ac:dyDescent="0.2">
      <c r="A243" s="80"/>
      <c r="B243" s="81"/>
      <c r="C243" s="79"/>
      <c r="D243" s="79"/>
      <c r="E243" s="79"/>
      <c r="F243" s="79"/>
      <c r="G243" s="79"/>
      <c r="H243" s="79"/>
      <c r="I243" s="79"/>
      <c r="J243" s="79"/>
      <c r="K243" s="79"/>
      <c r="L243" s="79"/>
      <c r="M243" s="82"/>
      <c r="N243" s="79"/>
      <c r="O243" s="79"/>
      <c r="P243" s="79"/>
      <c r="Q243" s="79"/>
      <c r="R243" s="79"/>
      <c r="S243" s="79"/>
      <c r="T243" s="79"/>
      <c r="U243" s="79"/>
      <c r="V243" s="79"/>
      <c r="W243" s="79"/>
    </row>
    <row r="244" spans="1:23" ht="15.75" customHeight="1" x14ac:dyDescent="0.2">
      <c r="A244" s="80"/>
      <c r="B244" s="81"/>
      <c r="C244" s="79"/>
      <c r="D244" s="79"/>
      <c r="E244" s="79"/>
      <c r="F244" s="79"/>
      <c r="G244" s="79"/>
      <c r="H244" s="79"/>
      <c r="I244" s="79"/>
      <c r="J244" s="79"/>
      <c r="K244" s="79"/>
      <c r="L244" s="79"/>
      <c r="M244" s="82"/>
      <c r="N244" s="79"/>
      <c r="O244" s="79"/>
      <c r="P244" s="79"/>
      <c r="Q244" s="79"/>
      <c r="R244" s="79"/>
      <c r="S244" s="79"/>
      <c r="T244" s="79"/>
      <c r="U244" s="79"/>
      <c r="V244" s="79"/>
      <c r="W244" s="79"/>
    </row>
    <row r="245" spans="1:23" ht="15.75" customHeight="1" x14ac:dyDescent="0.2">
      <c r="A245" s="80"/>
      <c r="B245" s="81"/>
      <c r="C245" s="79"/>
      <c r="D245" s="79"/>
      <c r="E245" s="79"/>
      <c r="F245" s="79"/>
      <c r="G245" s="79"/>
      <c r="H245" s="79"/>
      <c r="I245" s="79"/>
      <c r="J245" s="79"/>
      <c r="K245" s="79"/>
      <c r="L245" s="79"/>
      <c r="M245" s="82"/>
      <c r="N245" s="79"/>
      <c r="O245" s="79"/>
      <c r="P245" s="79"/>
      <c r="Q245" s="79"/>
      <c r="R245" s="79"/>
      <c r="S245" s="79"/>
      <c r="T245" s="79"/>
      <c r="U245" s="79"/>
      <c r="V245" s="79"/>
      <c r="W245" s="79"/>
    </row>
    <row r="246" spans="1:23" ht="15.75" customHeight="1" x14ac:dyDescent="0.2">
      <c r="A246" s="80"/>
      <c r="B246" s="81"/>
      <c r="C246" s="79"/>
      <c r="D246" s="79"/>
      <c r="E246" s="79"/>
      <c r="F246" s="79"/>
      <c r="G246" s="79"/>
      <c r="H246" s="79"/>
      <c r="I246" s="79"/>
      <c r="J246" s="79"/>
      <c r="K246" s="79"/>
      <c r="L246" s="79"/>
      <c r="M246" s="82"/>
      <c r="N246" s="79"/>
      <c r="O246" s="79"/>
      <c r="P246" s="79"/>
      <c r="Q246" s="79"/>
      <c r="R246" s="79"/>
      <c r="S246" s="79"/>
      <c r="T246" s="79"/>
      <c r="U246" s="79"/>
      <c r="V246" s="79"/>
      <c r="W246" s="79"/>
    </row>
    <row r="247" spans="1:23" ht="15.75" customHeight="1" x14ac:dyDescent="0.2">
      <c r="A247" s="80"/>
      <c r="B247" s="81"/>
      <c r="C247" s="79"/>
      <c r="D247" s="79"/>
      <c r="E247" s="79"/>
      <c r="F247" s="79"/>
      <c r="G247" s="79"/>
      <c r="H247" s="79"/>
      <c r="I247" s="79"/>
      <c r="J247" s="79"/>
      <c r="K247" s="79"/>
      <c r="L247" s="79"/>
      <c r="M247" s="82"/>
      <c r="N247" s="79"/>
      <c r="O247" s="79"/>
      <c r="P247" s="79"/>
      <c r="Q247" s="79"/>
      <c r="R247" s="79"/>
      <c r="S247" s="79"/>
      <c r="T247" s="79"/>
      <c r="U247" s="79"/>
      <c r="V247" s="79"/>
      <c r="W247" s="79"/>
    </row>
    <row r="248" spans="1:23" ht="15.75" customHeight="1" x14ac:dyDescent="0.2">
      <c r="A248" s="80"/>
      <c r="B248" s="81"/>
      <c r="C248" s="79"/>
      <c r="D248" s="79"/>
      <c r="E248" s="79"/>
      <c r="F248" s="79"/>
      <c r="G248" s="79"/>
      <c r="H248" s="79"/>
      <c r="I248" s="79"/>
      <c r="J248" s="79"/>
      <c r="K248" s="79"/>
      <c r="L248" s="79"/>
      <c r="M248" s="82"/>
      <c r="N248" s="79"/>
      <c r="O248" s="79"/>
      <c r="P248" s="79"/>
      <c r="Q248" s="79"/>
      <c r="R248" s="79"/>
      <c r="S248" s="79"/>
      <c r="T248" s="79"/>
      <c r="U248" s="79"/>
      <c r="V248" s="79"/>
      <c r="W248" s="79"/>
    </row>
    <row r="249" spans="1:23" ht="15.75" customHeight="1" x14ac:dyDescent="0.2">
      <c r="A249" s="80"/>
      <c r="B249" s="81"/>
      <c r="C249" s="79"/>
      <c r="D249" s="79"/>
      <c r="E249" s="79"/>
      <c r="F249" s="79"/>
      <c r="G249" s="79"/>
      <c r="H249" s="79"/>
      <c r="I249" s="79"/>
      <c r="J249" s="79"/>
      <c r="K249" s="79"/>
      <c r="L249" s="79"/>
      <c r="M249" s="82"/>
      <c r="N249" s="79"/>
      <c r="O249" s="79"/>
      <c r="P249" s="79"/>
      <c r="Q249" s="79"/>
      <c r="R249" s="79"/>
      <c r="S249" s="79"/>
      <c r="T249" s="79"/>
      <c r="U249" s="79"/>
      <c r="V249" s="79"/>
      <c r="W249" s="79"/>
    </row>
    <row r="250" spans="1:23" ht="15.75" customHeight="1" x14ac:dyDescent="0.2">
      <c r="A250" s="80"/>
      <c r="B250" s="81"/>
      <c r="C250" s="79"/>
      <c r="D250" s="79"/>
      <c r="E250" s="79"/>
      <c r="F250" s="79"/>
      <c r="G250" s="79"/>
      <c r="H250" s="79"/>
      <c r="I250" s="79"/>
      <c r="J250" s="79"/>
      <c r="K250" s="79"/>
      <c r="L250" s="79"/>
      <c r="M250" s="82"/>
      <c r="N250" s="79"/>
      <c r="O250" s="79"/>
      <c r="P250" s="79"/>
      <c r="Q250" s="79"/>
      <c r="R250" s="79"/>
      <c r="S250" s="79"/>
      <c r="T250" s="79"/>
      <c r="U250" s="79"/>
      <c r="V250" s="79"/>
      <c r="W250" s="79"/>
    </row>
    <row r="251" spans="1:23" ht="15.75" customHeight="1" x14ac:dyDescent="0.2">
      <c r="A251" s="80"/>
      <c r="B251" s="81"/>
      <c r="C251" s="79"/>
      <c r="D251" s="79"/>
      <c r="E251" s="79"/>
      <c r="F251" s="79"/>
      <c r="G251" s="79"/>
      <c r="H251" s="79"/>
      <c r="I251" s="79"/>
      <c r="J251" s="79"/>
      <c r="K251" s="79"/>
      <c r="L251" s="79"/>
      <c r="M251" s="82"/>
      <c r="N251" s="79"/>
      <c r="O251" s="79"/>
      <c r="P251" s="79"/>
      <c r="Q251" s="79"/>
      <c r="R251" s="79"/>
      <c r="S251" s="79"/>
      <c r="T251" s="79"/>
      <c r="U251" s="79"/>
      <c r="V251" s="79"/>
      <c r="W251" s="79"/>
    </row>
    <row r="252" spans="1:23" ht="15.75" customHeight="1" x14ac:dyDescent="0.2">
      <c r="A252" s="80"/>
      <c r="B252" s="81"/>
      <c r="C252" s="79"/>
      <c r="D252" s="79"/>
      <c r="E252" s="79"/>
      <c r="F252" s="79"/>
      <c r="G252" s="79"/>
      <c r="H252" s="79"/>
      <c r="I252" s="79"/>
      <c r="J252" s="79"/>
      <c r="K252" s="79"/>
      <c r="L252" s="79"/>
      <c r="M252" s="82"/>
      <c r="N252" s="79"/>
      <c r="O252" s="79"/>
      <c r="P252" s="79"/>
      <c r="Q252" s="79"/>
      <c r="R252" s="79"/>
      <c r="S252" s="79"/>
      <c r="T252" s="79"/>
      <c r="U252" s="79"/>
      <c r="V252" s="79"/>
      <c r="W252" s="79"/>
    </row>
    <row r="253" spans="1:23" ht="15.75" customHeight="1" x14ac:dyDescent="0.2">
      <c r="A253" s="80"/>
      <c r="B253" s="81"/>
      <c r="C253" s="79"/>
      <c r="D253" s="79"/>
      <c r="E253" s="79"/>
      <c r="F253" s="79"/>
      <c r="G253" s="79"/>
      <c r="H253" s="79"/>
      <c r="I253" s="79"/>
      <c r="J253" s="79"/>
      <c r="K253" s="79"/>
      <c r="L253" s="79"/>
      <c r="M253" s="82"/>
      <c r="N253" s="79"/>
      <c r="O253" s="79"/>
      <c r="P253" s="79"/>
      <c r="Q253" s="79"/>
      <c r="R253" s="79"/>
      <c r="S253" s="79"/>
      <c r="T253" s="79"/>
      <c r="U253" s="79"/>
      <c r="V253" s="79"/>
      <c r="W253" s="79"/>
    </row>
    <row r="254" spans="1:23" ht="15.75" customHeight="1" x14ac:dyDescent="0.2">
      <c r="A254" s="80"/>
      <c r="B254" s="81"/>
      <c r="C254" s="79"/>
      <c r="D254" s="79"/>
      <c r="E254" s="79"/>
      <c r="F254" s="79"/>
      <c r="G254" s="79"/>
      <c r="H254" s="79"/>
      <c r="I254" s="79"/>
      <c r="J254" s="79"/>
      <c r="K254" s="79"/>
      <c r="L254" s="79"/>
      <c r="M254" s="82"/>
      <c r="N254" s="79"/>
      <c r="O254" s="79"/>
      <c r="P254" s="79"/>
      <c r="Q254" s="79"/>
      <c r="R254" s="79"/>
      <c r="S254" s="79"/>
      <c r="T254" s="79"/>
      <c r="U254" s="79"/>
      <c r="V254" s="79"/>
      <c r="W254" s="79"/>
    </row>
    <row r="255" spans="1:23" ht="15.75" customHeight="1" x14ac:dyDescent="0.2">
      <c r="A255" s="80"/>
      <c r="B255" s="81"/>
      <c r="C255" s="79"/>
      <c r="D255" s="79"/>
      <c r="E255" s="79"/>
      <c r="F255" s="79"/>
      <c r="G255" s="79"/>
      <c r="H255" s="79"/>
      <c r="I255" s="79"/>
      <c r="J255" s="79"/>
      <c r="K255" s="79"/>
      <c r="L255" s="79"/>
      <c r="M255" s="82"/>
      <c r="N255" s="79"/>
      <c r="O255" s="79"/>
      <c r="P255" s="79"/>
      <c r="Q255" s="79"/>
      <c r="R255" s="79"/>
      <c r="S255" s="79"/>
      <c r="T255" s="79"/>
      <c r="U255" s="79"/>
      <c r="V255" s="79"/>
      <c r="W255" s="79"/>
    </row>
    <row r="256" spans="1:23" ht="15.75" customHeight="1" x14ac:dyDescent="0.2">
      <c r="A256" s="80"/>
      <c r="B256" s="81"/>
      <c r="C256" s="79"/>
      <c r="D256" s="79"/>
      <c r="E256" s="79"/>
      <c r="F256" s="79"/>
      <c r="G256" s="79"/>
      <c r="H256" s="79"/>
      <c r="I256" s="79"/>
      <c r="J256" s="79"/>
      <c r="K256" s="79"/>
      <c r="L256" s="79"/>
      <c r="M256" s="82"/>
      <c r="N256" s="79"/>
      <c r="O256" s="79"/>
      <c r="P256" s="79"/>
      <c r="Q256" s="79"/>
      <c r="R256" s="79"/>
      <c r="S256" s="79"/>
      <c r="T256" s="79"/>
      <c r="U256" s="79"/>
      <c r="V256" s="79"/>
      <c r="W256" s="79"/>
    </row>
    <row r="257" spans="1:23" ht="15.75" customHeight="1" x14ac:dyDescent="0.2">
      <c r="A257" s="80"/>
      <c r="B257" s="81"/>
      <c r="C257" s="79"/>
      <c r="D257" s="79"/>
      <c r="E257" s="79"/>
      <c r="F257" s="79"/>
      <c r="G257" s="79"/>
      <c r="H257" s="79"/>
      <c r="I257" s="79"/>
      <c r="J257" s="79"/>
      <c r="K257" s="79"/>
      <c r="L257" s="79"/>
      <c r="M257" s="82"/>
      <c r="N257" s="79"/>
      <c r="O257" s="79"/>
      <c r="P257" s="79"/>
      <c r="Q257" s="79"/>
      <c r="R257" s="79"/>
      <c r="S257" s="79"/>
      <c r="T257" s="79"/>
      <c r="U257" s="79"/>
      <c r="V257" s="79"/>
      <c r="W257" s="79"/>
    </row>
    <row r="258" spans="1:23" ht="15.75" customHeight="1" x14ac:dyDescent="0.2">
      <c r="A258" s="80"/>
      <c r="B258" s="81"/>
      <c r="C258" s="79"/>
      <c r="D258" s="79"/>
      <c r="E258" s="79"/>
      <c r="F258" s="79"/>
      <c r="G258" s="79"/>
      <c r="H258" s="79"/>
      <c r="I258" s="79"/>
      <c r="J258" s="79"/>
      <c r="K258" s="79"/>
      <c r="L258" s="79"/>
      <c r="M258" s="82"/>
      <c r="N258" s="79"/>
      <c r="O258" s="79"/>
      <c r="P258" s="79"/>
      <c r="Q258" s="79"/>
      <c r="R258" s="79"/>
      <c r="S258" s="79"/>
      <c r="T258" s="79"/>
      <c r="U258" s="79"/>
      <c r="V258" s="79"/>
      <c r="W258" s="79"/>
    </row>
    <row r="259" spans="1:23" ht="15.75" customHeight="1" x14ac:dyDescent="0.2">
      <c r="A259" s="80"/>
      <c r="B259" s="81"/>
      <c r="C259" s="79"/>
      <c r="D259" s="79"/>
      <c r="E259" s="79"/>
      <c r="F259" s="79"/>
      <c r="G259" s="79"/>
      <c r="H259" s="79"/>
      <c r="I259" s="79"/>
      <c r="J259" s="79"/>
      <c r="K259" s="79"/>
      <c r="L259" s="79"/>
      <c r="M259" s="82"/>
      <c r="N259" s="79"/>
      <c r="O259" s="79"/>
      <c r="P259" s="79"/>
      <c r="Q259" s="79"/>
      <c r="R259" s="79"/>
      <c r="S259" s="79"/>
      <c r="T259" s="79"/>
      <c r="U259" s="79"/>
      <c r="V259" s="79"/>
      <c r="W259" s="79"/>
    </row>
    <row r="260" spans="1:23" ht="15.75" customHeight="1" x14ac:dyDescent="0.2">
      <c r="A260" s="80"/>
      <c r="B260" s="81"/>
      <c r="C260" s="79"/>
      <c r="D260" s="79"/>
      <c r="E260" s="79"/>
      <c r="F260" s="79"/>
      <c r="G260" s="79"/>
      <c r="H260" s="79"/>
      <c r="I260" s="79"/>
      <c r="J260" s="79"/>
      <c r="K260" s="79"/>
      <c r="L260" s="79"/>
      <c r="M260" s="82"/>
      <c r="N260" s="79"/>
      <c r="O260" s="79"/>
      <c r="P260" s="79"/>
      <c r="Q260" s="79"/>
      <c r="R260" s="79"/>
      <c r="S260" s="79"/>
      <c r="T260" s="79"/>
      <c r="U260" s="79"/>
      <c r="V260" s="79"/>
      <c r="W260" s="79"/>
    </row>
    <row r="261" spans="1:23" ht="15.75" customHeight="1" x14ac:dyDescent="0.2">
      <c r="A261" s="80"/>
      <c r="B261" s="81"/>
      <c r="C261" s="79"/>
      <c r="D261" s="79"/>
      <c r="E261" s="79"/>
      <c r="F261" s="79"/>
      <c r="G261" s="79"/>
      <c r="H261" s="79"/>
      <c r="I261" s="79"/>
      <c r="J261" s="79"/>
      <c r="K261" s="79"/>
      <c r="L261" s="79"/>
      <c r="M261" s="82"/>
      <c r="N261" s="79"/>
      <c r="O261" s="79"/>
      <c r="P261" s="79"/>
      <c r="Q261" s="79"/>
      <c r="R261" s="79"/>
      <c r="S261" s="79"/>
      <c r="T261" s="79"/>
      <c r="U261" s="79"/>
      <c r="V261" s="79"/>
      <c r="W261" s="79"/>
    </row>
    <row r="262" spans="1:23" ht="15.75" customHeight="1" x14ac:dyDescent="0.2">
      <c r="A262" s="80"/>
      <c r="B262" s="81"/>
      <c r="C262" s="79"/>
      <c r="D262" s="79"/>
      <c r="E262" s="79"/>
      <c r="F262" s="79"/>
      <c r="G262" s="79"/>
      <c r="H262" s="79"/>
      <c r="I262" s="79"/>
      <c r="J262" s="79"/>
      <c r="K262" s="79"/>
      <c r="L262" s="79"/>
      <c r="M262" s="82"/>
      <c r="N262" s="79"/>
      <c r="O262" s="79"/>
      <c r="P262" s="79"/>
      <c r="Q262" s="79"/>
      <c r="R262" s="79"/>
      <c r="S262" s="79"/>
      <c r="T262" s="79"/>
      <c r="U262" s="79"/>
      <c r="V262" s="79"/>
      <c r="W262" s="79"/>
    </row>
    <row r="263" spans="1:23" ht="15.75" customHeight="1" x14ac:dyDescent="0.2">
      <c r="A263" s="80"/>
      <c r="B263" s="81"/>
      <c r="C263" s="79"/>
      <c r="D263" s="79"/>
      <c r="E263" s="79"/>
      <c r="F263" s="79"/>
      <c r="G263" s="79"/>
      <c r="H263" s="79"/>
      <c r="I263" s="79"/>
      <c r="J263" s="79"/>
      <c r="K263" s="79"/>
      <c r="L263" s="79"/>
      <c r="M263" s="82"/>
      <c r="N263" s="79"/>
      <c r="O263" s="79"/>
      <c r="P263" s="79"/>
      <c r="Q263" s="79"/>
      <c r="R263" s="79"/>
      <c r="S263" s="79"/>
      <c r="T263" s="79"/>
      <c r="U263" s="79"/>
      <c r="V263" s="79"/>
      <c r="W263" s="79"/>
    </row>
    <row r="264" spans="1:23" ht="15.75" customHeight="1" x14ac:dyDescent="0.2">
      <c r="A264" s="80"/>
      <c r="B264" s="81"/>
      <c r="C264" s="79"/>
      <c r="D264" s="79"/>
      <c r="E264" s="79"/>
      <c r="F264" s="79"/>
      <c r="G264" s="79"/>
      <c r="H264" s="79"/>
      <c r="I264" s="79"/>
      <c r="J264" s="79"/>
      <c r="K264" s="79"/>
      <c r="L264" s="79"/>
      <c r="M264" s="82"/>
      <c r="N264" s="79"/>
      <c r="O264" s="79"/>
      <c r="P264" s="79"/>
      <c r="Q264" s="79"/>
      <c r="R264" s="79"/>
      <c r="S264" s="79"/>
      <c r="T264" s="79"/>
      <c r="U264" s="79"/>
      <c r="V264" s="79"/>
      <c r="W264" s="79"/>
    </row>
    <row r="265" spans="1:23" ht="15.75" customHeight="1" x14ac:dyDescent="0.2">
      <c r="A265" s="80"/>
      <c r="B265" s="81"/>
      <c r="C265" s="79"/>
      <c r="D265" s="79"/>
      <c r="E265" s="79"/>
      <c r="F265" s="79"/>
      <c r="G265" s="79"/>
      <c r="H265" s="79"/>
      <c r="I265" s="79"/>
      <c r="J265" s="79"/>
      <c r="K265" s="79"/>
      <c r="L265" s="79"/>
      <c r="M265" s="82"/>
      <c r="N265" s="79"/>
      <c r="O265" s="79"/>
      <c r="P265" s="79"/>
      <c r="Q265" s="79"/>
      <c r="R265" s="79"/>
      <c r="S265" s="79"/>
      <c r="T265" s="79"/>
      <c r="U265" s="79"/>
      <c r="V265" s="79"/>
      <c r="W265" s="79"/>
    </row>
    <row r="266" spans="1:23" ht="15.75" customHeight="1" x14ac:dyDescent="0.2">
      <c r="A266" s="80"/>
      <c r="B266" s="81"/>
      <c r="C266" s="79"/>
      <c r="D266" s="79"/>
      <c r="E266" s="79"/>
      <c r="F266" s="79"/>
      <c r="G266" s="79"/>
      <c r="H266" s="79"/>
      <c r="I266" s="79"/>
      <c r="J266" s="79"/>
      <c r="K266" s="79"/>
      <c r="L266" s="79"/>
      <c r="M266" s="82"/>
      <c r="N266" s="79"/>
      <c r="O266" s="79"/>
      <c r="P266" s="79"/>
      <c r="Q266" s="79"/>
      <c r="R266" s="79"/>
      <c r="S266" s="79"/>
      <c r="T266" s="79"/>
      <c r="U266" s="79"/>
      <c r="V266" s="79"/>
      <c r="W266" s="79"/>
    </row>
    <row r="267" spans="1:23" ht="15.75" customHeight="1" x14ac:dyDescent="0.2">
      <c r="A267" s="80"/>
      <c r="B267" s="81"/>
      <c r="C267" s="79"/>
      <c r="D267" s="79"/>
      <c r="E267" s="79"/>
      <c r="F267" s="79"/>
      <c r="G267" s="79"/>
      <c r="H267" s="79"/>
      <c r="I267" s="79"/>
      <c r="J267" s="79"/>
      <c r="K267" s="79"/>
      <c r="L267" s="79"/>
      <c r="M267" s="82"/>
      <c r="N267" s="79"/>
      <c r="O267" s="79"/>
      <c r="P267" s="79"/>
      <c r="Q267" s="79"/>
      <c r="R267" s="79"/>
      <c r="S267" s="79"/>
      <c r="T267" s="79"/>
      <c r="U267" s="79"/>
      <c r="V267" s="79"/>
      <c r="W267" s="79"/>
    </row>
    <row r="268" spans="1:23" ht="15.75" customHeight="1" x14ac:dyDescent="0.2">
      <c r="A268" s="80"/>
      <c r="B268" s="81"/>
      <c r="C268" s="79"/>
      <c r="D268" s="79"/>
      <c r="E268" s="79"/>
      <c r="F268" s="79"/>
      <c r="G268" s="79"/>
      <c r="H268" s="79"/>
      <c r="I268" s="79"/>
      <c r="J268" s="79"/>
      <c r="K268" s="79"/>
      <c r="L268" s="79"/>
      <c r="M268" s="82"/>
      <c r="N268" s="79"/>
      <c r="O268" s="79"/>
      <c r="P268" s="79"/>
      <c r="Q268" s="79"/>
      <c r="R268" s="79"/>
      <c r="S268" s="79"/>
      <c r="T268" s="79"/>
      <c r="U268" s="79"/>
      <c r="V268" s="79"/>
      <c r="W268" s="79"/>
    </row>
    <row r="269" spans="1:23" ht="15.75" customHeight="1" x14ac:dyDescent="0.2">
      <c r="A269" s="80"/>
      <c r="B269" s="81"/>
      <c r="C269" s="79"/>
      <c r="D269" s="79"/>
      <c r="E269" s="79"/>
      <c r="F269" s="79"/>
      <c r="G269" s="79"/>
      <c r="H269" s="79"/>
      <c r="I269" s="79"/>
      <c r="J269" s="79"/>
      <c r="K269" s="79"/>
      <c r="L269" s="79"/>
      <c r="M269" s="82"/>
      <c r="N269" s="79"/>
      <c r="O269" s="79"/>
      <c r="P269" s="79"/>
      <c r="Q269" s="79"/>
      <c r="R269" s="79"/>
      <c r="S269" s="79"/>
      <c r="T269" s="79"/>
      <c r="U269" s="79"/>
      <c r="V269" s="79"/>
      <c r="W269" s="79"/>
    </row>
    <row r="270" spans="1:23" ht="15.75" customHeight="1" x14ac:dyDescent="0.2">
      <c r="A270" s="80"/>
      <c r="B270" s="81"/>
      <c r="C270" s="79"/>
      <c r="D270" s="79"/>
      <c r="E270" s="79"/>
      <c r="F270" s="79"/>
      <c r="G270" s="79"/>
      <c r="H270" s="79"/>
      <c r="I270" s="79"/>
      <c r="J270" s="79"/>
      <c r="K270" s="79"/>
      <c r="L270" s="79"/>
      <c r="M270" s="82"/>
      <c r="N270" s="79"/>
      <c r="O270" s="79"/>
      <c r="P270" s="79"/>
      <c r="Q270" s="79"/>
      <c r="R270" s="79"/>
      <c r="S270" s="79"/>
      <c r="T270" s="79"/>
      <c r="U270" s="79"/>
      <c r="V270" s="79"/>
      <c r="W270" s="79"/>
    </row>
    <row r="271" spans="1:23" ht="15.75" customHeight="1" x14ac:dyDescent="0.2">
      <c r="A271" s="80"/>
      <c r="B271" s="81"/>
      <c r="C271" s="79"/>
      <c r="D271" s="79"/>
      <c r="E271" s="79"/>
      <c r="F271" s="79"/>
      <c r="G271" s="79"/>
      <c r="H271" s="79"/>
      <c r="I271" s="79"/>
      <c r="J271" s="79"/>
      <c r="K271" s="79"/>
      <c r="L271" s="79"/>
      <c r="M271" s="82"/>
      <c r="N271" s="79"/>
      <c r="O271" s="79"/>
      <c r="P271" s="79"/>
      <c r="Q271" s="79"/>
      <c r="R271" s="79"/>
      <c r="S271" s="79"/>
      <c r="T271" s="79"/>
      <c r="U271" s="79"/>
      <c r="V271" s="79"/>
      <c r="W271" s="79"/>
    </row>
    <row r="272" spans="1:23" ht="15.75" customHeight="1" x14ac:dyDescent="0.2">
      <c r="A272" s="80"/>
      <c r="B272" s="81"/>
      <c r="C272" s="79"/>
      <c r="D272" s="79"/>
      <c r="E272" s="79"/>
      <c r="F272" s="79"/>
      <c r="G272" s="79"/>
      <c r="H272" s="79"/>
      <c r="I272" s="79"/>
      <c r="J272" s="79"/>
      <c r="K272" s="79"/>
      <c r="L272" s="79"/>
      <c r="M272" s="82"/>
      <c r="N272" s="79"/>
      <c r="O272" s="79"/>
      <c r="P272" s="79"/>
      <c r="Q272" s="79"/>
      <c r="R272" s="79"/>
      <c r="S272" s="79"/>
      <c r="T272" s="79"/>
      <c r="U272" s="79"/>
      <c r="V272" s="79"/>
      <c r="W272" s="79"/>
    </row>
    <row r="273" spans="1:23" ht="15.75" customHeight="1" x14ac:dyDescent="0.2">
      <c r="A273" s="80"/>
      <c r="B273" s="81"/>
      <c r="C273" s="79"/>
      <c r="D273" s="79"/>
      <c r="E273" s="79"/>
      <c r="F273" s="79"/>
      <c r="G273" s="79"/>
      <c r="H273" s="79"/>
      <c r="I273" s="79"/>
      <c r="J273" s="79"/>
      <c r="K273" s="79"/>
      <c r="L273" s="79"/>
      <c r="M273" s="82"/>
      <c r="N273" s="79"/>
      <c r="O273" s="79"/>
      <c r="P273" s="79"/>
      <c r="Q273" s="79"/>
      <c r="R273" s="79"/>
      <c r="S273" s="79"/>
      <c r="T273" s="79"/>
      <c r="U273" s="79"/>
      <c r="V273" s="79"/>
      <c r="W273" s="79"/>
    </row>
    <row r="274" spans="1:23" ht="15.75" customHeight="1" x14ac:dyDescent="0.2">
      <c r="A274" s="80"/>
      <c r="B274" s="81"/>
      <c r="C274" s="79"/>
      <c r="D274" s="79"/>
      <c r="E274" s="79"/>
      <c r="F274" s="79"/>
      <c r="G274" s="79"/>
      <c r="H274" s="79"/>
      <c r="I274" s="79"/>
      <c r="J274" s="79"/>
      <c r="K274" s="79"/>
      <c r="L274" s="79"/>
      <c r="M274" s="82"/>
      <c r="N274" s="79"/>
      <c r="O274" s="79"/>
      <c r="P274" s="79"/>
      <c r="Q274" s="79"/>
      <c r="R274" s="79"/>
      <c r="S274" s="79"/>
      <c r="T274" s="79"/>
      <c r="U274" s="79"/>
      <c r="V274" s="79"/>
      <c r="W274" s="79"/>
    </row>
    <row r="275" spans="1:23" ht="15.75" customHeight="1" x14ac:dyDescent="0.2">
      <c r="A275" s="80"/>
      <c r="B275" s="81"/>
      <c r="C275" s="79"/>
      <c r="D275" s="79"/>
      <c r="E275" s="79"/>
      <c r="F275" s="79"/>
      <c r="G275" s="79"/>
      <c r="H275" s="79"/>
      <c r="I275" s="79"/>
      <c r="J275" s="79"/>
      <c r="K275" s="79"/>
      <c r="L275" s="79"/>
      <c r="M275" s="82"/>
      <c r="N275" s="79"/>
      <c r="O275" s="79"/>
      <c r="P275" s="79"/>
      <c r="Q275" s="79"/>
      <c r="R275" s="79"/>
      <c r="S275" s="79"/>
      <c r="T275" s="79"/>
      <c r="U275" s="79"/>
      <c r="V275" s="79"/>
      <c r="W275" s="79"/>
    </row>
    <row r="276" spans="1:23" ht="15.75" customHeight="1" x14ac:dyDescent="0.2">
      <c r="A276" s="80"/>
      <c r="B276" s="81"/>
      <c r="C276" s="79"/>
      <c r="D276" s="79"/>
      <c r="E276" s="79"/>
      <c r="F276" s="79"/>
      <c r="G276" s="79"/>
      <c r="H276" s="79"/>
      <c r="I276" s="79"/>
      <c r="J276" s="79"/>
      <c r="K276" s="79"/>
      <c r="L276" s="79"/>
      <c r="M276" s="82"/>
      <c r="N276" s="79"/>
      <c r="O276" s="79"/>
      <c r="P276" s="79"/>
      <c r="Q276" s="79"/>
      <c r="R276" s="79"/>
      <c r="S276" s="79"/>
      <c r="T276" s="79"/>
      <c r="U276" s="79"/>
      <c r="V276" s="79"/>
      <c r="W276" s="79"/>
    </row>
    <row r="277" spans="1:23" ht="15.75" customHeight="1" x14ac:dyDescent="0.2">
      <c r="A277" s="80"/>
      <c r="B277" s="81"/>
      <c r="C277" s="79"/>
      <c r="D277" s="79"/>
      <c r="E277" s="79"/>
      <c r="F277" s="79"/>
      <c r="G277" s="79"/>
      <c r="H277" s="79"/>
      <c r="I277" s="79"/>
      <c r="J277" s="79"/>
      <c r="K277" s="79"/>
      <c r="L277" s="79"/>
      <c r="M277" s="82"/>
      <c r="N277" s="79"/>
      <c r="O277" s="79"/>
      <c r="P277" s="79"/>
      <c r="Q277" s="79"/>
      <c r="R277" s="79"/>
      <c r="S277" s="79"/>
      <c r="T277" s="79"/>
      <c r="U277" s="79"/>
      <c r="V277" s="79"/>
      <c r="W277" s="79"/>
    </row>
    <row r="278" spans="1:23" ht="15.75" customHeight="1" x14ac:dyDescent="0.2">
      <c r="A278" s="80"/>
      <c r="B278" s="81"/>
      <c r="C278" s="79"/>
      <c r="D278" s="79"/>
      <c r="E278" s="79"/>
      <c r="F278" s="79"/>
      <c r="G278" s="79"/>
      <c r="H278" s="79"/>
      <c r="I278" s="79"/>
      <c r="J278" s="79"/>
      <c r="K278" s="79"/>
      <c r="L278" s="79"/>
      <c r="M278" s="82"/>
      <c r="N278" s="79"/>
      <c r="O278" s="79"/>
      <c r="P278" s="79"/>
      <c r="Q278" s="79"/>
      <c r="R278" s="79"/>
      <c r="S278" s="79"/>
      <c r="T278" s="79"/>
      <c r="U278" s="79"/>
      <c r="V278" s="79"/>
      <c r="W278" s="79"/>
    </row>
    <row r="279" spans="1:23" ht="15.75" customHeight="1" x14ac:dyDescent="0.2">
      <c r="A279" s="80"/>
      <c r="B279" s="81"/>
      <c r="C279" s="79"/>
      <c r="D279" s="79"/>
      <c r="E279" s="79"/>
      <c r="F279" s="79"/>
      <c r="G279" s="79"/>
      <c r="H279" s="79"/>
      <c r="I279" s="79"/>
      <c r="J279" s="79"/>
      <c r="K279" s="79"/>
      <c r="L279" s="79"/>
      <c r="M279" s="82"/>
      <c r="N279" s="79"/>
      <c r="O279" s="79"/>
      <c r="P279" s="79"/>
      <c r="Q279" s="79"/>
      <c r="R279" s="79"/>
      <c r="S279" s="79"/>
      <c r="T279" s="79"/>
      <c r="U279" s="79"/>
      <c r="V279" s="79"/>
      <c r="W279" s="79"/>
    </row>
    <row r="280" spans="1:23" ht="15.75" customHeight="1" x14ac:dyDescent="0.2">
      <c r="A280" s="80"/>
      <c r="B280" s="81"/>
      <c r="C280" s="79"/>
      <c r="D280" s="79"/>
      <c r="E280" s="79"/>
      <c r="F280" s="79"/>
      <c r="G280" s="79"/>
      <c r="H280" s="79"/>
      <c r="I280" s="79"/>
      <c r="J280" s="79"/>
      <c r="K280" s="79"/>
      <c r="L280" s="79"/>
      <c r="M280" s="82"/>
      <c r="N280" s="79"/>
      <c r="O280" s="79"/>
      <c r="P280" s="79"/>
      <c r="Q280" s="79"/>
      <c r="R280" s="79"/>
      <c r="S280" s="79"/>
      <c r="T280" s="79"/>
      <c r="U280" s="79"/>
      <c r="V280" s="79"/>
      <c r="W280" s="79"/>
    </row>
    <row r="281" spans="1:23" ht="15.75" customHeight="1" x14ac:dyDescent="0.2">
      <c r="A281" s="80"/>
      <c r="B281" s="81"/>
      <c r="C281" s="79"/>
      <c r="D281" s="79"/>
      <c r="E281" s="79"/>
      <c r="F281" s="79"/>
      <c r="G281" s="79"/>
      <c r="H281" s="79"/>
      <c r="I281" s="79"/>
      <c r="J281" s="79"/>
      <c r="K281" s="79"/>
      <c r="L281" s="79"/>
      <c r="M281" s="82"/>
      <c r="N281" s="79"/>
      <c r="O281" s="79"/>
      <c r="P281" s="79"/>
      <c r="Q281" s="79"/>
      <c r="R281" s="79"/>
      <c r="S281" s="79"/>
      <c r="T281" s="79"/>
      <c r="U281" s="79"/>
      <c r="V281" s="79"/>
      <c r="W281" s="79"/>
    </row>
    <row r="282" spans="1:23" ht="15.75" customHeight="1" x14ac:dyDescent="0.2">
      <c r="A282" s="80"/>
      <c r="B282" s="81"/>
      <c r="C282" s="79"/>
      <c r="D282" s="79"/>
      <c r="E282" s="79"/>
      <c r="F282" s="79"/>
      <c r="G282" s="79"/>
      <c r="H282" s="79"/>
      <c r="I282" s="79"/>
      <c r="J282" s="79"/>
      <c r="K282" s="79"/>
      <c r="L282" s="79"/>
      <c r="M282" s="82"/>
      <c r="N282" s="79"/>
      <c r="O282" s="79"/>
      <c r="P282" s="79"/>
      <c r="Q282" s="79"/>
      <c r="R282" s="79"/>
      <c r="S282" s="79"/>
      <c r="T282" s="79"/>
      <c r="U282" s="79"/>
      <c r="V282" s="79"/>
      <c r="W282" s="79"/>
    </row>
    <row r="283" spans="1:23" ht="15.75" customHeight="1" x14ac:dyDescent="0.2">
      <c r="A283" s="80"/>
      <c r="B283" s="81"/>
      <c r="C283" s="79"/>
      <c r="D283" s="79"/>
      <c r="E283" s="79"/>
      <c r="F283" s="79"/>
      <c r="G283" s="79"/>
      <c r="H283" s="79"/>
      <c r="I283" s="79"/>
      <c r="J283" s="79"/>
      <c r="K283" s="79"/>
      <c r="L283" s="79"/>
      <c r="M283" s="82"/>
      <c r="N283" s="79"/>
      <c r="O283" s="79"/>
      <c r="P283" s="79"/>
      <c r="Q283" s="79"/>
      <c r="R283" s="79"/>
      <c r="S283" s="79"/>
      <c r="T283" s="79"/>
      <c r="U283" s="79"/>
      <c r="V283" s="79"/>
      <c r="W283" s="79"/>
    </row>
    <row r="284" spans="1:23" ht="15.75" customHeight="1" x14ac:dyDescent="0.2">
      <c r="A284" s="80"/>
      <c r="B284" s="81"/>
      <c r="C284" s="79"/>
      <c r="D284" s="79"/>
      <c r="E284" s="79"/>
      <c r="F284" s="79"/>
      <c r="G284" s="79"/>
      <c r="H284" s="79"/>
      <c r="I284" s="79"/>
      <c r="J284" s="79"/>
      <c r="K284" s="79"/>
      <c r="L284" s="79"/>
      <c r="M284" s="82"/>
      <c r="N284" s="79"/>
      <c r="O284" s="79"/>
      <c r="P284" s="79"/>
      <c r="Q284" s="79"/>
      <c r="R284" s="79"/>
      <c r="S284" s="79"/>
      <c r="T284" s="79"/>
      <c r="U284" s="79"/>
      <c r="V284" s="79"/>
      <c r="W284" s="79"/>
    </row>
    <row r="285" spans="1:23" ht="15.75" customHeight="1" x14ac:dyDescent="0.2">
      <c r="A285" s="80"/>
      <c r="B285" s="81"/>
      <c r="C285" s="79"/>
      <c r="D285" s="79"/>
      <c r="E285" s="79"/>
      <c r="F285" s="79"/>
      <c r="G285" s="79"/>
      <c r="H285" s="79"/>
      <c r="I285" s="79"/>
      <c r="J285" s="79"/>
      <c r="K285" s="79"/>
      <c r="L285" s="79"/>
      <c r="M285" s="82"/>
      <c r="N285" s="79"/>
      <c r="O285" s="79"/>
      <c r="P285" s="79"/>
      <c r="Q285" s="79"/>
      <c r="R285" s="79"/>
      <c r="S285" s="79"/>
      <c r="T285" s="79"/>
      <c r="U285" s="79"/>
      <c r="V285" s="79"/>
      <c r="W285" s="79"/>
    </row>
    <row r="286" spans="1:23" ht="15.75" customHeight="1" x14ac:dyDescent="0.2">
      <c r="A286" s="80"/>
      <c r="B286" s="81"/>
      <c r="C286" s="79"/>
      <c r="D286" s="79"/>
      <c r="E286" s="79"/>
      <c r="F286" s="79"/>
      <c r="G286" s="79"/>
      <c r="H286" s="79"/>
      <c r="I286" s="79"/>
      <c r="J286" s="79"/>
      <c r="K286" s="79"/>
      <c r="L286" s="79"/>
      <c r="M286" s="82"/>
      <c r="N286" s="79"/>
      <c r="O286" s="79"/>
      <c r="P286" s="79"/>
      <c r="Q286" s="79"/>
      <c r="R286" s="79"/>
      <c r="S286" s="79"/>
      <c r="T286" s="79"/>
      <c r="U286" s="79"/>
      <c r="V286" s="79"/>
      <c r="W286" s="79"/>
    </row>
    <row r="287" spans="1:23" ht="15.75" customHeight="1" x14ac:dyDescent="0.2">
      <c r="A287" s="80"/>
      <c r="B287" s="81"/>
      <c r="C287" s="79"/>
      <c r="D287" s="79"/>
      <c r="E287" s="79"/>
      <c r="F287" s="79"/>
      <c r="G287" s="79"/>
      <c r="H287" s="79"/>
      <c r="I287" s="79"/>
      <c r="J287" s="79"/>
      <c r="K287" s="79"/>
      <c r="L287" s="79"/>
      <c r="M287" s="82"/>
      <c r="N287" s="79"/>
      <c r="O287" s="79"/>
      <c r="P287" s="79"/>
      <c r="Q287" s="79"/>
      <c r="R287" s="79"/>
      <c r="S287" s="79"/>
      <c r="T287" s="79"/>
      <c r="U287" s="79"/>
      <c r="V287" s="79"/>
      <c r="W287" s="79"/>
    </row>
    <row r="288" spans="1:23" ht="15.75" customHeight="1" x14ac:dyDescent="0.2">
      <c r="A288" s="80"/>
      <c r="B288" s="81"/>
      <c r="C288" s="79"/>
      <c r="D288" s="79"/>
      <c r="E288" s="79"/>
      <c r="F288" s="79"/>
      <c r="G288" s="79"/>
      <c r="H288" s="79"/>
      <c r="I288" s="79"/>
      <c r="J288" s="79"/>
      <c r="K288" s="79"/>
      <c r="L288" s="79"/>
      <c r="M288" s="82"/>
      <c r="N288" s="79"/>
      <c r="O288" s="79"/>
      <c r="P288" s="79"/>
      <c r="Q288" s="79"/>
      <c r="R288" s="79"/>
      <c r="S288" s="79"/>
      <c r="T288" s="79"/>
      <c r="U288" s="79"/>
      <c r="V288" s="79"/>
      <c r="W288" s="79"/>
    </row>
    <row r="289" spans="1:23" ht="15.75" customHeight="1" x14ac:dyDescent="0.2">
      <c r="A289" s="80"/>
      <c r="B289" s="81"/>
      <c r="C289" s="79"/>
      <c r="D289" s="79"/>
      <c r="E289" s="79"/>
      <c r="F289" s="79"/>
      <c r="G289" s="79"/>
      <c r="H289" s="79"/>
      <c r="I289" s="79"/>
      <c r="J289" s="79"/>
      <c r="K289" s="79"/>
      <c r="L289" s="79"/>
      <c r="M289" s="82"/>
      <c r="N289" s="79"/>
      <c r="O289" s="79"/>
      <c r="P289" s="79"/>
      <c r="Q289" s="79"/>
      <c r="R289" s="79"/>
      <c r="S289" s="79"/>
      <c r="T289" s="79"/>
      <c r="U289" s="79"/>
      <c r="V289" s="79"/>
      <c r="W289" s="79"/>
    </row>
    <row r="290" spans="1:23" ht="15.75" customHeight="1" x14ac:dyDescent="0.2">
      <c r="A290" s="80"/>
      <c r="B290" s="81"/>
      <c r="C290" s="79"/>
      <c r="D290" s="79"/>
      <c r="E290" s="79"/>
      <c r="F290" s="79"/>
      <c r="G290" s="79"/>
      <c r="H290" s="79"/>
      <c r="I290" s="79"/>
      <c r="J290" s="79"/>
      <c r="K290" s="79"/>
      <c r="L290" s="79"/>
      <c r="M290" s="82"/>
      <c r="N290" s="79"/>
      <c r="O290" s="79"/>
      <c r="P290" s="79"/>
      <c r="Q290" s="79"/>
      <c r="R290" s="79"/>
      <c r="S290" s="79"/>
      <c r="T290" s="79"/>
      <c r="U290" s="79"/>
      <c r="V290" s="79"/>
      <c r="W290" s="79"/>
    </row>
    <row r="291" spans="1:23" ht="15.75" customHeight="1" x14ac:dyDescent="0.2">
      <c r="A291" s="80"/>
      <c r="B291" s="81"/>
      <c r="C291" s="79"/>
      <c r="D291" s="79"/>
      <c r="E291" s="79"/>
      <c r="F291" s="79"/>
      <c r="G291" s="79"/>
      <c r="H291" s="79"/>
      <c r="I291" s="79"/>
      <c r="J291" s="79"/>
      <c r="K291" s="79"/>
      <c r="L291" s="79"/>
      <c r="M291" s="82"/>
      <c r="N291" s="79"/>
      <c r="O291" s="79"/>
      <c r="P291" s="79"/>
      <c r="Q291" s="79"/>
      <c r="R291" s="79"/>
      <c r="S291" s="79"/>
      <c r="T291" s="79"/>
      <c r="U291" s="79"/>
      <c r="V291" s="79"/>
      <c r="W291" s="79"/>
    </row>
    <row r="292" spans="1:23" ht="15.75" customHeight="1" x14ac:dyDescent="0.2">
      <c r="A292" s="80"/>
      <c r="B292" s="81"/>
      <c r="C292" s="79"/>
      <c r="D292" s="79"/>
      <c r="E292" s="79"/>
      <c r="F292" s="79"/>
      <c r="G292" s="79"/>
      <c r="H292" s="79"/>
      <c r="I292" s="79"/>
      <c r="J292" s="79"/>
      <c r="K292" s="79"/>
      <c r="L292" s="79"/>
      <c r="M292" s="82"/>
      <c r="N292" s="79"/>
      <c r="O292" s="79"/>
      <c r="P292" s="79"/>
      <c r="Q292" s="79"/>
      <c r="R292" s="79"/>
      <c r="S292" s="79"/>
      <c r="T292" s="79"/>
      <c r="U292" s="79"/>
      <c r="V292" s="79"/>
      <c r="W292" s="79"/>
    </row>
    <row r="293" spans="1:23" ht="15.75" customHeight="1" x14ac:dyDescent="0.2">
      <c r="A293" s="80"/>
      <c r="B293" s="81"/>
      <c r="C293" s="79"/>
      <c r="D293" s="79"/>
      <c r="E293" s="79"/>
      <c r="F293" s="79"/>
      <c r="G293" s="79"/>
      <c r="H293" s="79"/>
      <c r="I293" s="79"/>
      <c r="J293" s="79"/>
      <c r="K293" s="79"/>
      <c r="L293" s="79"/>
      <c r="M293" s="82"/>
      <c r="N293" s="79"/>
      <c r="O293" s="79"/>
      <c r="P293" s="79"/>
      <c r="Q293" s="79"/>
      <c r="R293" s="79"/>
      <c r="S293" s="79"/>
      <c r="T293" s="79"/>
      <c r="U293" s="79"/>
      <c r="V293" s="79"/>
      <c r="W293" s="79"/>
    </row>
    <row r="294" spans="1:23" ht="15.75" customHeight="1" x14ac:dyDescent="0.2">
      <c r="A294" s="80"/>
      <c r="B294" s="81"/>
      <c r="C294" s="79"/>
      <c r="D294" s="79"/>
      <c r="E294" s="79"/>
      <c r="F294" s="79"/>
      <c r="G294" s="79"/>
      <c r="H294" s="79"/>
      <c r="I294" s="79"/>
      <c r="J294" s="79"/>
      <c r="K294" s="79"/>
      <c r="L294" s="79"/>
      <c r="M294" s="82"/>
      <c r="N294" s="79"/>
      <c r="O294" s="79"/>
      <c r="P294" s="79"/>
      <c r="Q294" s="79"/>
      <c r="R294" s="79"/>
      <c r="S294" s="79"/>
      <c r="T294" s="79"/>
      <c r="U294" s="79"/>
      <c r="V294" s="79"/>
      <c r="W294" s="79"/>
    </row>
    <row r="295" spans="1:23" ht="15.75" customHeight="1" x14ac:dyDescent="0.2">
      <c r="A295" s="80"/>
      <c r="B295" s="81"/>
      <c r="C295" s="79"/>
      <c r="D295" s="79"/>
      <c r="E295" s="79"/>
      <c r="F295" s="79"/>
      <c r="G295" s="79"/>
      <c r="H295" s="79"/>
      <c r="I295" s="79"/>
      <c r="J295" s="79"/>
      <c r="K295" s="79"/>
      <c r="L295" s="79"/>
      <c r="M295" s="82"/>
      <c r="N295" s="79"/>
      <c r="O295" s="79"/>
      <c r="P295" s="79"/>
      <c r="Q295" s="79"/>
      <c r="R295" s="79"/>
      <c r="S295" s="79"/>
      <c r="T295" s="79"/>
      <c r="U295" s="79"/>
      <c r="V295" s="79"/>
      <c r="W295" s="79"/>
    </row>
    <row r="296" spans="1:23" ht="15.75" customHeight="1" x14ac:dyDescent="0.2">
      <c r="A296" s="80"/>
      <c r="B296" s="81"/>
      <c r="C296" s="79"/>
      <c r="D296" s="79"/>
      <c r="E296" s="79"/>
      <c r="F296" s="79"/>
      <c r="G296" s="79"/>
      <c r="H296" s="79"/>
      <c r="I296" s="79"/>
      <c r="J296" s="79"/>
      <c r="K296" s="79"/>
      <c r="L296" s="79"/>
      <c r="M296" s="82"/>
      <c r="N296" s="79"/>
      <c r="O296" s="79"/>
      <c r="P296" s="79"/>
      <c r="Q296" s="79"/>
      <c r="R296" s="79"/>
      <c r="S296" s="79"/>
      <c r="T296" s="79"/>
      <c r="U296" s="79"/>
      <c r="V296" s="79"/>
      <c r="W296" s="79"/>
    </row>
    <row r="297" spans="1:23" ht="15.75" customHeight="1" x14ac:dyDescent="0.2">
      <c r="A297" s="80"/>
      <c r="B297" s="81"/>
      <c r="C297" s="79"/>
      <c r="D297" s="79"/>
      <c r="E297" s="79"/>
      <c r="F297" s="79"/>
      <c r="G297" s="79"/>
      <c r="H297" s="79"/>
      <c r="I297" s="79"/>
      <c r="J297" s="79"/>
      <c r="K297" s="79"/>
      <c r="L297" s="79"/>
      <c r="M297" s="82"/>
      <c r="N297" s="79"/>
      <c r="O297" s="79"/>
      <c r="P297" s="79"/>
      <c r="Q297" s="79"/>
      <c r="R297" s="79"/>
      <c r="S297" s="79"/>
      <c r="T297" s="79"/>
      <c r="U297" s="79"/>
      <c r="V297" s="79"/>
      <c r="W297" s="79"/>
    </row>
    <row r="298" spans="1:23" ht="15.75" customHeight="1" x14ac:dyDescent="0.2">
      <c r="A298" s="80"/>
      <c r="B298" s="81"/>
      <c r="C298" s="79"/>
      <c r="D298" s="79"/>
      <c r="E298" s="79"/>
      <c r="F298" s="79"/>
      <c r="G298" s="79"/>
      <c r="H298" s="79"/>
      <c r="I298" s="79"/>
      <c r="J298" s="79"/>
      <c r="K298" s="79"/>
      <c r="L298" s="79"/>
      <c r="M298" s="82"/>
      <c r="N298" s="79"/>
      <c r="O298" s="79"/>
      <c r="P298" s="79"/>
      <c r="Q298" s="79"/>
      <c r="R298" s="79"/>
      <c r="S298" s="79"/>
      <c r="T298" s="79"/>
      <c r="U298" s="79"/>
      <c r="V298" s="79"/>
      <c r="W298" s="79"/>
    </row>
    <row r="299" spans="1:23" ht="15.75" customHeight="1" x14ac:dyDescent="0.2">
      <c r="A299" s="80"/>
      <c r="B299" s="81"/>
      <c r="C299" s="79"/>
      <c r="D299" s="79"/>
      <c r="E299" s="79"/>
      <c r="F299" s="79"/>
      <c r="G299" s="79"/>
      <c r="H299" s="79"/>
      <c r="I299" s="79"/>
      <c r="J299" s="79"/>
      <c r="K299" s="79"/>
      <c r="L299" s="79"/>
      <c r="M299" s="82"/>
      <c r="N299" s="79"/>
      <c r="O299" s="79"/>
      <c r="P299" s="79"/>
      <c r="Q299" s="79"/>
      <c r="R299" s="79"/>
      <c r="S299" s="79"/>
      <c r="T299" s="79"/>
      <c r="U299" s="79"/>
      <c r="V299" s="79"/>
      <c r="W299" s="79"/>
    </row>
    <row r="300" spans="1:23" ht="15.75" customHeight="1" x14ac:dyDescent="0.2">
      <c r="A300" s="80"/>
      <c r="B300" s="81"/>
      <c r="C300" s="79"/>
      <c r="D300" s="79"/>
      <c r="E300" s="79"/>
      <c r="F300" s="79"/>
      <c r="G300" s="79"/>
      <c r="H300" s="79"/>
      <c r="I300" s="79"/>
      <c r="J300" s="79"/>
      <c r="K300" s="79"/>
      <c r="L300" s="79"/>
      <c r="M300" s="82"/>
      <c r="N300" s="79"/>
      <c r="O300" s="79"/>
      <c r="P300" s="79"/>
      <c r="Q300" s="79"/>
      <c r="R300" s="79"/>
      <c r="S300" s="79"/>
      <c r="T300" s="79"/>
      <c r="U300" s="79"/>
      <c r="V300" s="79"/>
      <c r="W300" s="79"/>
    </row>
    <row r="301" spans="1:23" ht="15.75" customHeight="1" x14ac:dyDescent="0.2">
      <c r="A301" s="80"/>
      <c r="B301" s="81"/>
      <c r="C301" s="79"/>
      <c r="D301" s="79"/>
      <c r="E301" s="79"/>
      <c r="F301" s="79"/>
      <c r="G301" s="79"/>
      <c r="H301" s="79"/>
      <c r="I301" s="79"/>
      <c r="J301" s="79"/>
      <c r="K301" s="79"/>
      <c r="L301" s="79"/>
      <c r="M301" s="82"/>
      <c r="N301" s="79"/>
      <c r="O301" s="79"/>
      <c r="P301" s="79"/>
      <c r="Q301" s="79"/>
      <c r="R301" s="79"/>
      <c r="S301" s="79"/>
      <c r="T301" s="79"/>
      <c r="U301" s="79"/>
      <c r="V301" s="79"/>
      <c r="W301" s="79"/>
    </row>
    <row r="302" spans="1:23" ht="15.75" customHeight="1" x14ac:dyDescent="0.2">
      <c r="A302" s="80"/>
      <c r="B302" s="81"/>
      <c r="C302" s="79"/>
      <c r="D302" s="79"/>
      <c r="E302" s="79"/>
      <c r="F302" s="79"/>
      <c r="G302" s="79"/>
      <c r="H302" s="79"/>
      <c r="I302" s="79"/>
      <c r="J302" s="79"/>
      <c r="K302" s="79"/>
      <c r="L302" s="79"/>
      <c r="M302" s="82"/>
      <c r="N302" s="79"/>
      <c r="O302" s="79"/>
      <c r="P302" s="79"/>
      <c r="Q302" s="79"/>
      <c r="R302" s="79"/>
      <c r="S302" s="79"/>
      <c r="T302" s="79"/>
      <c r="U302" s="79"/>
      <c r="V302" s="79"/>
      <c r="W302" s="79"/>
    </row>
    <row r="303" spans="1:23" ht="15.75" customHeight="1" x14ac:dyDescent="0.2">
      <c r="A303" s="80"/>
      <c r="B303" s="81"/>
      <c r="C303" s="79"/>
      <c r="D303" s="79"/>
      <c r="E303" s="79"/>
      <c r="F303" s="79"/>
      <c r="G303" s="79"/>
      <c r="H303" s="79"/>
      <c r="I303" s="79"/>
      <c r="J303" s="79"/>
      <c r="K303" s="79"/>
      <c r="L303" s="79"/>
      <c r="M303" s="82"/>
      <c r="N303" s="79"/>
      <c r="O303" s="79"/>
      <c r="P303" s="79"/>
      <c r="Q303" s="79"/>
      <c r="R303" s="79"/>
      <c r="S303" s="79"/>
      <c r="T303" s="79"/>
      <c r="U303" s="79"/>
      <c r="V303" s="79"/>
      <c r="W303" s="79"/>
    </row>
    <row r="304" spans="1:23" ht="15.75" customHeight="1" x14ac:dyDescent="0.2">
      <c r="A304" s="80"/>
      <c r="B304" s="81"/>
      <c r="C304" s="79"/>
      <c r="D304" s="79"/>
      <c r="E304" s="79"/>
      <c r="F304" s="79"/>
      <c r="G304" s="79"/>
      <c r="H304" s="79"/>
      <c r="I304" s="79"/>
      <c r="J304" s="79"/>
      <c r="K304" s="79"/>
      <c r="L304" s="79"/>
      <c r="M304" s="82"/>
      <c r="N304" s="79"/>
      <c r="O304" s="79"/>
      <c r="P304" s="79"/>
      <c r="Q304" s="79"/>
      <c r="R304" s="79"/>
      <c r="S304" s="79"/>
      <c r="T304" s="79"/>
      <c r="U304" s="79"/>
      <c r="V304" s="79"/>
      <c r="W304" s="79"/>
    </row>
    <row r="305" spans="1:23" ht="15.75" customHeight="1" x14ac:dyDescent="0.2">
      <c r="A305" s="80"/>
      <c r="B305" s="81"/>
      <c r="C305" s="79"/>
      <c r="D305" s="79"/>
      <c r="E305" s="79"/>
      <c r="F305" s="79"/>
      <c r="G305" s="79"/>
      <c r="H305" s="79"/>
      <c r="I305" s="79"/>
      <c r="J305" s="79"/>
      <c r="K305" s="79"/>
      <c r="L305" s="79"/>
      <c r="M305" s="82"/>
      <c r="N305" s="79"/>
      <c r="O305" s="79"/>
      <c r="P305" s="79"/>
      <c r="Q305" s="79"/>
      <c r="R305" s="79"/>
      <c r="S305" s="79"/>
      <c r="T305" s="79"/>
      <c r="U305" s="79"/>
      <c r="V305" s="79"/>
      <c r="W305" s="79"/>
    </row>
    <row r="306" spans="1:23" ht="15.75" customHeight="1" x14ac:dyDescent="0.2">
      <c r="A306" s="80"/>
      <c r="B306" s="81"/>
      <c r="C306" s="79"/>
      <c r="D306" s="79"/>
      <c r="E306" s="79"/>
      <c r="F306" s="79"/>
      <c r="G306" s="79"/>
      <c r="H306" s="79"/>
      <c r="I306" s="79"/>
      <c r="J306" s="79"/>
      <c r="K306" s="79"/>
      <c r="L306" s="79"/>
      <c r="M306" s="82"/>
      <c r="N306" s="79"/>
      <c r="O306" s="79"/>
      <c r="P306" s="79"/>
      <c r="Q306" s="79"/>
      <c r="R306" s="79"/>
      <c r="S306" s="79"/>
      <c r="T306" s="79"/>
      <c r="U306" s="79"/>
      <c r="V306" s="79"/>
      <c r="W306" s="79"/>
    </row>
    <row r="307" spans="1:23" ht="15.75" customHeight="1" x14ac:dyDescent="0.2">
      <c r="A307" s="80"/>
      <c r="B307" s="81"/>
      <c r="C307" s="79"/>
      <c r="D307" s="79"/>
      <c r="E307" s="79"/>
      <c r="F307" s="79"/>
      <c r="G307" s="79"/>
      <c r="H307" s="79"/>
      <c r="I307" s="79"/>
      <c r="J307" s="79"/>
      <c r="K307" s="79"/>
      <c r="L307" s="79"/>
      <c r="M307" s="82"/>
      <c r="N307" s="79"/>
      <c r="O307" s="79"/>
      <c r="P307" s="79"/>
      <c r="Q307" s="79"/>
      <c r="R307" s="79"/>
      <c r="S307" s="79"/>
      <c r="T307" s="79"/>
      <c r="U307" s="79"/>
      <c r="V307" s="79"/>
      <c r="W307" s="79"/>
    </row>
    <row r="308" spans="1:23" ht="15.75" customHeight="1" x14ac:dyDescent="0.2">
      <c r="A308" s="80"/>
      <c r="B308" s="81"/>
      <c r="C308" s="79"/>
      <c r="D308" s="79"/>
      <c r="E308" s="79"/>
      <c r="F308" s="79"/>
      <c r="G308" s="79"/>
      <c r="H308" s="79"/>
      <c r="I308" s="79"/>
      <c r="J308" s="79"/>
      <c r="K308" s="79"/>
      <c r="L308" s="79"/>
      <c r="M308" s="82"/>
      <c r="N308" s="79"/>
      <c r="O308" s="79"/>
      <c r="P308" s="79"/>
      <c r="Q308" s="79"/>
      <c r="R308" s="79"/>
      <c r="S308" s="79"/>
      <c r="T308" s="79"/>
      <c r="U308" s="79"/>
      <c r="V308" s="79"/>
      <c r="W308" s="79"/>
    </row>
    <row r="309" spans="1:23" ht="15.75" customHeight="1" x14ac:dyDescent="0.2">
      <c r="A309" s="80"/>
      <c r="B309" s="81"/>
      <c r="C309" s="79"/>
      <c r="D309" s="79"/>
      <c r="E309" s="79"/>
      <c r="F309" s="79"/>
      <c r="G309" s="79"/>
      <c r="H309" s="79"/>
      <c r="I309" s="79"/>
      <c r="J309" s="79"/>
      <c r="K309" s="79"/>
      <c r="L309" s="79"/>
      <c r="M309" s="82"/>
      <c r="N309" s="79"/>
      <c r="O309" s="79"/>
      <c r="P309" s="79"/>
      <c r="Q309" s="79"/>
      <c r="R309" s="79"/>
      <c r="S309" s="79"/>
      <c r="T309" s="79"/>
      <c r="U309" s="79"/>
      <c r="V309" s="79"/>
      <c r="W309" s="79"/>
    </row>
    <row r="310" spans="1:23" ht="15.75" customHeight="1" x14ac:dyDescent="0.2">
      <c r="A310" s="80"/>
      <c r="B310" s="81"/>
      <c r="C310" s="79"/>
      <c r="D310" s="79"/>
      <c r="E310" s="79"/>
      <c r="F310" s="79"/>
      <c r="G310" s="79"/>
      <c r="H310" s="79"/>
      <c r="I310" s="79"/>
      <c r="J310" s="79"/>
      <c r="K310" s="79"/>
      <c r="L310" s="79"/>
      <c r="M310" s="82"/>
      <c r="N310" s="79"/>
      <c r="O310" s="79"/>
      <c r="P310" s="79"/>
      <c r="Q310" s="79"/>
      <c r="R310" s="79"/>
      <c r="S310" s="79"/>
      <c r="T310" s="79"/>
      <c r="U310" s="79"/>
      <c r="V310" s="79"/>
      <c r="W310" s="79"/>
    </row>
    <row r="311" spans="1:23" ht="15.75" customHeight="1" x14ac:dyDescent="0.2">
      <c r="A311" s="80"/>
      <c r="B311" s="81"/>
      <c r="C311" s="79"/>
      <c r="D311" s="79"/>
      <c r="E311" s="79"/>
      <c r="F311" s="79"/>
      <c r="G311" s="79"/>
      <c r="H311" s="79"/>
      <c r="I311" s="79"/>
      <c r="J311" s="79"/>
      <c r="K311" s="79"/>
      <c r="L311" s="79"/>
      <c r="M311" s="82"/>
      <c r="N311" s="79"/>
      <c r="O311" s="79"/>
      <c r="P311" s="79"/>
      <c r="Q311" s="79"/>
      <c r="R311" s="79"/>
      <c r="S311" s="79"/>
      <c r="T311" s="79"/>
      <c r="U311" s="79"/>
      <c r="V311" s="79"/>
      <c r="W311" s="79"/>
    </row>
    <row r="312" spans="1:23" ht="15.75" customHeight="1" x14ac:dyDescent="0.2">
      <c r="A312" s="80"/>
      <c r="B312" s="81"/>
      <c r="C312" s="79"/>
      <c r="D312" s="79"/>
      <c r="E312" s="79"/>
      <c r="F312" s="79"/>
      <c r="G312" s="79"/>
      <c r="H312" s="79"/>
      <c r="I312" s="79"/>
      <c r="J312" s="79"/>
      <c r="K312" s="79"/>
      <c r="L312" s="79"/>
      <c r="M312" s="82"/>
      <c r="N312" s="79"/>
      <c r="O312" s="79"/>
      <c r="P312" s="79"/>
      <c r="Q312" s="79"/>
      <c r="R312" s="79"/>
      <c r="S312" s="79"/>
      <c r="T312" s="79"/>
      <c r="U312" s="79"/>
      <c r="V312" s="79"/>
      <c r="W312" s="79"/>
    </row>
    <row r="313" spans="1:23" ht="15.75" customHeight="1" x14ac:dyDescent="0.2">
      <c r="A313" s="80"/>
      <c r="B313" s="81"/>
      <c r="C313" s="79"/>
      <c r="D313" s="79"/>
      <c r="E313" s="79"/>
      <c r="F313" s="79"/>
      <c r="G313" s="79"/>
      <c r="H313" s="79"/>
      <c r="I313" s="79"/>
      <c r="J313" s="79"/>
      <c r="K313" s="79"/>
      <c r="L313" s="79"/>
      <c r="M313" s="82"/>
      <c r="N313" s="79"/>
      <c r="O313" s="79"/>
      <c r="P313" s="79"/>
      <c r="Q313" s="79"/>
      <c r="R313" s="79"/>
      <c r="S313" s="79"/>
      <c r="T313" s="79"/>
      <c r="U313" s="79"/>
      <c r="V313" s="79"/>
      <c r="W313" s="79"/>
    </row>
    <row r="314" spans="1:23" ht="15.75" customHeight="1" x14ac:dyDescent="0.2">
      <c r="A314" s="80"/>
      <c r="B314" s="81"/>
      <c r="C314" s="79"/>
      <c r="D314" s="79"/>
      <c r="E314" s="79"/>
      <c r="F314" s="79"/>
      <c r="G314" s="79"/>
      <c r="H314" s="79"/>
      <c r="I314" s="79"/>
      <c r="J314" s="79"/>
      <c r="K314" s="79"/>
      <c r="L314" s="79"/>
      <c r="M314" s="82"/>
      <c r="N314" s="79"/>
      <c r="O314" s="79"/>
      <c r="P314" s="79"/>
      <c r="Q314" s="79"/>
      <c r="R314" s="79"/>
      <c r="S314" s="79"/>
      <c r="T314" s="79"/>
      <c r="U314" s="79"/>
      <c r="V314" s="79"/>
      <c r="W314" s="79"/>
    </row>
    <row r="315" spans="1:23" ht="15.75" customHeight="1" x14ac:dyDescent="0.2">
      <c r="A315" s="80"/>
      <c r="B315" s="81"/>
      <c r="C315" s="79"/>
      <c r="D315" s="79"/>
      <c r="E315" s="79"/>
      <c r="F315" s="79"/>
      <c r="G315" s="79"/>
      <c r="H315" s="79"/>
      <c r="I315" s="79"/>
      <c r="J315" s="79"/>
      <c r="K315" s="79"/>
      <c r="L315" s="79"/>
      <c r="M315" s="82"/>
      <c r="N315" s="79"/>
      <c r="O315" s="79"/>
      <c r="P315" s="79"/>
      <c r="Q315" s="79"/>
      <c r="R315" s="79"/>
      <c r="S315" s="79"/>
      <c r="T315" s="79"/>
      <c r="U315" s="79"/>
      <c r="V315" s="79"/>
      <c r="W315" s="79"/>
    </row>
    <row r="316" spans="1:23" ht="15.75" customHeight="1" x14ac:dyDescent="0.2">
      <c r="A316" s="80"/>
      <c r="B316" s="81"/>
      <c r="C316" s="79"/>
      <c r="D316" s="79"/>
      <c r="E316" s="79"/>
      <c r="F316" s="79"/>
      <c r="G316" s="79"/>
      <c r="H316" s="79"/>
      <c r="I316" s="79"/>
      <c r="J316" s="79"/>
      <c r="K316" s="79"/>
      <c r="L316" s="79"/>
      <c r="M316" s="82"/>
      <c r="N316" s="79"/>
      <c r="O316" s="79"/>
      <c r="P316" s="79"/>
      <c r="Q316" s="79"/>
      <c r="R316" s="79"/>
      <c r="S316" s="79"/>
      <c r="T316" s="79"/>
      <c r="U316" s="79"/>
      <c r="V316" s="79"/>
      <c r="W316" s="79"/>
    </row>
    <row r="317" spans="1:23" ht="15.75" customHeight="1" x14ac:dyDescent="0.2">
      <c r="A317" s="80"/>
      <c r="B317" s="81"/>
      <c r="C317" s="79"/>
      <c r="D317" s="79"/>
      <c r="E317" s="79"/>
      <c r="F317" s="79"/>
      <c r="G317" s="79"/>
      <c r="H317" s="79"/>
      <c r="I317" s="79"/>
      <c r="J317" s="79"/>
      <c r="K317" s="79"/>
      <c r="L317" s="79"/>
      <c r="M317" s="82"/>
      <c r="N317" s="79"/>
      <c r="O317" s="79"/>
      <c r="P317" s="79"/>
      <c r="Q317" s="79"/>
      <c r="R317" s="79"/>
      <c r="S317" s="79"/>
      <c r="T317" s="79"/>
      <c r="U317" s="79"/>
      <c r="V317" s="79"/>
      <c r="W317" s="79"/>
    </row>
    <row r="318" spans="1:23" ht="15.75" customHeight="1" x14ac:dyDescent="0.2">
      <c r="A318" s="80"/>
      <c r="B318" s="81"/>
      <c r="C318" s="79"/>
      <c r="D318" s="79"/>
      <c r="E318" s="79"/>
      <c r="F318" s="79"/>
      <c r="G318" s="79"/>
      <c r="H318" s="79"/>
      <c r="I318" s="79"/>
      <c r="J318" s="79"/>
      <c r="K318" s="79"/>
      <c r="L318" s="79"/>
      <c r="M318" s="82"/>
      <c r="N318" s="79"/>
      <c r="O318" s="79"/>
      <c r="P318" s="79"/>
      <c r="Q318" s="79"/>
      <c r="R318" s="79"/>
      <c r="S318" s="79"/>
      <c r="T318" s="79"/>
      <c r="U318" s="79"/>
      <c r="V318" s="79"/>
      <c r="W318" s="79"/>
    </row>
    <row r="319" spans="1:23" ht="15.75" customHeight="1" x14ac:dyDescent="0.2">
      <c r="A319" s="80"/>
      <c r="B319" s="81"/>
      <c r="C319" s="79"/>
      <c r="D319" s="79"/>
      <c r="E319" s="79"/>
      <c r="F319" s="79"/>
      <c r="G319" s="79"/>
      <c r="H319" s="79"/>
      <c r="I319" s="79"/>
      <c r="J319" s="79"/>
      <c r="K319" s="79"/>
      <c r="L319" s="79"/>
      <c r="M319" s="82"/>
      <c r="N319" s="79"/>
      <c r="O319" s="79"/>
      <c r="P319" s="79"/>
      <c r="Q319" s="79"/>
      <c r="R319" s="79"/>
      <c r="S319" s="79"/>
      <c r="T319" s="79"/>
      <c r="U319" s="79"/>
      <c r="V319" s="79"/>
      <c r="W319" s="79"/>
    </row>
    <row r="320" spans="1:23" ht="15.75" customHeight="1" x14ac:dyDescent="0.2">
      <c r="A320" s="80"/>
      <c r="B320" s="81"/>
      <c r="C320" s="79"/>
      <c r="D320" s="79"/>
      <c r="E320" s="79"/>
      <c r="F320" s="79"/>
      <c r="G320" s="79"/>
      <c r="H320" s="79"/>
      <c r="I320" s="79"/>
      <c r="J320" s="79"/>
      <c r="K320" s="79"/>
      <c r="L320" s="79"/>
      <c r="M320" s="82"/>
      <c r="N320" s="79"/>
      <c r="O320" s="79"/>
      <c r="P320" s="79"/>
      <c r="Q320" s="79"/>
      <c r="R320" s="79"/>
      <c r="S320" s="79"/>
      <c r="T320" s="79"/>
      <c r="U320" s="79"/>
      <c r="V320" s="79"/>
      <c r="W320" s="79"/>
    </row>
    <row r="321" spans="1:23" ht="15.75" customHeight="1" x14ac:dyDescent="0.2">
      <c r="A321" s="80"/>
      <c r="B321" s="81"/>
      <c r="C321" s="79"/>
      <c r="D321" s="79"/>
      <c r="E321" s="79"/>
      <c r="F321" s="79"/>
      <c r="G321" s="79"/>
      <c r="H321" s="79"/>
      <c r="I321" s="79"/>
      <c r="J321" s="79"/>
      <c r="K321" s="79"/>
      <c r="L321" s="79"/>
      <c r="M321" s="82"/>
      <c r="N321" s="79"/>
      <c r="O321" s="79"/>
      <c r="P321" s="79"/>
      <c r="Q321" s="79"/>
      <c r="R321" s="79"/>
      <c r="S321" s="79"/>
      <c r="T321" s="79"/>
      <c r="U321" s="79"/>
      <c r="V321" s="79"/>
      <c r="W321" s="79"/>
    </row>
    <row r="322" spans="1:23" ht="15.75" customHeight="1" x14ac:dyDescent="0.2">
      <c r="A322" s="80"/>
      <c r="B322" s="81"/>
      <c r="C322" s="79"/>
      <c r="D322" s="79"/>
      <c r="E322" s="79"/>
      <c r="F322" s="79"/>
      <c r="G322" s="79"/>
      <c r="H322" s="79"/>
      <c r="I322" s="79"/>
      <c r="J322" s="79"/>
      <c r="K322" s="79"/>
      <c r="L322" s="79"/>
      <c r="M322" s="82"/>
      <c r="N322" s="79"/>
      <c r="O322" s="79"/>
      <c r="P322" s="79"/>
      <c r="Q322" s="79"/>
      <c r="R322" s="79"/>
      <c r="S322" s="79"/>
      <c r="T322" s="79"/>
      <c r="U322" s="79"/>
      <c r="V322" s="79"/>
      <c r="W322" s="79"/>
    </row>
    <row r="323" spans="1:23" ht="15.75" customHeight="1" x14ac:dyDescent="0.2">
      <c r="A323" s="80"/>
      <c r="B323" s="81"/>
      <c r="C323" s="79"/>
      <c r="D323" s="79"/>
      <c r="E323" s="79"/>
      <c r="F323" s="79"/>
      <c r="G323" s="79"/>
      <c r="H323" s="79"/>
      <c r="I323" s="79"/>
      <c r="J323" s="79"/>
      <c r="K323" s="79"/>
      <c r="L323" s="79"/>
      <c r="M323" s="82"/>
      <c r="N323" s="79"/>
      <c r="O323" s="79"/>
      <c r="P323" s="79"/>
      <c r="Q323" s="79"/>
      <c r="R323" s="79"/>
      <c r="S323" s="79"/>
      <c r="T323" s="79"/>
      <c r="U323" s="79"/>
      <c r="V323" s="79"/>
      <c r="W323" s="79"/>
    </row>
    <row r="324" spans="1:23" ht="15.75" customHeight="1" x14ac:dyDescent="0.2">
      <c r="A324" s="80"/>
      <c r="B324" s="81"/>
      <c r="C324" s="79"/>
      <c r="D324" s="79"/>
      <c r="E324" s="79"/>
      <c r="F324" s="79"/>
      <c r="G324" s="79"/>
      <c r="H324" s="79"/>
      <c r="I324" s="79"/>
      <c r="J324" s="79"/>
      <c r="K324" s="79"/>
      <c r="L324" s="79"/>
      <c r="M324" s="82"/>
      <c r="N324" s="79"/>
      <c r="O324" s="79"/>
      <c r="P324" s="79"/>
      <c r="Q324" s="79"/>
      <c r="R324" s="79"/>
      <c r="S324" s="79"/>
      <c r="T324" s="79"/>
      <c r="U324" s="79"/>
      <c r="V324" s="79"/>
      <c r="W324" s="79"/>
    </row>
    <row r="325" spans="1:23" ht="15.75" customHeight="1" x14ac:dyDescent="0.2">
      <c r="A325" s="80"/>
      <c r="B325" s="81"/>
      <c r="C325" s="79"/>
      <c r="D325" s="79"/>
      <c r="E325" s="79"/>
      <c r="F325" s="79"/>
      <c r="G325" s="79"/>
      <c r="H325" s="79"/>
      <c r="I325" s="79"/>
      <c r="J325" s="79"/>
      <c r="K325" s="79"/>
      <c r="L325" s="79"/>
      <c r="M325" s="82"/>
      <c r="N325" s="79"/>
      <c r="O325" s="79"/>
      <c r="P325" s="79"/>
      <c r="Q325" s="79"/>
      <c r="R325" s="79"/>
      <c r="S325" s="79"/>
      <c r="T325" s="79"/>
      <c r="U325" s="79"/>
      <c r="V325" s="79"/>
      <c r="W325" s="79"/>
    </row>
    <row r="326" spans="1:23" ht="15.75" customHeight="1" x14ac:dyDescent="0.2">
      <c r="A326" s="80"/>
      <c r="B326" s="81"/>
      <c r="C326" s="79"/>
      <c r="D326" s="79"/>
      <c r="E326" s="79"/>
      <c r="F326" s="79"/>
      <c r="G326" s="79"/>
      <c r="H326" s="79"/>
      <c r="I326" s="79"/>
      <c r="J326" s="79"/>
      <c r="K326" s="79"/>
      <c r="L326" s="79"/>
      <c r="M326" s="82"/>
      <c r="N326" s="79"/>
      <c r="O326" s="79"/>
      <c r="P326" s="79"/>
      <c r="Q326" s="79"/>
      <c r="R326" s="79"/>
      <c r="S326" s="79"/>
      <c r="T326" s="79"/>
      <c r="U326" s="79"/>
      <c r="V326" s="79"/>
      <c r="W326" s="79"/>
    </row>
    <row r="327" spans="1:23" ht="15.75" customHeight="1" x14ac:dyDescent="0.2">
      <c r="A327" s="80"/>
      <c r="B327" s="81"/>
      <c r="C327" s="79"/>
      <c r="D327" s="79"/>
      <c r="E327" s="79"/>
      <c r="F327" s="79"/>
      <c r="G327" s="79"/>
      <c r="H327" s="79"/>
      <c r="I327" s="79"/>
      <c r="J327" s="79"/>
      <c r="K327" s="79"/>
      <c r="L327" s="79"/>
      <c r="M327" s="82"/>
      <c r="N327" s="79"/>
      <c r="O327" s="79"/>
      <c r="P327" s="79"/>
      <c r="Q327" s="79"/>
      <c r="R327" s="79"/>
      <c r="S327" s="79"/>
      <c r="T327" s="79"/>
      <c r="U327" s="79"/>
      <c r="V327" s="79"/>
      <c r="W327" s="79"/>
    </row>
    <row r="328" spans="1:23" ht="15.75" customHeight="1" x14ac:dyDescent="0.2">
      <c r="A328" s="80"/>
      <c r="B328" s="81"/>
      <c r="C328" s="79"/>
      <c r="D328" s="79"/>
      <c r="E328" s="79"/>
      <c r="F328" s="79"/>
      <c r="G328" s="79"/>
      <c r="H328" s="79"/>
      <c r="I328" s="79"/>
      <c r="J328" s="79"/>
      <c r="K328" s="79"/>
      <c r="L328" s="79"/>
      <c r="M328" s="82"/>
      <c r="N328" s="79"/>
      <c r="O328" s="79"/>
      <c r="P328" s="79"/>
      <c r="Q328" s="79"/>
      <c r="R328" s="79"/>
      <c r="S328" s="79"/>
      <c r="T328" s="79"/>
      <c r="U328" s="79"/>
      <c r="V328" s="79"/>
      <c r="W328" s="79"/>
    </row>
    <row r="329" spans="1:23" ht="15.75" customHeight="1" x14ac:dyDescent="0.2">
      <c r="A329" s="80"/>
      <c r="B329" s="81"/>
      <c r="C329" s="79"/>
      <c r="D329" s="79"/>
      <c r="E329" s="79"/>
      <c r="F329" s="79"/>
      <c r="G329" s="79"/>
      <c r="H329" s="79"/>
      <c r="I329" s="79"/>
      <c r="J329" s="79"/>
      <c r="K329" s="79"/>
      <c r="L329" s="79"/>
      <c r="M329" s="82"/>
      <c r="N329" s="79"/>
      <c r="O329" s="79"/>
      <c r="P329" s="79"/>
      <c r="Q329" s="79"/>
      <c r="R329" s="79"/>
      <c r="S329" s="79"/>
      <c r="T329" s="79"/>
      <c r="U329" s="79"/>
      <c r="V329" s="79"/>
      <c r="W329" s="79"/>
    </row>
    <row r="330" spans="1:23" ht="15.75" customHeight="1" x14ac:dyDescent="0.2">
      <c r="A330" s="80"/>
      <c r="B330" s="81"/>
      <c r="C330" s="79"/>
      <c r="D330" s="79"/>
      <c r="E330" s="79"/>
      <c r="F330" s="79"/>
      <c r="G330" s="79"/>
      <c r="H330" s="79"/>
      <c r="I330" s="79"/>
      <c r="J330" s="79"/>
      <c r="K330" s="79"/>
      <c r="L330" s="79"/>
      <c r="M330" s="82"/>
      <c r="N330" s="79"/>
      <c r="O330" s="79"/>
      <c r="P330" s="79"/>
      <c r="Q330" s="79"/>
      <c r="R330" s="79"/>
      <c r="S330" s="79"/>
      <c r="T330" s="79"/>
      <c r="U330" s="79"/>
      <c r="V330" s="79"/>
      <c r="W330" s="79"/>
    </row>
    <row r="331" spans="1:23" ht="15.75" customHeight="1" x14ac:dyDescent="0.2">
      <c r="A331" s="80"/>
      <c r="B331" s="81"/>
      <c r="C331" s="79"/>
      <c r="D331" s="79"/>
      <c r="E331" s="79"/>
      <c r="F331" s="79"/>
      <c r="G331" s="79"/>
      <c r="H331" s="79"/>
      <c r="I331" s="79"/>
      <c r="J331" s="79"/>
      <c r="K331" s="79"/>
      <c r="L331" s="79"/>
      <c r="M331" s="82"/>
      <c r="N331" s="79"/>
      <c r="O331" s="79"/>
      <c r="P331" s="79"/>
      <c r="Q331" s="79"/>
      <c r="R331" s="79"/>
      <c r="S331" s="79"/>
      <c r="T331" s="79"/>
      <c r="U331" s="79"/>
      <c r="V331" s="79"/>
      <c r="W331" s="79"/>
    </row>
    <row r="332" spans="1:23" ht="15.75" customHeight="1" x14ac:dyDescent="0.2">
      <c r="A332" s="80"/>
      <c r="B332" s="81"/>
      <c r="C332" s="79"/>
      <c r="D332" s="79"/>
      <c r="E332" s="79"/>
      <c r="F332" s="79"/>
      <c r="G332" s="79"/>
      <c r="H332" s="79"/>
      <c r="I332" s="79"/>
      <c r="J332" s="79"/>
      <c r="K332" s="79"/>
      <c r="L332" s="79"/>
      <c r="M332" s="82"/>
      <c r="N332" s="79"/>
      <c r="O332" s="79"/>
      <c r="P332" s="79"/>
      <c r="Q332" s="79"/>
      <c r="R332" s="79"/>
      <c r="S332" s="79"/>
      <c r="T332" s="79"/>
      <c r="U332" s="79"/>
      <c r="V332" s="79"/>
      <c r="W332" s="79"/>
    </row>
    <row r="333" spans="1:23" ht="15.75" customHeight="1" x14ac:dyDescent="0.2">
      <c r="A333" s="80"/>
      <c r="B333" s="81"/>
      <c r="C333" s="79"/>
      <c r="D333" s="79"/>
      <c r="E333" s="79"/>
      <c r="F333" s="79"/>
      <c r="G333" s="79"/>
      <c r="H333" s="79"/>
      <c r="I333" s="79"/>
      <c r="J333" s="79"/>
      <c r="K333" s="79"/>
      <c r="L333" s="79"/>
      <c r="M333" s="82"/>
      <c r="N333" s="79"/>
      <c r="O333" s="79"/>
      <c r="P333" s="79"/>
      <c r="Q333" s="79"/>
      <c r="R333" s="79"/>
      <c r="S333" s="79"/>
      <c r="T333" s="79"/>
      <c r="U333" s="79"/>
      <c r="V333" s="79"/>
      <c r="W333" s="79"/>
    </row>
    <row r="334" spans="1:23" ht="15.75" customHeight="1" x14ac:dyDescent="0.2">
      <c r="A334" s="80"/>
      <c r="B334" s="81"/>
      <c r="C334" s="79"/>
      <c r="D334" s="79"/>
      <c r="E334" s="79"/>
      <c r="F334" s="79"/>
      <c r="G334" s="79"/>
      <c r="H334" s="79"/>
      <c r="I334" s="79"/>
      <c r="J334" s="79"/>
      <c r="K334" s="79"/>
      <c r="L334" s="79"/>
      <c r="M334" s="82"/>
      <c r="N334" s="79"/>
      <c r="O334" s="79"/>
      <c r="P334" s="79"/>
      <c r="Q334" s="79"/>
      <c r="R334" s="79"/>
      <c r="S334" s="79"/>
      <c r="T334" s="79"/>
      <c r="U334" s="79"/>
      <c r="V334" s="79"/>
      <c r="W334" s="79"/>
    </row>
    <row r="335" spans="1:23" ht="15.75" customHeight="1" x14ac:dyDescent="0.2">
      <c r="A335" s="80"/>
      <c r="B335" s="81"/>
      <c r="C335" s="79"/>
      <c r="D335" s="79"/>
      <c r="E335" s="79"/>
      <c r="F335" s="79"/>
      <c r="G335" s="79"/>
      <c r="H335" s="79"/>
      <c r="I335" s="79"/>
      <c r="J335" s="79"/>
      <c r="K335" s="79"/>
      <c r="L335" s="79"/>
      <c r="M335" s="82"/>
      <c r="N335" s="79"/>
      <c r="O335" s="79"/>
      <c r="P335" s="79"/>
      <c r="Q335" s="79"/>
      <c r="R335" s="79"/>
      <c r="S335" s="79"/>
      <c r="T335" s="79"/>
      <c r="U335" s="79"/>
      <c r="V335" s="79"/>
      <c r="W335" s="79"/>
    </row>
    <row r="336" spans="1:23" ht="15.75" customHeight="1" x14ac:dyDescent="0.2">
      <c r="A336" s="80"/>
      <c r="B336" s="81"/>
      <c r="C336" s="79"/>
      <c r="D336" s="79"/>
      <c r="E336" s="79"/>
      <c r="F336" s="79"/>
      <c r="G336" s="79"/>
      <c r="H336" s="79"/>
      <c r="I336" s="79"/>
      <c r="J336" s="79"/>
      <c r="K336" s="79"/>
      <c r="L336" s="79"/>
      <c r="M336" s="82"/>
      <c r="N336" s="79"/>
      <c r="O336" s="79"/>
      <c r="P336" s="79"/>
      <c r="Q336" s="79"/>
      <c r="R336" s="79"/>
      <c r="S336" s="79"/>
      <c r="T336" s="79"/>
      <c r="U336" s="79"/>
      <c r="V336" s="79"/>
      <c r="W336" s="79"/>
    </row>
    <row r="337" spans="1:23" ht="15.75" customHeight="1" x14ac:dyDescent="0.2">
      <c r="A337" s="80"/>
      <c r="B337" s="81"/>
      <c r="C337" s="79"/>
      <c r="D337" s="79"/>
      <c r="E337" s="79"/>
      <c r="F337" s="79"/>
      <c r="G337" s="79"/>
      <c r="H337" s="79"/>
      <c r="I337" s="79"/>
      <c r="J337" s="79"/>
      <c r="K337" s="79"/>
      <c r="L337" s="79"/>
      <c r="M337" s="82"/>
      <c r="N337" s="79"/>
      <c r="O337" s="79"/>
      <c r="P337" s="79"/>
      <c r="Q337" s="79"/>
      <c r="R337" s="79"/>
      <c r="S337" s="79"/>
      <c r="T337" s="79"/>
      <c r="U337" s="79"/>
      <c r="V337" s="79"/>
      <c r="W337" s="79"/>
    </row>
    <row r="338" spans="1:23" ht="15.75" customHeight="1" x14ac:dyDescent="0.2">
      <c r="A338" s="80"/>
      <c r="B338" s="81"/>
      <c r="C338" s="79"/>
      <c r="D338" s="79"/>
      <c r="E338" s="79"/>
      <c r="F338" s="79"/>
      <c r="G338" s="79"/>
      <c r="H338" s="79"/>
      <c r="I338" s="79"/>
      <c r="J338" s="79"/>
      <c r="K338" s="79"/>
      <c r="L338" s="79"/>
      <c r="M338" s="82"/>
      <c r="N338" s="79"/>
      <c r="O338" s="79"/>
      <c r="P338" s="79"/>
      <c r="Q338" s="79"/>
      <c r="R338" s="79"/>
      <c r="S338" s="79"/>
      <c r="T338" s="79"/>
      <c r="U338" s="79"/>
      <c r="V338" s="79"/>
      <c r="W338" s="79"/>
    </row>
    <row r="339" spans="1:23" ht="15.75" customHeight="1" x14ac:dyDescent="0.2">
      <c r="A339" s="80"/>
      <c r="B339" s="81"/>
      <c r="C339" s="79"/>
      <c r="D339" s="79"/>
      <c r="E339" s="79"/>
      <c r="F339" s="79"/>
      <c r="G339" s="79"/>
      <c r="H339" s="79"/>
      <c r="I339" s="79"/>
      <c r="J339" s="79"/>
      <c r="K339" s="79"/>
      <c r="L339" s="79"/>
      <c r="M339" s="82"/>
      <c r="N339" s="79"/>
      <c r="O339" s="79"/>
      <c r="P339" s="79"/>
      <c r="Q339" s="79"/>
      <c r="R339" s="79"/>
      <c r="S339" s="79"/>
      <c r="T339" s="79"/>
      <c r="U339" s="79"/>
      <c r="V339" s="79"/>
      <c r="W339" s="79"/>
    </row>
    <row r="340" spans="1:23" ht="15.75" customHeight="1" x14ac:dyDescent="0.2">
      <c r="A340" s="80"/>
      <c r="B340" s="81"/>
      <c r="C340" s="79"/>
      <c r="D340" s="79"/>
      <c r="E340" s="79"/>
      <c r="F340" s="79"/>
      <c r="G340" s="79"/>
      <c r="H340" s="79"/>
      <c r="I340" s="79"/>
      <c r="J340" s="79"/>
      <c r="K340" s="79"/>
      <c r="L340" s="79"/>
      <c r="M340" s="82"/>
      <c r="N340" s="79"/>
      <c r="O340" s="79"/>
      <c r="P340" s="79"/>
      <c r="Q340" s="79"/>
      <c r="R340" s="79"/>
      <c r="S340" s="79"/>
      <c r="T340" s="79"/>
      <c r="U340" s="79"/>
      <c r="V340" s="79"/>
      <c r="W340" s="79"/>
    </row>
    <row r="341" spans="1:23" ht="15.75" customHeight="1" x14ac:dyDescent="0.2">
      <c r="A341" s="80"/>
      <c r="B341" s="81"/>
      <c r="C341" s="79"/>
      <c r="D341" s="79"/>
      <c r="E341" s="79"/>
      <c r="F341" s="79"/>
      <c r="G341" s="79"/>
      <c r="H341" s="79"/>
      <c r="I341" s="79"/>
      <c r="J341" s="79"/>
      <c r="K341" s="79"/>
      <c r="L341" s="79"/>
      <c r="M341" s="82"/>
      <c r="N341" s="79"/>
      <c r="O341" s="79"/>
      <c r="P341" s="79"/>
      <c r="Q341" s="79"/>
      <c r="R341" s="79"/>
      <c r="S341" s="79"/>
      <c r="T341" s="79"/>
      <c r="U341" s="79"/>
      <c r="V341" s="79"/>
      <c r="W341" s="79"/>
    </row>
    <row r="342" spans="1:23" ht="15.75" customHeight="1" x14ac:dyDescent="0.2">
      <c r="A342" s="80"/>
      <c r="B342" s="81"/>
      <c r="C342" s="79"/>
      <c r="D342" s="79"/>
      <c r="E342" s="79"/>
      <c r="F342" s="79"/>
      <c r="G342" s="79"/>
      <c r="H342" s="79"/>
      <c r="I342" s="79"/>
      <c r="J342" s="79"/>
      <c r="K342" s="79"/>
      <c r="L342" s="79"/>
      <c r="M342" s="82"/>
      <c r="N342" s="79"/>
      <c r="O342" s="79"/>
      <c r="P342" s="79"/>
      <c r="Q342" s="79"/>
      <c r="R342" s="79"/>
      <c r="S342" s="79"/>
      <c r="T342" s="79"/>
      <c r="U342" s="79"/>
      <c r="V342" s="79"/>
      <c r="W342" s="79"/>
    </row>
    <row r="343" spans="1:23" ht="15.75" customHeight="1" x14ac:dyDescent="0.2">
      <c r="A343" s="80"/>
      <c r="B343" s="81"/>
      <c r="C343" s="79"/>
      <c r="D343" s="79"/>
      <c r="E343" s="79"/>
      <c r="F343" s="79"/>
      <c r="G343" s="79"/>
      <c r="H343" s="79"/>
      <c r="I343" s="79"/>
      <c r="J343" s="79"/>
      <c r="K343" s="79"/>
      <c r="L343" s="79"/>
      <c r="M343" s="82"/>
      <c r="N343" s="79"/>
      <c r="O343" s="79"/>
      <c r="P343" s="79"/>
      <c r="Q343" s="79"/>
      <c r="R343" s="79"/>
      <c r="S343" s="79"/>
      <c r="T343" s="79"/>
      <c r="U343" s="79"/>
      <c r="V343" s="79"/>
      <c r="W343" s="79"/>
    </row>
    <row r="344" spans="1:23" ht="15.75" customHeight="1" x14ac:dyDescent="0.2">
      <c r="A344" s="80"/>
      <c r="B344" s="81"/>
      <c r="C344" s="79"/>
      <c r="D344" s="79"/>
      <c r="E344" s="79"/>
      <c r="F344" s="79"/>
      <c r="G344" s="79"/>
      <c r="H344" s="79"/>
      <c r="I344" s="79"/>
      <c r="J344" s="79"/>
      <c r="K344" s="79"/>
      <c r="L344" s="79"/>
      <c r="M344" s="82"/>
      <c r="N344" s="79"/>
      <c r="O344" s="79"/>
      <c r="P344" s="79"/>
      <c r="Q344" s="79"/>
      <c r="R344" s="79"/>
      <c r="S344" s="79"/>
      <c r="T344" s="79"/>
      <c r="U344" s="79"/>
      <c r="V344" s="79"/>
      <c r="W344" s="79"/>
    </row>
    <row r="345" spans="1:23" ht="15.75" customHeight="1" x14ac:dyDescent="0.2">
      <c r="A345" s="80"/>
      <c r="B345" s="81"/>
      <c r="C345" s="79"/>
      <c r="D345" s="79"/>
      <c r="E345" s="79"/>
      <c r="F345" s="79"/>
      <c r="G345" s="79"/>
      <c r="H345" s="79"/>
      <c r="I345" s="79"/>
      <c r="J345" s="79"/>
      <c r="K345" s="79"/>
      <c r="L345" s="79"/>
      <c r="M345" s="82"/>
      <c r="N345" s="79"/>
      <c r="O345" s="79"/>
      <c r="P345" s="79"/>
      <c r="Q345" s="79"/>
      <c r="R345" s="79"/>
      <c r="S345" s="79"/>
      <c r="T345" s="79"/>
      <c r="U345" s="79"/>
      <c r="V345" s="79"/>
      <c r="W345" s="79"/>
    </row>
    <row r="346" spans="1:23" ht="15.75" customHeight="1" x14ac:dyDescent="0.2">
      <c r="A346" s="80"/>
      <c r="B346" s="81"/>
      <c r="C346" s="79"/>
      <c r="D346" s="79"/>
      <c r="E346" s="79"/>
      <c r="F346" s="79"/>
      <c r="G346" s="79"/>
      <c r="H346" s="79"/>
      <c r="I346" s="79"/>
      <c r="J346" s="79"/>
      <c r="K346" s="79"/>
      <c r="L346" s="79"/>
      <c r="M346" s="82"/>
      <c r="N346" s="79"/>
      <c r="O346" s="79"/>
      <c r="P346" s="79"/>
      <c r="Q346" s="79"/>
      <c r="R346" s="79"/>
      <c r="S346" s="79"/>
      <c r="T346" s="79"/>
      <c r="U346" s="79"/>
      <c r="V346" s="79"/>
      <c r="W346" s="79"/>
    </row>
    <row r="347" spans="1:23" ht="15.75" customHeight="1" x14ac:dyDescent="0.2">
      <c r="A347" s="80"/>
      <c r="B347" s="81"/>
      <c r="C347" s="79"/>
      <c r="D347" s="79"/>
      <c r="E347" s="79"/>
      <c r="F347" s="79"/>
      <c r="G347" s="79"/>
      <c r="H347" s="79"/>
      <c r="I347" s="79"/>
      <c r="J347" s="79"/>
      <c r="K347" s="79"/>
      <c r="L347" s="79"/>
      <c r="M347" s="82"/>
      <c r="N347" s="79"/>
      <c r="O347" s="79"/>
      <c r="P347" s="79"/>
      <c r="Q347" s="79"/>
      <c r="R347" s="79"/>
      <c r="S347" s="79"/>
      <c r="T347" s="79"/>
      <c r="U347" s="79"/>
      <c r="V347" s="79"/>
      <c r="W347" s="79"/>
    </row>
    <row r="348" spans="1:23" ht="15.75" customHeight="1" x14ac:dyDescent="0.2">
      <c r="A348" s="80"/>
      <c r="B348" s="81"/>
      <c r="C348" s="79"/>
      <c r="D348" s="79"/>
      <c r="E348" s="79"/>
      <c r="F348" s="79"/>
      <c r="G348" s="79"/>
      <c r="H348" s="79"/>
      <c r="I348" s="79"/>
      <c r="J348" s="79"/>
      <c r="K348" s="79"/>
      <c r="L348" s="79"/>
      <c r="M348" s="82"/>
      <c r="N348" s="79"/>
      <c r="O348" s="79"/>
      <c r="P348" s="79"/>
      <c r="Q348" s="79"/>
      <c r="R348" s="79"/>
      <c r="S348" s="79"/>
      <c r="T348" s="79"/>
      <c r="U348" s="79"/>
      <c r="V348" s="79"/>
      <c r="W348" s="79"/>
    </row>
    <row r="349" spans="1:23" ht="15.75" customHeight="1" x14ac:dyDescent="0.2">
      <c r="A349" s="80"/>
      <c r="B349" s="81"/>
      <c r="C349" s="79"/>
      <c r="D349" s="79"/>
      <c r="E349" s="79"/>
      <c r="F349" s="79"/>
      <c r="G349" s="79"/>
      <c r="H349" s="79"/>
      <c r="I349" s="79"/>
      <c r="J349" s="79"/>
      <c r="K349" s="79"/>
      <c r="L349" s="79"/>
      <c r="M349" s="82"/>
      <c r="N349" s="79"/>
      <c r="O349" s="79"/>
      <c r="P349" s="79"/>
      <c r="Q349" s="79"/>
      <c r="R349" s="79"/>
      <c r="S349" s="79"/>
      <c r="T349" s="79"/>
      <c r="U349" s="79"/>
      <c r="V349" s="79"/>
      <c r="W349" s="79"/>
    </row>
    <row r="350" spans="1:23" ht="15.75" customHeight="1" x14ac:dyDescent="0.2">
      <c r="A350" s="80"/>
      <c r="B350" s="81"/>
      <c r="C350" s="79"/>
      <c r="D350" s="79"/>
      <c r="E350" s="79"/>
      <c r="F350" s="79"/>
      <c r="G350" s="79"/>
      <c r="H350" s="79"/>
      <c r="I350" s="79"/>
      <c r="J350" s="79"/>
      <c r="K350" s="79"/>
      <c r="L350" s="79"/>
      <c r="M350" s="82"/>
      <c r="N350" s="79"/>
      <c r="O350" s="79"/>
      <c r="P350" s="79"/>
      <c r="Q350" s="79"/>
      <c r="R350" s="79"/>
      <c r="S350" s="79"/>
      <c r="T350" s="79"/>
      <c r="U350" s="79"/>
      <c r="V350" s="79"/>
      <c r="W350" s="79"/>
    </row>
    <row r="351" spans="1:23" ht="15.75" customHeight="1" x14ac:dyDescent="0.2">
      <c r="A351" s="80"/>
      <c r="B351" s="81"/>
      <c r="C351" s="79"/>
      <c r="D351" s="79"/>
      <c r="E351" s="79"/>
      <c r="F351" s="79"/>
      <c r="G351" s="79"/>
      <c r="H351" s="79"/>
      <c r="I351" s="79"/>
      <c r="J351" s="79"/>
      <c r="K351" s="79"/>
      <c r="L351" s="79"/>
      <c r="M351" s="82"/>
      <c r="N351" s="79"/>
      <c r="O351" s="79"/>
      <c r="P351" s="79"/>
      <c r="Q351" s="79"/>
      <c r="R351" s="79"/>
      <c r="S351" s="79"/>
      <c r="T351" s="79"/>
      <c r="U351" s="79"/>
      <c r="V351" s="79"/>
      <c r="W351" s="79"/>
    </row>
    <row r="352" spans="1:23" ht="15.75" customHeight="1" x14ac:dyDescent="0.2">
      <c r="A352" s="80"/>
      <c r="B352" s="81"/>
      <c r="C352" s="79"/>
      <c r="D352" s="79"/>
      <c r="E352" s="79"/>
      <c r="F352" s="79"/>
      <c r="G352" s="79"/>
      <c r="H352" s="79"/>
      <c r="I352" s="79"/>
      <c r="J352" s="79"/>
      <c r="K352" s="79"/>
      <c r="L352" s="79"/>
      <c r="M352" s="82"/>
      <c r="N352" s="79"/>
      <c r="O352" s="79"/>
      <c r="P352" s="79"/>
      <c r="Q352" s="79"/>
      <c r="R352" s="79"/>
      <c r="S352" s="79"/>
      <c r="T352" s="79"/>
      <c r="U352" s="79"/>
      <c r="V352" s="79"/>
      <c r="W352" s="79"/>
    </row>
    <row r="353" spans="1:23" ht="15.75" customHeight="1" x14ac:dyDescent="0.2">
      <c r="A353" s="80"/>
      <c r="B353" s="81"/>
      <c r="C353" s="79"/>
      <c r="D353" s="79"/>
      <c r="E353" s="79"/>
      <c r="F353" s="79"/>
      <c r="G353" s="79"/>
      <c r="H353" s="79"/>
      <c r="I353" s="79"/>
      <c r="J353" s="79"/>
      <c r="K353" s="79"/>
      <c r="L353" s="79"/>
      <c r="M353" s="82"/>
      <c r="N353" s="79"/>
      <c r="O353" s="79"/>
      <c r="P353" s="79"/>
      <c r="Q353" s="79"/>
      <c r="R353" s="79"/>
      <c r="S353" s="79"/>
      <c r="T353" s="79"/>
      <c r="U353" s="79"/>
      <c r="V353" s="79"/>
      <c r="W353" s="79"/>
    </row>
    <row r="354" spans="1:23" ht="15.75" customHeight="1" x14ac:dyDescent="0.2">
      <c r="A354" s="80"/>
      <c r="B354" s="81"/>
      <c r="C354" s="79"/>
      <c r="D354" s="79"/>
      <c r="E354" s="79"/>
      <c r="F354" s="79"/>
      <c r="G354" s="79"/>
      <c r="H354" s="79"/>
      <c r="I354" s="79"/>
      <c r="J354" s="79"/>
      <c r="K354" s="79"/>
      <c r="L354" s="79"/>
      <c r="M354" s="82"/>
      <c r="N354" s="79"/>
      <c r="O354" s="79"/>
      <c r="P354" s="79"/>
      <c r="Q354" s="79"/>
      <c r="R354" s="79"/>
      <c r="S354" s="79"/>
      <c r="T354" s="79"/>
      <c r="U354" s="79"/>
      <c r="V354" s="79"/>
      <c r="W354" s="79"/>
    </row>
    <row r="355" spans="1:23" ht="15.75" customHeight="1" x14ac:dyDescent="0.2">
      <c r="A355" s="80"/>
      <c r="B355" s="81"/>
      <c r="C355" s="79"/>
      <c r="D355" s="79"/>
      <c r="E355" s="79"/>
      <c r="F355" s="79"/>
      <c r="G355" s="79"/>
      <c r="H355" s="79"/>
      <c r="I355" s="79"/>
      <c r="J355" s="79"/>
      <c r="K355" s="79"/>
      <c r="L355" s="79"/>
      <c r="M355" s="82"/>
      <c r="N355" s="79"/>
      <c r="O355" s="79"/>
      <c r="P355" s="79"/>
      <c r="Q355" s="79"/>
      <c r="R355" s="79"/>
      <c r="S355" s="79"/>
      <c r="T355" s="79"/>
      <c r="U355" s="79"/>
      <c r="V355" s="79"/>
      <c r="W355" s="79"/>
    </row>
    <row r="356" spans="1:23" ht="15.75" customHeight="1" x14ac:dyDescent="0.2">
      <c r="A356" s="80"/>
      <c r="B356" s="81"/>
      <c r="C356" s="79"/>
      <c r="D356" s="79"/>
      <c r="E356" s="79"/>
      <c r="F356" s="79"/>
      <c r="G356" s="79"/>
      <c r="H356" s="79"/>
      <c r="I356" s="79"/>
      <c r="J356" s="79"/>
      <c r="K356" s="79"/>
      <c r="L356" s="79"/>
      <c r="M356" s="82"/>
      <c r="N356" s="79"/>
      <c r="O356" s="79"/>
      <c r="P356" s="79"/>
      <c r="Q356" s="79"/>
      <c r="R356" s="79"/>
      <c r="S356" s="79"/>
      <c r="T356" s="79"/>
      <c r="U356" s="79"/>
      <c r="V356" s="79"/>
      <c r="W356" s="79"/>
    </row>
    <row r="357" spans="1:23" ht="15.75" customHeight="1" x14ac:dyDescent="0.2">
      <c r="A357" s="80"/>
      <c r="B357" s="81"/>
      <c r="C357" s="79"/>
      <c r="D357" s="79"/>
      <c r="E357" s="79"/>
      <c r="F357" s="79"/>
      <c r="G357" s="79"/>
      <c r="H357" s="79"/>
      <c r="I357" s="79"/>
      <c r="J357" s="79"/>
      <c r="K357" s="79"/>
      <c r="L357" s="79"/>
      <c r="M357" s="82"/>
      <c r="N357" s="79"/>
      <c r="O357" s="79"/>
      <c r="P357" s="79"/>
      <c r="Q357" s="79"/>
      <c r="R357" s="79"/>
      <c r="S357" s="79"/>
      <c r="T357" s="79"/>
      <c r="U357" s="79"/>
      <c r="V357" s="79"/>
      <c r="W357" s="79"/>
    </row>
    <row r="358" spans="1:23" ht="15.75" customHeight="1" x14ac:dyDescent="0.2">
      <c r="A358" s="80"/>
      <c r="B358" s="81"/>
      <c r="C358" s="79"/>
      <c r="D358" s="79"/>
      <c r="E358" s="79"/>
      <c r="F358" s="79"/>
      <c r="G358" s="79"/>
      <c r="H358" s="79"/>
      <c r="I358" s="79"/>
      <c r="J358" s="79"/>
      <c r="K358" s="79"/>
      <c r="L358" s="79"/>
      <c r="M358" s="82"/>
      <c r="N358" s="79"/>
      <c r="O358" s="79"/>
      <c r="P358" s="79"/>
      <c r="Q358" s="79"/>
      <c r="R358" s="79"/>
      <c r="S358" s="79"/>
      <c r="T358" s="79"/>
      <c r="U358" s="79"/>
      <c r="V358" s="79"/>
      <c r="W358" s="79"/>
    </row>
    <row r="359" spans="1:23" ht="15.75" customHeight="1" x14ac:dyDescent="0.2">
      <c r="A359" s="80"/>
      <c r="B359" s="81"/>
      <c r="C359" s="79"/>
      <c r="D359" s="79"/>
      <c r="E359" s="79"/>
      <c r="F359" s="79"/>
      <c r="G359" s="79"/>
      <c r="H359" s="79"/>
      <c r="I359" s="79"/>
      <c r="J359" s="79"/>
      <c r="K359" s="79"/>
      <c r="L359" s="79"/>
      <c r="M359" s="82"/>
      <c r="N359" s="79"/>
      <c r="O359" s="79"/>
      <c r="P359" s="79"/>
      <c r="Q359" s="79"/>
      <c r="R359" s="79"/>
      <c r="S359" s="79"/>
      <c r="T359" s="79"/>
      <c r="U359" s="79"/>
      <c r="V359" s="79"/>
      <c r="W359" s="79"/>
    </row>
    <row r="360" spans="1:23" ht="15.75" customHeight="1" x14ac:dyDescent="0.2">
      <c r="A360" s="80"/>
      <c r="B360" s="81"/>
      <c r="C360" s="79"/>
      <c r="D360" s="79"/>
      <c r="E360" s="79"/>
      <c r="F360" s="79"/>
      <c r="G360" s="79"/>
      <c r="H360" s="79"/>
      <c r="I360" s="79"/>
      <c r="J360" s="79"/>
      <c r="K360" s="79"/>
      <c r="L360" s="79"/>
      <c r="M360" s="82"/>
      <c r="N360" s="79"/>
      <c r="O360" s="79"/>
      <c r="P360" s="79"/>
      <c r="Q360" s="79"/>
      <c r="R360" s="79"/>
      <c r="S360" s="79"/>
      <c r="T360" s="79"/>
      <c r="U360" s="79"/>
      <c r="V360" s="79"/>
      <c r="W360" s="79"/>
    </row>
    <row r="361" spans="1:23" ht="15.75" customHeight="1" x14ac:dyDescent="0.2">
      <c r="A361" s="80"/>
      <c r="B361" s="81"/>
      <c r="C361" s="79"/>
      <c r="D361" s="79"/>
      <c r="E361" s="79"/>
      <c r="F361" s="79"/>
      <c r="G361" s="79"/>
      <c r="H361" s="79"/>
      <c r="I361" s="79"/>
      <c r="J361" s="79"/>
      <c r="K361" s="79"/>
      <c r="L361" s="79"/>
      <c r="M361" s="82"/>
      <c r="N361" s="79"/>
      <c r="O361" s="79"/>
      <c r="P361" s="79"/>
      <c r="Q361" s="79"/>
      <c r="R361" s="79"/>
      <c r="S361" s="79"/>
      <c r="T361" s="79"/>
      <c r="U361" s="79"/>
      <c r="V361" s="79"/>
      <c r="W361" s="79"/>
    </row>
    <row r="362" spans="1:23" ht="15.75" customHeight="1" x14ac:dyDescent="0.2">
      <c r="A362" s="80"/>
      <c r="B362" s="81"/>
      <c r="C362" s="79"/>
      <c r="D362" s="79"/>
      <c r="E362" s="79"/>
      <c r="F362" s="79"/>
      <c r="G362" s="79"/>
      <c r="H362" s="79"/>
      <c r="I362" s="79"/>
      <c r="J362" s="79"/>
      <c r="K362" s="79"/>
      <c r="L362" s="79"/>
      <c r="M362" s="82"/>
      <c r="N362" s="79"/>
      <c r="O362" s="79"/>
      <c r="P362" s="79"/>
      <c r="Q362" s="79"/>
      <c r="R362" s="79"/>
      <c r="S362" s="79"/>
      <c r="T362" s="79"/>
      <c r="U362" s="79"/>
      <c r="V362" s="79"/>
      <c r="W362" s="79"/>
    </row>
    <row r="363" spans="1:23" ht="15.75" customHeight="1" x14ac:dyDescent="0.2">
      <c r="A363" s="80"/>
      <c r="B363" s="81"/>
      <c r="C363" s="79"/>
      <c r="D363" s="79"/>
      <c r="E363" s="79"/>
      <c r="F363" s="79"/>
      <c r="G363" s="79"/>
      <c r="H363" s="79"/>
      <c r="I363" s="79"/>
      <c r="J363" s="79"/>
      <c r="K363" s="79"/>
      <c r="L363" s="79"/>
      <c r="M363" s="82"/>
      <c r="N363" s="79"/>
      <c r="O363" s="79"/>
      <c r="P363" s="79"/>
      <c r="Q363" s="79"/>
      <c r="R363" s="79"/>
      <c r="S363" s="79"/>
      <c r="T363" s="79"/>
      <c r="U363" s="79"/>
      <c r="V363" s="79"/>
      <c r="W363" s="79"/>
    </row>
    <row r="364" spans="1:23" ht="15.75" customHeight="1" x14ac:dyDescent="0.2">
      <c r="A364" s="80"/>
      <c r="B364" s="81"/>
      <c r="C364" s="79"/>
      <c r="D364" s="79"/>
      <c r="E364" s="79"/>
      <c r="F364" s="79"/>
      <c r="G364" s="79"/>
      <c r="H364" s="79"/>
      <c r="I364" s="79"/>
      <c r="J364" s="79"/>
      <c r="K364" s="79"/>
      <c r="L364" s="79"/>
      <c r="M364" s="82"/>
      <c r="N364" s="79"/>
      <c r="O364" s="79"/>
      <c r="P364" s="79"/>
      <c r="Q364" s="79"/>
      <c r="R364" s="79"/>
      <c r="S364" s="79"/>
      <c r="T364" s="79"/>
      <c r="U364" s="79"/>
      <c r="V364" s="79"/>
      <c r="W364" s="79"/>
    </row>
    <row r="365" spans="1:23" ht="15.75" customHeight="1" x14ac:dyDescent="0.2">
      <c r="A365" s="80"/>
      <c r="B365" s="81"/>
      <c r="C365" s="79"/>
      <c r="D365" s="79"/>
      <c r="E365" s="79"/>
      <c r="F365" s="79"/>
      <c r="G365" s="79"/>
      <c r="H365" s="79"/>
      <c r="I365" s="79"/>
      <c r="J365" s="79"/>
      <c r="K365" s="79"/>
      <c r="L365" s="79"/>
      <c r="M365" s="82"/>
      <c r="N365" s="79"/>
      <c r="O365" s="79"/>
      <c r="P365" s="79"/>
      <c r="Q365" s="79"/>
      <c r="R365" s="79"/>
      <c r="S365" s="79"/>
      <c r="T365" s="79"/>
      <c r="U365" s="79"/>
      <c r="V365" s="79"/>
      <c r="W365" s="79"/>
    </row>
    <row r="366" spans="1:23" ht="15.75" customHeight="1" x14ac:dyDescent="0.2">
      <c r="A366" s="80"/>
      <c r="B366" s="81"/>
      <c r="C366" s="79"/>
      <c r="D366" s="79"/>
      <c r="E366" s="79"/>
      <c r="F366" s="79"/>
      <c r="G366" s="79"/>
      <c r="H366" s="79"/>
      <c r="I366" s="79"/>
      <c r="J366" s="79"/>
      <c r="K366" s="79"/>
      <c r="L366" s="79"/>
      <c r="M366" s="82"/>
      <c r="N366" s="79"/>
      <c r="O366" s="79"/>
      <c r="P366" s="79"/>
      <c r="Q366" s="79"/>
      <c r="R366" s="79"/>
      <c r="S366" s="79"/>
      <c r="T366" s="79"/>
      <c r="U366" s="79"/>
      <c r="V366" s="79"/>
      <c r="W366" s="79"/>
    </row>
    <row r="367" spans="1:23" ht="15.75" customHeight="1" x14ac:dyDescent="0.2">
      <c r="A367" s="80"/>
      <c r="B367" s="81"/>
      <c r="C367" s="79"/>
      <c r="D367" s="79"/>
      <c r="E367" s="79"/>
      <c r="F367" s="79"/>
      <c r="G367" s="79"/>
      <c r="H367" s="79"/>
      <c r="I367" s="79"/>
      <c r="J367" s="79"/>
      <c r="K367" s="79"/>
      <c r="L367" s="79"/>
      <c r="M367" s="82"/>
      <c r="N367" s="79"/>
      <c r="O367" s="79"/>
      <c r="P367" s="79"/>
      <c r="Q367" s="79"/>
      <c r="R367" s="79"/>
      <c r="S367" s="79"/>
      <c r="T367" s="79"/>
      <c r="U367" s="79"/>
      <c r="V367" s="79"/>
      <c r="W367" s="79"/>
    </row>
    <row r="368" spans="1:23" ht="15.75" customHeight="1" x14ac:dyDescent="0.2">
      <c r="A368" s="80"/>
      <c r="B368" s="81"/>
      <c r="C368" s="79"/>
      <c r="D368" s="79"/>
      <c r="E368" s="79"/>
      <c r="F368" s="79"/>
      <c r="G368" s="79"/>
      <c r="H368" s="79"/>
      <c r="I368" s="79"/>
      <c r="J368" s="79"/>
      <c r="K368" s="79"/>
      <c r="L368" s="79"/>
      <c r="M368" s="82"/>
      <c r="N368" s="79"/>
      <c r="O368" s="79"/>
      <c r="P368" s="79"/>
      <c r="Q368" s="79"/>
      <c r="R368" s="79"/>
      <c r="S368" s="79"/>
      <c r="T368" s="79"/>
      <c r="U368" s="79"/>
      <c r="V368" s="79"/>
      <c r="W368" s="79"/>
    </row>
    <row r="369" spans="1:23" ht="15.75" customHeight="1" x14ac:dyDescent="0.2">
      <c r="A369" s="80"/>
      <c r="B369" s="81"/>
      <c r="C369" s="79"/>
      <c r="D369" s="79"/>
      <c r="E369" s="79"/>
      <c r="F369" s="79"/>
      <c r="G369" s="79"/>
      <c r="H369" s="79"/>
      <c r="I369" s="79"/>
      <c r="J369" s="79"/>
      <c r="K369" s="79"/>
      <c r="L369" s="79"/>
      <c r="M369" s="82"/>
      <c r="N369" s="79"/>
      <c r="O369" s="79"/>
      <c r="P369" s="79"/>
      <c r="Q369" s="79"/>
      <c r="R369" s="79"/>
      <c r="S369" s="79"/>
      <c r="T369" s="79"/>
      <c r="U369" s="79"/>
      <c r="V369" s="79"/>
      <c r="W369" s="79"/>
    </row>
    <row r="370" spans="1:23" ht="15.75" customHeight="1" x14ac:dyDescent="0.2">
      <c r="A370" s="80"/>
      <c r="B370" s="81"/>
      <c r="C370" s="79"/>
      <c r="D370" s="79"/>
      <c r="E370" s="79"/>
      <c r="F370" s="79"/>
      <c r="G370" s="79"/>
      <c r="H370" s="79"/>
      <c r="I370" s="79"/>
      <c r="J370" s="79"/>
      <c r="K370" s="79"/>
      <c r="L370" s="79"/>
      <c r="M370" s="82"/>
      <c r="N370" s="79"/>
      <c r="O370" s="79"/>
      <c r="P370" s="79"/>
      <c r="Q370" s="79"/>
      <c r="R370" s="79"/>
      <c r="S370" s="79"/>
      <c r="T370" s="79"/>
      <c r="U370" s="79"/>
      <c r="V370" s="79"/>
      <c r="W370" s="79"/>
    </row>
    <row r="371" spans="1:23" ht="15.75" customHeight="1" x14ac:dyDescent="0.2">
      <c r="A371" s="80"/>
      <c r="B371" s="81"/>
      <c r="C371" s="79"/>
      <c r="D371" s="79"/>
      <c r="E371" s="79"/>
      <c r="F371" s="79"/>
      <c r="G371" s="79"/>
      <c r="H371" s="79"/>
      <c r="I371" s="79"/>
      <c r="J371" s="79"/>
      <c r="K371" s="79"/>
      <c r="L371" s="79"/>
      <c r="M371" s="82"/>
      <c r="N371" s="79"/>
      <c r="O371" s="79"/>
      <c r="P371" s="79"/>
      <c r="Q371" s="79"/>
      <c r="R371" s="79"/>
      <c r="S371" s="79"/>
      <c r="T371" s="79"/>
      <c r="U371" s="79"/>
      <c r="V371" s="79"/>
      <c r="W371" s="79"/>
    </row>
    <row r="372" spans="1:23" ht="15.75" customHeight="1" x14ac:dyDescent="0.2">
      <c r="A372" s="80"/>
      <c r="B372" s="81"/>
      <c r="C372" s="79"/>
      <c r="D372" s="79"/>
      <c r="E372" s="79"/>
      <c r="F372" s="79"/>
      <c r="G372" s="79"/>
      <c r="H372" s="79"/>
      <c r="I372" s="79"/>
      <c r="J372" s="79"/>
      <c r="K372" s="79"/>
      <c r="L372" s="79"/>
      <c r="M372" s="82"/>
      <c r="N372" s="79"/>
      <c r="O372" s="79"/>
      <c r="P372" s="79"/>
      <c r="Q372" s="79"/>
      <c r="R372" s="79"/>
      <c r="S372" s="79"/>
      <c r="T372" s="79"/>
      <c r="U372" s="79"/>
      <c r="V372" s="79"/>
      <c r="W372" s="79"/>
    </row>
    <row r="373" spans="1:23" ht="15.75" customHeight="1" x14ac:dyDescent="0.2">
      <c r="A373" s="80"/>
      <c r="B373" s="81"/>
      <c r="C373" s="79"/>
      <c r="D373" s="79"/>
      <c r="E373" s="79"/>
      <c r="F373" s="79"/>
      <c r="G373" s="79"/>
      <c r="H373" s="79"/>
      <c r="I373" s="79"/>
      <c r="J373" s="79"/>
      <c r="K373" s="79"/>
      <c r="L373" s="79"/>
      <c r="M373" s="82"/>
      <c r="N373" s="79"/>
      <c r="O373" s="79"/>
      <c r="P373" s="79"/>
      <c r="Q373" s="79"/>
      <c r="R373" s="79"/>
      <c r="S373" s="79"/>
      <c r="T373" s="79"/>
      <c r="U373" s="79"/>
      <c r="V373" s="79"/>
      <c r="W373" s="79"/>
    </row>
    <row r="374" spans="1:23" ht="15.75" customHeight="1" x14ac:dyDescent="0.2">
      <c r="A374" s="80"/>
      <c r="B374" s="81"/>
      <c r="C374" s="79"/>
      <c r="D374" s="79"/>
      <c r="E374" s="79"/>
      <c r="F374" s="79"/>
      <c r="G374" s="79"/>
      <c r="H374" s="79"/>
      <c r="I374" s="79"/>
      <c r="J374" s="79"/>
      <c r="K374" s="79"/>
      <c r="L374" s="79"/>
      <c r="M374" s="82"/>
      <c r="N374" s="79"/>
      <c r="O374" s="79"/>
      <c r="P374" s="79"/>
      <c r="Q374" s="79"/>
      <c r="R374" s="79"/>
      <c r="S374" s="79"/>
      <c r="T374" s="79"/>
      <c r="U374" s="79"/>
      <c r="V374" s="79"/>
      <c r="W374" s="79"/>
    </row>
    <row r="375" spans="1:23" ht="15.75" customHeight="1" x14ac:dyDescent="0.2">
      <c r="A375" s="80"/>
      <c r="B375" s="81"/>
      <c r="C375" s="79"/>
      <c r="D375" s="79"/>
      <c r="E375" s="79"/>
      <c r="F375" s="79"/>
      <c r="G375" s="79"/>
      <c r="H375" s="79"/>
      <c r="I375" s="79"/>
      <c r="J375" s="79"/>
      <c r="K375" s="79"/>
      <c r="L375" s="79"/>
      <c r="M375" s="82"/>
      <c r="N375" s="79"/>
      <c r="O375" s="79"/>
      <c r="P375" s="79"/>
      <c r="Q375" s="79"/>
      <c r="R375" s="79"/>
      <c r="S375" s="79"/>
      <c r="T375" s="79"/>
      <c r="U375" s="79"/>
      <c r="V375" s="79"/>
      <c r="W375" s="79"/>
    </row>
    <row r="376" spans="1:23" ht="15.75" customHeight="1" x14ac:dyDescent="0.2">
      <c r="A376" s="80"/>
      <c r="B376" s="81"/>
      <c r="C376" s="79"/>
      <c r="D376" s="79"/>
      <c r="E376" s="79"/>
      <c r="F376" s="79"/>
      <c r="G376" s="79"/>
      <c r="H376" s="79"/>
      <c r="I376" s="79"/>
      <c r="J376" s="79"/>
      <c r="K376" s="79"/>
      <c r="L376" s="79"/>
      <c r="M376" s="82"/>
      <c r="N376" s="79"/>
      <c r="O376" s="79"/>
      <c r="P376" s="79"/>
      <c r="Q376" s="79"/>
      <c r="R376" s="79"/>
      <c r="S376" s="79"/>
      <c r="T376" s="79"/>
      <c r="U376" s="79"/>
      <c r="V376" s="79"/>
      <c r="W376" s="79"/>
    </row>
    <row r="377" spans="1:23" ht="15.75" customHeight="1" x14ac:dyDescent="0.2">
      <c r="A377" s="80"/>
      <c r="B377" s="81"/>
      <c r="C377" s="79"/>
      <c r="D377" s="79"/>
      <c r="E377" s="79"/>
      <c r="F377" s="79"/>
      <c r="G377" s="79"/>
      <c r="H377" s="79"/>
      <c r="I377" s="79"/>
      <c r="J377" s="79"/>
      <c r="K377" s="79"/>
      <c r="L377" s="79"/>
      <c r="M377" s="82"/>
      <c r="N377" s="79"/>
      <c r="O377" s="79"/>
      <c r="P377" s="79"/>
      <c r="Q377" s="79"/>
      <c r="R377" s="79"/>
      <c r="S377" s="79"/>
      <c r="T377" s="79"/>
      <c r="U377" s="79"/>
      <c r="V377" s="79"/>
      <c r="W377" s="79"/>
    </row>
    <row r="378" spans="1:23" ht="15.75" customHeight="1" x14ac:dyDescent="0.2">
      <c r="A378" s="80"/>
      <c r="B378" s="81"/>
      <c r="C378" s="79"/>
      <c r="D378" s="79"/>
      <c r="E378" s="79"/>
      <c r="F378" s="79"/>
      <c r="G378" s="79"/>
      <c r="H378" s="79"/>
      <c r="I378" s="79"/>
      <c r="J378" s="79"/>
      <c r="K378" s="79"/>
      <c r="L378" s="79"/>
      <c r="M378" s="82"/>
      <c r="N378" s="79"/>
      <c r="O378" s="79"/>
      <c r="P378" s="79"/>
      <c r="Q378" s="79"/>
      <c r="R378" s="79"/>
      <c r="S378" s="79"/>
      <c r="T378" s="79"/>
      <c r="U378" s="79"/>
      <c r="V378" s="79"/>
      <c r="W378" s="79"/>
    </row>
    <row r="379" spans="1:23" ht="15.75" customHeight="1" x14ac:dyDescent="0.2">
      <c r="A379" s="80"/>
      <c r="B379" s="81"/>
      <c r="C379" s="79"/>
      <c r="D379" s="79"/>
      <c r="E379" s="79"/>
      <c r="F379" s="79"/>
      <c r="G379" s="79"/>
      <c r="H379" s="79"/>
      <c r="I379" s="79"/>
      <c r="J379" s="79"/>
      <c r="K379" s="79"/>
      <c r="L379" s="79"/>
      <c r="M379" s="82"/>
      <c r="N379" s="79"/>
      <c r="O379" s="79"/>
      <c r="P379" s="79"/>
      <c r="Q379" s="79"/>
      <c r="R379" s="79"/>
      <c r="S379" s="79"/>
      <c r="T379" s="79"/>
      <c r="U379" s="79"/>
      <c r="V379" s="79"/>
      <c r="W379" s="79"/>
    </row>
    <row r="380" spans="1:23" ht="15.75" customHeight="1" x14ac:dyDescent="0.2">
      <c r="A380" s="80"/>
      <c r="B380" s="81"/>
      <c r="C380" s="79"/>
      <c r="D380" s="79"/>
      <c r="E380" s="79"/>
      <c r="F380" s="79"/>
      <c r="G380" s="79"/>
      <c r="H380" s="79"/>
      <c r="I380" s="79"/>
      <c r="J380" s="79"/>
      <c r="K380" s="79"/>
      <c r="L380" s="79"/>
      <c r="M380" s="82"/>
      <c r="N380" s="79"/>
      <c r="O380" s="79"/>
      <c r="P380" s="79"/>
      <c r="Q380" s="79"/>
      <c r="R380" s="79"/>
      <c r="S380" s="79"/>
      <c r="T380" s="79"/>
      <c r="U380" s="79"/>
      <c r="V380" s="79"/>
      <c r="W380" s="79"/>
    </row>
    <row r="381" spans="1:23" ht="15.75" customHeight="1" x14ac:dyDescent="0.2">
      <c r="A381" s="80"/>
      <c r="B381" s="81"/>
      <c r="C381" s="79"/>
      <c r="D381" s="79"/>
      <c r="E381" s="79"/>
      <c r="F381" s="79"/>
      <c r="G381" s="79"/>
      <c r="H381" s="79"/>
      <c r="I381" s="79"/>
      <c r="J381" s="79"/>
      <c r="K381" s="79"/>
      <c r="L381" s="79"/>
      <c r="M381" s="82"/>
      <c r="N381" s="79"/>
      <c r="O381" s="79"/>
      <c r="P381" s="79"/>
      <c r="Q381" s="79"/>
      <c r="R381" s="79"/>
      <c r="S381" s="79"/>
      <c r="T381" s="79"/>
      <c r="U381" s="79"/>
      <c r="V381" s="79"/>
      <c r="W381" s="79"/>
    </row>
    <row r="382" spans="1:23" ht="15.75" customHeight="1" x14ac:dyDescent="0.2">
      <c r="A382" s="80"/>
      <c r="B382" s="81"/>
      <c r="C382" s="79"/>
      <c r="D382" s="79"/>
      <c r="E382" s="79"/>
      <c r="F382" s="79"/>
      <c r="G382" s="79"/>
      <c r="H382" s="79"/>
      <c r="I382" s="79"/>
      <c r="J382" s="79"/>
      <c r="K382" s="79"/>
      <c r="L382" s="79"/>
      <c r="M382" s="82"/>
      <c r="N382" s="79"/>
      <c r="O382" s="79"/>
      <c r="P382" s="79"/>
      <c r="Q382" s="79"/>
      <c r="R382" s="79"/>
      <c r="S382" s="79"/>
      <c r="T382" s="79"/>
      <c r="U382" s="79"/>
      <c r="V382" s="79"/>
      <c r="W382" s="79"/>
    </row>
    <row r="383" spans="1:23" ht="15.75" customHeight="1" x14ac:dyDescent="0.2">
      <c r="A383" s="80"/>
      <c r="B383" s="81"/>
      <c r="C383" s="79"/>
      <c r="D383" s="79"/>
      <c r="E383" s="79"/>
      <c r="F383" s="79"/>
      <c r="G383" s="79"/>
      <c r="H383" s="79"/>
      <c r="I383" s="79"/>
      <c r="J383" s="79"/>
      <c r="K383" s="79"/>
      <c r="L383" s="79"/>
      <c r="M383" s="82"/>
      <c r="N383" s="79"/>
      <c r="O383" s="79"/>
      <c r="P383" s="79"/>
      <c r="Q383" s="79"/>
      <c r="R383" s="79"/>
      <c r="S383" s="79"/>
      <c r="T383" s="79"/>
      <c r="U383" s="79"/>
      <c r="V383" s="79"/>
      <c r="W383" s="79"/>
    </row>
    <row r="384" spans="1:23" ht="15.75" customHeight="1" x14ac:dyDescent="0.2">
      <c r="A384" s="80"/>
      <c r="B384" s="81"/>
      <c r="C384" s="79"/>
      <c r="D384" s="79"/>
      <c r="E384" s="79"/>
      <c r="F384" s="79"/>
      <c r="G384" s="79"/>
      <c r="H384" s="79"/>
      <c r="I384" s="79"/>
      <c r="J384" s="79"/>
      <c r="K384" s="79"/>
      <c r="L384" s="79"/>
      <c r="M384" s="82"/>
      <c r="N384" s="79"/>
      <c r="O384" s="79"/>
      <c r="P384" s="79"/>
      <c r="Q384" s="79"/>
      <c r="R384" s="79"/>
      <c r="S384" s="79"/>
      <c r="T384" s="79"/>
      <c r="U384" s="79"/>
      <c r="V384" s="79"/>
      <c r="W384" s="79"/>
    </row>
    <row r="385" spans="1:23" ht="15.75" customHeight="1" x14ac:dyDescent="0.2">
      <c r="A385" s="80"/>
      <c r="B385" s="81"/>
      <c r="C385" s="79"/>
      <c r="D385" s="79"/>
      <c r="E385" s="79"/>
      <c r="F385" s="79"/>
      <c r="G385" s="79"/>
      <c r="H385" s="79"/>
      <c r="I385" s="79"/>
      <c r="J385" s="79"/>
      <c r="K385" s="79"/>
      <c r="L385" s="79"/>
      <c r="M385" s="82"/>
      <c r="N385" s="79"/>
      <c r="O385" s="79"/>
      <c r="P385" s="79"/>
      <c r="Q385" s="79"/>
      <c r="R385" s="79"/>
      <c r="S385" s="79"/>
      <c r="T385" s="79"/>
      <c r="U385" s="79"/>
      <c r="V385" s="79"/>
      <c r="W385" s="79"/>
    </row>
    <row r="386" spans="1:23" ht="15.75" customHeight="1" x14ac:dyDescent="0.2">
      <c r="A386" s="80"/>
      <c r="B386" s="81"/>
      <c r="C386" s="79"/>
      <c r="D386" s="79"/>
      <c r="E386" s="79"/>
      <c r="F386" s="79"/>
      <c r="G386" s="79"/>
      <c r="H386" s="79"/>
      <c r="I386" s="79"/>
      <c r="J386" s="79"/>
      <c r="K386" s="79"/>
      <c r="L386" s="79"/>
      <c r="M386" s="82"/>
      <c r="N386" s="79"/>
      <c r="O386" s="79"/>
      <c r="P386" s="79"/>
      <c r="Q386" s="79"/>
      <c r="R386" s="79"/>
      <c r="S386" s="79"/>
      <c r="T386" s="79"/>
      <c r="U386" s="79"/>
      <c r="V386" s="79"/>
      <c r="W386" s="79"/>
    </row>
    <row r="387" spans="1:23" ht="15.75" customHeight="1" x14ac:dyDescent="0.2">
      <c r="A387" s="80"/>
      <c r="B387" s="81"/>
      <c r="C387" s="79"/>
      <c r="D387" s="79"/>
      <c r="E387" s="79"/>
      <c r="F387" s="79"/>
      <c r="G387" s="79"/>
      <c r="H387" s="79"/>
      <c r="I387" s="79"/>
      <c r="J387" s="79"/>
      <c r="K387" s="79"/>
      <c r="L387" s="79"/>
      <c r="M387" s="82"/>
      <c r="N387" s="79"/>
      <c r="O387" s="79"/>
      <c r="P387" s="79"/>
      <c r="Q387" s="79"/>
      <c r="R387" s="79"/>
      <c r="S387" s="79"/>
      <c r="T387" s="79"/>
      <c r="U387" s="79"/>
      <c r="V387" s="79"/>
      <c r="W387" s="79"/>
    </row>
    <row r="388" spans="1:23" ht="15.75" customHeight="1" x14ac:dyDescent="0.2">
      <c r="A388" s="80"/>
      <c r="B388" s="81"/>
      <c r="C388" s="79"/>
      <c r="D388" s="79"/>
      <c r="E388" s="79"/>
      <c r="F388" s="79"/>
      <c r="G388" s="79"/>
      <c r="H388" s="79"/>
      <c r="I388" s="79"/>
      <c r="J388" s="79"/>
      <c r="K388" s="79"/>
      <c r="L388" s="79"/>
      <c r="M388" s="82"/>
      <c r="N388" s="79"/>
      <c r="O388" s="79"/>
      <c r="P388" s="79"/>
      <c r="Q388" s="79"/>
      <c r="R388" s="79"/>
      <c r="S388" s="79"/>
      <c r="T388" s="79"/>
      <c r="U388" s="79"/>
      <c r="V388" s="79"/>
      <c r="W388" s="79"/>
    </row>
    <row r="389" spans="1:23" ht="15.75" customHeight="1" x14ac:dyDescent="0.2">
      <c r="A389" s="80"/>
      <c r="B389" s="81"/>
      <c r="C389" s="79"/>
      <c r="D389" s="79"/>
      <c r="E389" s="79"/>
      <c r="F389" s="79"/>
      <c r="G389" s="79"/>
      <c r="H389" s="79"/>
      <c r="I389" s="79"/>
      <c r="J389" s="79"/>
      <c r="K389" s="79"/>
      <c r="L389" s="79"/>
      <c r="M389" s="82"/>
      <c r="N389" s="79"/>
      <c r="O389" s="79"/>
      <c r="P389" s="79"/>
      <c r="Q389" s="79"/>
      <c r="R389" s="79"/>
      <c r="S389" s="79"/>
      <c r="T389" s="79"/>
      <c r="U389" s="79"/>
      <c r="V389" s="79"/>
      <c r="W389" s="79"/>
    </row>
    <row r="390" spans="1:23" ht="15.75" customHeight="1" x14ac:dyDescent="0.2">
      <c r="A390" s="80"/>
      <c r="B390" s="81"/>
      <c r="C390" s="79"/>
      <c r="D390" s="79"/>
      <c r="E390" s="79"/>
      <c r="F390" s="79"/>
      <c r="G390" s="79"/>
      <c r="H390" s="79"/>
      <c r="I390" s="79"/>
      <c r="J390" s="79"/>
      <c r="K390" s="79"/>
      <c r="L390" s="79"/>
      <c r="M390" s="82"/>
      <c r="N390" s="79"/>
      <c r="O390" s="79"/>
      <c r="P390" s="79"/>
      <c r="Q390" s="79"/>
      <c r="R390" s="79"/>
      <c r="S390" s="79"/>
      <c r="T390" s="79"/>
      <c r="U390" s="79"/>
      <c r="V390" s="79"/>
      <c r="W390" s="79"/>
    </row>
    <row r="391" spans="1:23" ht="15.75" customHeight="1" x14ac:dyDescent="0.2">
      <c r="A391" s="80"/>
      <c r="B391" s="81"/>
      <c r="C391" s="79"/>
      <c r="D391" s="79"/>
      <c r="E391" s="79"/>
      <c r="F391" s="79"/>
      <c r="G391" s="79"/>
      <c r="H391" s="79"/>
      <c r="I391" s="79"/>
      <c r="J391" s="79"/>
      <c r="K391" s="79"/>
      <c r="L391" s="79"/>
      <c r="M391" s="82"/>
      <c r="N391" s="79"/>
      <c r="O391" s="79"/>
      <c r="P391" s="79"/>
      <c r="Q391" s="79"/>
      <c r="R391" s="79"/>
      <c r="S391" s="79"/>
      <c r="T391" s="79"/>
      <c r="U391" s="79"/>
      <c r="V391" s="79"/>
      <c r="W391" s="79"/>
    </row>
    <row r="392" spans="1:23" ht="15.75" customHeight="1" x14ac:dyDescent="0.2">
      <c r="A392" s="80"/>
      <c r="B392" s="81"/>
      <c r="C392" s="79"/>
      <c r="D392" s="79"/>
      <c r="E392" s="79"/>
      <c r="F392" s="79"/>
      <c r="G392" s="79"/>
      <c r="H392" s="79"/>
      <c r="I392" s="79"/>
      <c r="J392" s="79"/>
      <c r="K392" s="79"/>
      <c r="L392" s="79"/>
      <c r="M392" s="82"/>
      <c r="N392" s="79"/>
      <c r="O392" s="79"/>
      <c r="P392" s="79"/>
      <c r="Q392" s="79"/>
      <c r="R392" s="79"/>
      <c r="S392" s="79"/>
      <c r="T392" s="79"/>
      <c r="U392" s="79"/>
      <c r="V392" s="79"/>
      <c r="W392" s="79"/>
    </row>
    <row r="393" spans="1:23" ht="15.75" customHeight="1" x14ac:dyDescent="0.2">
      <c r="A393" s="80"/>
      <c r="B393" s="81"/>
      <c r="C393" s="79"/>
      <c r="D393" s="79"/>
      <c r="E393" s="79"/>
      <c r="F393" s="79"/>
      <c r="G393" s="79"/>
      <c r="H393" s="79"/>
      <c r="I393" s="79"/>
      <c r="J393" s="79"/>
      <c r="K393" s="79"/>
      <c r="L393" s="79"/>
      <c r="M393" s="82"/>
      <c r="N393" s="79"/>
      <c r="O393" s="79"/>
      <c r="P393" s="79"/>
      <c r="Q393" s="79"/>
      <c r="R393" s="79"/>
      <c r="S393" s="79"/>
      <c r="T393" s="79"/>
      <c r="U393" s="79"/>
      <c r="V393" s="79"/>
      <c r="W393" s="79"/>
    </row>
    <row r="394" spans="1:23" ht="15.75" customHeight="1" x14ac:dyDescent="0.2">
      <c r="A394" s="80"/>
      <c r="B394" s="81"/>
      <c r="C394" s="79"/>
      <c r="D394" s="79"/>
      <c r="E394" s="79"/>
      <c r="F394" s="79"/>
      <c r="G394" s="79"/>
      <c r="H394" s="79"/>
      <c r="I394" s="79"/>
      <c r="J394" s="79"/>
      <c r="K394" s="79"/>
      <c r="L394" s="79"/>
      <c r="M394" s="82"/>
      <c r="N394" s="79"/>
      <c r="O394" s="79"/>
      <c r="P394" s="79"/>
      <c r="Q394" s="79"/>
      <c r="R394" s="79"/>
      <c r="S394" s="79"/>
      <c r="T394" s="79"/>
      <c r="U394" s="79"/>
      <c r="V394" s="79"/>
      <c r="W394" s="79"/>
    </row>
    <row r="395" spans="1:23" ht="15.75" customHeight="1" x14ac:dyDescent="0.2">
      <c r="A395" s="80"/>
      <c r="B395" s="81"/>
      <c r="C395" s="79"/>
      <c r="D395" s="79"/>
      <c r="E395" s="79"/>
      <c r="F395" s="79"/>
      <c r="G395" s="79"/>
      <c r="H395" s="79"/>
      <c r="I395" s="79"/>
      <c r="J395" s="79"/>
      <c r="K395" s="79"/>
      <c r="L395" s="79"/>
      <c r="M395" s="82"/>
      <c r="N395" s="79"/>
      <c r="O395" s="79"/>
      <c r="P395" s="79"/>
      <c r="Q395" s="79"/>
      <c r="R395" s="79"/>
      <c r="S395" s="79"/>
      <c r="T395" s="79"/>
      <c r="U395" s="79"/>
      <c r="V395" s="79"/>
      <c r="W395" s="79"/>
    </row>
    <row r="396" spans="1:23" ht="15.75" customHeight="1" x14ac:dyDescent="0.2">
      <c r="A396" s="80"/>
      <c r="B396" s="81"/>
      <c r="C396" s="79"/>
      <c r="D396" s="79"/>
      <c r="E396" s="79"/>
      <c r="F396" s="79"/>
      <c r="G396" s="79"/>
      <c r="H396" s="79"/>
      <c r="I396" s="79"/>
      <c r="J396" s="79"/>
      <c r="K396" s="79"/>
      <c r="L396" s="79"/>
      <c r="M396" s="82"/>
      <c r="N396" s="79"/>
      <c r="O396" s="79"/>
      <c r="P396" s="79"/>
      <c r="Q396" s="79"/>
      <c r="R396" s="79"/>
      <c r="S396" s="79"/>
      <c r="T396" s="79"/>
      <c r="U396" s="79"/>
      <c r="V396" s="79"/>
      <c r="W396" s="79"/>
    </row>
    <row r="397" spans="1:23" ht="15.75" customHeight="1" x14ac:dyDescent="0.2">
      <c r="A397" s="80"/>
      <c r="B397" s="81"/>
      <c r="C397" s="79"/>
      <c r="D397" s="79"/>
      <c r="E397" s="79"/>
      <c r="F397" s="79"/>
      <c r="G397" s="79"/>
      <c r="H397" s="79"/>
      <c r="I397" s="79"/>
      <c r="J397" s="79"/>
      <c r="K397" s="79"/>
      <c r="L397" s="79"/>
      <c r="M397" s="82"/>
      <c r="N397" s="79"/>
      <c r="O397" s="79"/>
      <c r="P397" s="79"/>
      <c r="Q397" s="79"/>
      <c r="R397" s="79"/>
      <c r="S397" s="79"/>
      <c r="T397" s="79"/>
      <c r="U397" s="79"/>
      <c r="V397" s="79"/>
      <c r="W397" s="79"/>
    </row>
    <row r="398" spans="1:23" ht="15.75" customHeight="1" x14ac:dyDescent="0.2">
      <c r="A398" s="80"/>
      <c r="B398" s="81"/>
      <c r="C398" s="79"/>
      <c r="D398" s="79"/>
      <c r="E398" s="79"/>
      <c r="F398" s="79"/>
      <c r="G398" s="79"/>
      <c r="H398" s="79"/>
      <c r="I398" s="79"/>
      <c r="J398" s="79"/>
      <c r="K398" s="79"/>
      <c r="L398" s="79"/>
      <c r="M398" s="82"/>
      <c r="N398" s="79"/>
      <c r="O398" s="79"/>
      <c r="P398" s="79"/>
      <c r="Q398" s="79"/>
      <c r="R398" s="79"/>
      <c r="S398" s="79"/>
      <c r="T398" s="79"/>
      <c r="U398" s="79"/>
      <c r="V398" s="79"/>
      <c r="W398" s="79"/>
    </row>
    <row r="399" spans="1:23" ht="15.75" customHeight="1" x14ac:dyDescent="0.2">
      <c r="A399" s="80"/>
      <c r="B399" s="81"/>
      <c r="C399" s="79"/>
      <c r="D399" s="79"/>
      <c r="E399" s="79"/>
      <c r="F399" s="79"/>
      <c r="G399" s="79"/>
      <c r="H399" s="79"/>
      <c r="I399" s="79"/>
      <c r="J399" s="79"/>
      <c r="K399" s="79"/>
      <c r="L399" s="79"/>
      <c r="M399" s="82"/>
      <c r="N399" s="79"/>
      <c r="O399" s="79"/>
      <c r="P399" s="79"/>
      <c r="Q399" s="79"/>
      <c r="R399" s="79"/>
      <c r="S399" s="79"/>
      <c r="T399" s="79"/>
      <c r="U399" s="79"/>
      <c r="V399" s="79"/>
      <c r="W399" s="79"/>
    </row>
    <row r="400" spans="1:23" ht="15.75" customHeight="1" x14ac:dyDescent="0.2">
      <c r="A400" s="80"/>
      <c r="B400" s="81"/>
      <c r="C400" s="79"/>
      <c r="D400" s="79"/>
      <c r="E400" s="79"/>
      <c r="F400" s="79"/>
      <c r="G400" s="79"/>
      <c r="H400" s="79"/>
      <c r="I400" s="79"/>
      <c r="J400" s="79"/>
      <c r="K400" s="79"/>
      <c r="L400" s="79"/>
      <c r="M400" s="82"/>
      <c r="N400" s="79"/>
      <c r="O400" s="79"/>
      <c r="P400" s="79"/>
      <c r="Q400" s="79"/>
      <c r="R400" s="79"/>
      <c r="S400" s="79"/>
      <c r="T400" s="79"/>
      <c r="U400" s="79"/>
      <c r="V400" s="79"/>
      <c r="W400" s="79"/>
    </row>
    <row r="401" spans="1:23" ht="15.75" customHeight="1" x14ac:dyDescent="0.2">
      <c r="A401" s="80"/>
      <c r="B401" s="81"/>
      <c r="C401" s="79"/>
      <c r="D401" s="79"/>
      <c r="E401" s="79"/>
      <c r="F401" s="79"/>
      <c r="G401" s="79"/>
      <c r="H401" s="79"/>
      <c r="I401" s="79"/>
      <c r="J401" s="79"/>
      <c r="K401" s="79"/>
      <c r="L401" s="79"/>
      <c r="M401" s="82"/>
      <c r="N401" s="79"/>
      <c r="O401" s="79"/>
      <c r="P401" s="79"/>
      <c r="Q401" s="79"/>
      <c r="R401" s="79"/>
      <c r="S401" s="79"/>
      <c r="T401" s="79"/>
      <c r="U401" s="79"/>
      <c r="V401" s="79"/>
      <c r="W401" s="79"/>
    </row>
    <row r="402" spans="1:23" ht="15.75" customHeight="1" x14ac:dyDescent="0.2">
      <c r="A402" s="80"/>
      <c r="B402" s="81"/>
      <c r="C402" s="79"/>
      <c r="D402" s="79"/>
      <c r="E402" s="79"/>
      <c r="F402" s="79"/>
      <c r="G402" s="79"/>
      <c r="H402" s="79"/>
      <c r="I402" s="79"/>
      <c r="J402" s="79"/>
      <c r="K402" s="79"/>
      <c r="L402" s="79"/>
      <c r="M402" s="82"/>
      <c r="N402" s="79"/>
      <c r="O402" s="79"/>
      <c r="P402" s="79"/>
      <c r="Q402" s="79"/>
      <c r="R402" s="79"/>
      <c r="S402" s="79"/>
      <c r="T402" s="79"/>
      <c r="U402" s="79"/>
      <c r="V402" s="79"/>
      <c r="W402" s="79"/>
    </row>
    <row r="403" spans="1:23" ht="15.75" customHeight="1" x14ac:dyDescent="0.2">
      <c r="A403" s="80"/>
      <c r="B403" s="81"/>
      <c r="C403" s="79"/>
      <c r="D403" s="79"/>
      <c r="E403" s="79"/>
      <c r="F403" s="79"/>
      <c r="G403" s="79"/>
      <c r="H403" s="79"/>
      <c r="I403" s="79"/>
      <c r="J403" s="79"/>
      <c r="K403" s="79"/>
      <c r="L403" s="79"/>
      <c r="M403" s="82"/>
      <c r="N403" s="79"/>
      <c r="O403" s="79"/>
      <c r="P403" s="79"/>
      <c r="Q403" s="79"/>
      <c r="R403" s="79"/>
      <c r="S403" s="79"/>
      <c r="T403" s="79"/>
      <c r="U403" s="79"/>
      <c r="V403" s="79"/>
      <c r="W403" s="79"/>
    </row>
    <row r="404" spans="1:23" ht="15.75" customHeight="1" x14ac:dyDescent="0.2">
      <c r="A404" s="80"/>
      <c r="B404" s="81"/>
      <c r="C404" s="79"/>
      <c r="D404" s="79"/>
      <c r="E404" s="79"/>
      <c r="F404" s="79"/>
      <c r="G404" s="79"/>
      <c r="H404" s="79"/>
      <c r="I404" s="79"/>
      <c r="J404" s="79"/>
      <c r="K404" s="79"/>
      <c r="L404" s="79"/>
      <c r="M404" s="82"/>
      <c r="N404" s="79"/>
      <c r="O404" s="79"/>
      <c r="P404" s="79"/>
      <c r="Q404" s="79"/>
      <c r="R404" s="79"/>
      <c r="S404" s="79"/>
      <c r="T404" s="79"/>
      <c r="U404" s="79"/>
      <c r="V404" s="79"/>
      <c r="W404" s="79"/>
    </row>
    <row r="405" spans="1:23" ht="15.75" customHeight="1" x14ac:dyDescent="0.2">
      <c r="A405" s="80"/>
      <c r="B405" s="81"/>
      <c r="C405" s="79"/>
      <c r="D405" s="79"/>
      <c r="E405" s="79"/>
      <c r="F405" s="79"/>
      <c r="G405" s="79"/>
      <c r="H405" s="79"/>
      <c r="I405" s="79"/>
      <c r="J405" s="79"/>
      <c r="K405" s="79"/>
      <c r="L405" s="79"/>
      <c r="M405" s="82"/>
      <c r="N405" s="79"/>
      <c r="O405" s="79"/>
      <c r="P405" s="79"/>
      <c r="Q405" s="79"/>
      <c r="R405" s="79"/>
      <c r="S405" s="79"/>
      <c r="T405" s="79"/>
      <c r="U405" s="79"/>
      <c r="V405" s="79"/>
      <c r="W405" s="79"/>
    </row>
    <row r="406" spans="1:23" ht="15.75" customHeight="1" x14ac:dyDescent="0.2">
      <c r="A406" s="80"/>
      <c r="B406" s="81"/>
      <c r="C406" s="79"/>
      <c r="D406" s="79"/>
      <c r="E406" s="79"/>
      <c r="F406" s="79"/>
      <c r="G406" s="79"/>
      <c r="H406" s="79"/>
      <c r="I406" s="79"/>
      <c r="J406" s="79"/>
      <c r="K406" s="79"/>
      <c r="L406" s="79"/>
      <c r="M406" s="82"/>
      <c r="N406" s="79"/>
      <c r="O406" s="79"/>
      <c r="P406" s="79"/>
      <c r="Q406" s="79"/>
      <c r="R406" s="79"/>
      <c r="S406" s="79"/>
      <c r="T406" s="79"/>
      <c r="U406" s="79"/>
      <c r="V406" s="79"/>
      <c r="W406" s="79"/>
    </row>
    <row r="407" spans="1:23" ht="15.75" customHeight="1" x14ac:dyDescent="0.2">
      <c r="A407" s="80"/>
      <c r="B407" s="81"/>
      <c r="C407" s="79"/>
      <c r="D407" s="79"/>
      <c r="E407" s="79"/>
      <c r="F407" s="79"/>
      <c r="G407" s="79"/>
      <c r="H407" s="79"/>
      <c r="I407" s="79"/>
      <c r="J407" s="79"/>
      <c r="K407" s="79"/>
      <c r="L407" s="79"/>
      <c r="M407" s="82"/>
      <c r="N407" s="79"/>
      <c r="O407" s="79"/>
      <c r="P407" s="79"/>
      <c r="Q407" s="79"/>
      <c r="R407" s="79"/>
      <c r="S407" s="79"/>
      <c r="T407" s="79"/>
      <c r="U407" s="79"/>
      <c r="V407" s="79"/>
      <c r="W407" s="79"/>
    </row>
    <row r="408" spans="1:23" ht="15.75" customHeight="1" x14ac:dyDescent="0.2">
      <c r="A408" s="80"/>
      <c r="B408" s="81"/>
      <c r="C408" s="79"/>
      <c r="D408" s="79"/>
      <c r="E408" s="79"/>
      <c r="F408" s="79"/>
      <c r="G408" s="79"/>
      <c r="H408" s="79"/>
      <c r="I408" s="79"/>
      <c r="J408" s="79"/>
      <c r="K408" s="79"/>
      <c r="L408" s="79"/>
      <c r="M408" s="82"/>
      <c r="N408" s="79"/>
      <c r="O408" s="79"/>
      <c r="P408" s="79"/>
      <c r="Q408" s="79"/>
      <c r="R408" s="79"/>
      <c r="S408" s="79"/>
      <c r="T408" s="79"/>
      <c r="U408" s="79"/>
      <c r="V408" s="79"/>
      <c r="W408" s="79"/>
    </row>
    <row r="409" spans="1:23" ht="15.75" customHeight="1" x14ac:dyDescent="0.2">
      <c r="A409" s="80"/>
      <c r="B409" s="81"/>
      <c r="C409" s="79"/>
      <c r="D409" s="79"/>
      <c r="E409" s="79"/>
      <c r="F409" s="79"/>
      <c r="G409" s="79"/>
      <c r="H409" s="79"/>
      <c r="I409" s="79"/>
      <c r="J409" s="79"/>
      <c r="K409" s="79"/>
      <c r="L409" s="79"/>
      <c r="M409" s="82"/>
      <c r="N409" s="79"/>
      <c r="O409" s="79"/>
      <c r="P409" s="79"/>
      <c r="Q409" s="79"/>
      <c r="R409" s="79"/>
      <c r="S409" s="79"/>
      <c r="T409" s="79"/>
      <c r="U409" s="79"/>
      <c r="V409" s="79"/>
      <c r="W409" s="79"/>
    </row>
    <row r="410" spans="1:23" ht="15.75" customHeight="1" x14ac:dyDescent="0.2">
      <c r="A410" s="80"/>
      <c r="B410" s="81"/>
      <c r="C410" s="79"/>
      <c r="D410" s="79"/>
      <c r="E410" s="79"/>
      <c r="F410" s="79"/>
      <c r="G410" s="79"/>
      <c r="H410" s="79"/>
      <c r="I410" s="79"/>
      <c r="J410" s="79"/>
      <c r="K410" s="79"/>
      <c r="L410" s="79"/>
      <c r="M410" s="82"/>
      <c r="N410" s="79"/>
      <c r="O410" s="79"/>
      <c r="P410" s="79"/>
      <c r="Q410" s="79"/>
      <c r="R410" s="79"/>
      <c r="S410" s="79"/>
      <c r="T410" s="79"/>
      <c r="U410" s="79"/>
      <c r="V410" s="79"/>
      <c r="W410" s="79"/>
    </row>
    <row r="411" spans="1:23" ht="15.75" customHeight="1" x14ac:dyDescent="0.2">
      <c r="A411" s="80"/>
      <c r="B411" s="81"/>
      <c r="C411" s="79"/>
      <c r="D411" s="79"/>
      <c r="E411" s="79"/>
      <c r="F411" s="79"/>
      <c r="G411" s="79"/>
      <c r="H411" s="79"/>
      <c r="I411" s="79"/>
      <c r="J411" s="79"/>
      <c r="K411" s="79"/>
      <c r="L411" s="79"/>
      <c r="M411" s="82"/>
      <c r="N411" s="79"/>
      <c r="O411" s="79"/>
      <c r="P411" s="79"/>
      <c r="Q411" s="79"/>
      <c r="R411" s="79"/>
      <c r="S411" s="79"/>
      <c r="T411" s="79"/>
      <c r="U411" s="79"/>
      <c r="V411" s="79"/>
      <c r="W411" s="79"/>
    </row>
    <row r="412" spans="1:23" ht="15.75" customHeight="1" x14ac:dyDescent="0.2">
      <c r="A412" s="80"/>
      <c r="B412" s="81"/>
      <c r="C412" s="79"/>
      <c r="D412" s="79"/>
      <c r="E412" s="79"/>
      <c r="F412" s="79"/>
      <c r="G412" s="79"/>
      <c r="H412" s="79"/>
      <c r="I412" s="79"/>
      <c r="J412" s="79"/>
      <c r="K412" s="79"/>
      <c r="L412" s="79"/>
      <c r="M412" s="82"/>
      <c r="N412" s="79"/>
      <c r="O412" s="79"/>
      <c r="P412" s="79"/>
      <c r="Q412" s="79"/>
      <c r="R412" s="79"/>
      <c r="S412" s="79"/>
      <c r="T412" s="79"/>
      <c r="U412" s="79"/>
      <c r="V412" s="79"/>
      <c r="W412" s="79"/>
    </row>
    <row r="413" spans="1:23" ht="15.75" customHeight="1" x14ac:dyDescent="0.2">
      <c r="A413" s="80"/>
      <c r="B413" s="81"/>
      <c r="C413" s="79"/>
      <c r="D413" s="79"/>
      <c r="E413" s="79"/>
      <c r="F413" s="79"/>
      <c r="G413" s="79"/>
      <c r="H413" s="79"/>
      <c r="I413" s="79"/>
      <c r="J413" s="79"/>
      <c r="K413" s="79"/>
      <c r="L413" s="79"/>
      <c r="M413" s="82"/>
      <c r="N413" s="79"/>
      <c r="O413" s="79"/>
      <c r="P413" s="79"/>
      <c r="Q413" s="79"/>
      <c r="R413" s="79"/>
      <c r="S413" s="79"/>
      <c r="T413" s="79"/>
      <c r="U413" s="79"/>
      <c r="V413" s="79"/>
      <c r="W413" s="79"/>
    </row>
    <row r="414" spans="1:23" ht="15.75" customHeight="1" x14ac:dyDescent="0.2">
      <c r="A414" s="80"/>
      <c r="B414" s="81"/>
      <c r="C414" s="79"/>
      <c r="D414" s="79"/>
      <c r="E414" s="79"/>
      <c r="F414" s="79"/>
      <c r="G414" s="79"/>
      <c r="H414" s="79"/>
      <c r="I414" s="79"/>
      <c r="J414" s="79"/>
      <c r="K414" s="79"/>
      <c r="L414" s="79"/>
      <c r="M414" s="82"/>
      <c r="N414" s="79"/>
      <c r="O414" s="79"/>
      <c r="P414" s="79"/>
      <c r="Q414" s="79"/>
      <c r="R414" s="79"/>
      <c r="S414" s="79"/>
      <c r="T414" s="79"/>
      <c r="U414" s="79"/>
      <c r="V414" s="79"/>
      <c r="W414" s="79"/>
    </row>
    <row r="415" spans="1:23" ht="15.75" customHeight="1" x14ac:dyDescent="0.2">
      <c r="A415" s="80"/>
      <c r="B415" s="81"/>
      <c r="C415" s="79"/>
      <c r="D415" s="79"/>
      <c r="E415" s="79"/>
      <c r="F415" s="79"/>
      <c r="G415" s="79"/>
      <c r="H415" s="79"/>
      <c r="I415" s="79"/>
      <c r="J415" s="79"/>
      <c r="K415" s="79"/>
      <c r="L415" s="79"/>
      <c r="M415" s="82"/>
      <c r="N415" s="79"/>
      <c r="O415" s="79"/>
      <c r="P415" s="79"/>
      <c r="Q415" s="79"/>
      <c r="R415" s="79"/>
      <c r="S415" s="79"/>
      <c r="T415" s="79"/>
      <c r="U415" s="79"/>
      <c r="V415" s="79"/>
      <c r="W415" s="79"/>
    </row>
    <row r="416" spans="1:23" ht="15.75" customHeight="1" x14ac:dyDescent="0.2">
      <c r="A416" s="80"/>
      <c r="B416" s="81"/>
      <c r="C416" s="79"/>
      <c r="D416" s="79"/>
      <c r="E416" s="79"/>
      <c r="F416" s="79"/>
      <c r="G416" s="79"/>
      <c r="H416" s="79"/>
      <c r="I416" s="79"/>
      <c r="J416" s="79"/>
      <c r="K416" s="79"/>
      <c r="L416" s="79"/>
      <c r="M416" s="82"/>
      <c r="N416" s="79"/>
      <c r="O416" s="79"/>
      <c r="P416" s="79"/>
      <c r="Q416" s="79"/>
      <c r="R416" s="79"/>
      <c r="S416" s="79"/>
      <c r="T416" s="79"/>
      <c r="U416" s="79"/>
      <c r="V416" s="79"/>
      <c r="W416" s="79"/>
    </row>
    <row r="417" spans="1:23" ht="15.75" customHeight="1" x14ac:dyDescent="0.2">
      <c r="A417" s="80"/>
      <c r="B417" s="81"/>
      <c r="C417" s="79"/>
      <c r="D417" s="79"/>
      <c r="E417" s="79"/>
      <c r="F417" s="79"/>
      <c r="G417" s="79"/>
      <c r="H417" s="79"/>
      <c r="I417" s="79"/>
      <c r="J417" s="79"/>
      <c r="K417" s="79"/>
      <c r="L417" s="79"/>
      <c r="M417" s="82"/>
      <c r="N417" s="79"/>
      <c r="O417" s="79"/>
      <c r="P417" s="79"/>
      <c r="Q417" s="79"/>
      <c r="R417" s="79"/>
      <c r="S417" s="79"/>
      <c r="T417" s="79"/>
      <c r="U417" s="79"/>
      <c r="V417" s="79"/>
      <c r="W417" s="79"/>
    </row>
    <row r="418" spans="1:23" ht="15.75" customHeight="1" x14ac:dyDescent="0.2">
      <c r="A418" s="80"/>
      <c r="B418" s="81"/>
      <c r="C418" s="79"/>
      <c r="D418" s="79"/>
      <c r="E418" s="79"/>
      <c r="F418" s="79"/>
      <c r="G418" s="79"/>
      <c r="H418" s="79"/>
      <c r="I418" s="79"/>
      <c r="J418" s="79"/>
      <c r="K418" s="79"/>
      <c r="L418" s="79"/>
      <c r="M418" s="82"/>
      <c r="N418" s="79"/>
      <c r="O418" s="79"/>
      <c r="P418" s="79"/>
      <c r="Q418" s="79"/>
      <c r="R418" s="79"/>
      <c r="S418" s="79"/>
      <c r="T418" s="79"/>
      <c r="U418" s="79"/>
      <c r="V418" s="79"/>
      <c r="W418" s="79"/>
    </row>
    <row r="419" spans="1:23" ht="15.75" customHeight="1" x14ac:dyDescent="0.2">
      <c r="A419" s="80"/>
      <c r="B419" s="81"/>
      <c r="C419" s="79"/>
      <c r="D419" s="79"/>
      <c r="E419" s="79"/>
      <c r="F419" s="79"/>
      <c r="G419" s="79"/>
      <c r="H419" s="79"/>
      <c r="I419" s="79"/>
      <c r="J419" s="79"/>
      <c r="K419" s="79"/>
      <c r="L419" s="79"/>
      <c r="M419" s="82"/>
      <c r="N419" s="79"/>
      <c r="O419" s="79"/>
      <c r="P419" s="79"/>
      <c r="Q419" s="79"/>
      <c r="R419" s="79"/>
      <c r="S419" s="79"/>
      <c r="T419" s="79"/>
      <c r="U419" s="79"/>
      <c r="V419" s="79"/>
      <c r="W419" s="79"/>
    </row>
    <row r="420" spans="1:23" ht="15.75" customHeight="1" x14ac:dyDescent="0.2">
      <c r="A420" s="80"/>
      <c r="B420" s="81"/>
      <c r="C420" s="79"/>
      <c r="D420" s="79"/>
      <c r="E420" s="79"/>
      <c r="F420" s="79"/>
      <c r="G420" s="79"/>
      <c r="H420" s="79"/>
      <c r="I420" s="79"/>
      <c r="J420" s="79"/>
      <c r="K420" s="79"/>
      <c r="L420" s="79"/>
      <c r="M420" s="82"/>
      <c r="N420" s="79"/>
      <c r="O420" s="79"/>
      <c r="P420" s="79"/>
      <c r="Q420" s="79"/>
      <c r="R420" s="79"/>
      <c r="S420" s="79"/>
      <c r="T420" s="79"/>
      <c r="U420" s="79"/>
      <c r="V420" s="79"/>
      <c r="W420" s="79"/>
    </row>
    <row r="421" spans="1:23" ht="15.75" customHeight="1" x14ac:dyDescent="0.2">
      <c r="A421" s="80"/>
      <c r="B421" s="81"/>
      <c r="C421" s="79"/>
      <c r="D421" s="79"/>
      <c r="E421" s="79"/>
      <c r="F421" s="79"/>
      <c r="G421" s="79"/>
      <c r="H421" s="79"/>
      <c r="I421" s="79"/>
      <c r="J421" s="79"/>
      <c r="K421" s="79"/>
      <c r="L421" s="79"/>
      <c r="M421" s="82"/>
      <c r="N421" s="79"/>
      <c r="O421" s="79"/>
      <c r="P421" s="79"/>
      <c r="Q421" s="79"/>
      <c r="R421" s="79"/>
      <c r="S421" s="79"/>
      <c r="T421" s="79"/>
      <c r="U421" s="79"/>
      <c r="V421" s="79"/>
      <c r="W421" s="79"/>
    </row>
    <row r="422" spans="1:23" ht="15.75" customHeight="1" x14ac:dyDescent="0.2">
      <c r="A422" s="80"/>
      <c r="B422" s="81"/>
      <c r="C422" s="79"/>
      <c r="D422" s="79"/>
      <c r="E422" s="79"/>
      <c r="F422" s="79"/>
      <c r="G422" s="79"/>
      <c r="H422" s="79"/>
      <c r="I422" s="79"/>
      <c r="J422" s="79"/>
      <c r="K422" s="79"/>
      <c r="L422" s="79"/>
      <c r="M422" s="82"/>
      <c r="N422" s="79"/>
      <c r="O422" s="79"/>
      <c r="P422" s="79"/>
      <c r="Q422" s="79"/>
      <c r="R422" s="79"/>
      <c r="S422" s="79"/>
      <c r="T422" s="79"/>
      <c r="U422" s="79"/>
      <c r="V422" s="79"/>
      <c r="W422" s="79"/>
    </row>
    <row r="423" spans="1:23" ht="15.75" customHeight="1" x14ac:dyDescent="0.2">
      <c r="A423" s="80"/>
      <c r="B423" s="81"/>
      <c r="C423" s="79"/>
      <c r="D423" s="79"/>
      <c r="E423" s="79"/>
      <c r="F423" s="79"/>
      <c r="G423" s="79"/>
      <c r="H423" s="79"/>
      <c r="I423" s="79"/>
      <c r="J423" s="79"/>
      <c r="K423" s="79"/>
      <c r="L423" s="79"/>
      <c r="M423" s="82"/>
      <c r="N423" s="79"/>
      <c r="O423" s="79"/>
      <c r="P423" s="79"/>
      <c r="Q423" s="79"/>
      <c r="R423" s="79"/>
      <c r="S423" s="79"/>
      <c r="T423" s="79"/>
      <c r="U423" s="79"/>
      <c r="V423" s="79"/>
      <c r="W423" s="79"/>
    </row>
    <row r="424" spans="1:23" ht="15.75" customHeight="1" x14ac:dyDescent="0.2">
      <c r="A424" s="80"/>
      <c r="B424" s="81"/>
      <c r="C424" s="79"/>
      <c r="D424" s="79"/>
      <c r="E424" s="79"/>
      <c r="F424" s="79"/>
      <c r="G424" s="79"/>
      <c r="H424" s="79"/>
      <c r="I424" s="79"/>
      <c r="J424" s="79"/>
      <c r="K424" s="79"/>
      <c r="L424" s="79"/>
      <c r="M424" s="82"/>
      <c r="N424" s="79"/>
      <c r="O424" s="79"/>
      <c r="P424" s="79"/>
      <c r="Q424" s="79"/>
      <c r="R424" s="79"/>
      <c r="S424" s="79"/>
      <c r="T424" s="79"/>
      <c r="U424" s="79"/>
      <c r="V424" s="79"/>
      <c r="W424" s="79"/>
    </row>
    <row r="425" spans="1:23" ht="15.75" customHeight="1" x14ac:dyDescent="0.2">
      <c r="A425" s="80"/>
      <c r="B425" s="81"/>
      <c r="C425" s="79"/>
      <c r="D425" s="79"/>
      <c r="E425" s="79"/>
      <c r="F425" s="79"/>
      <c r="G425" s="79"/>
      <c r="H425" s="79"/>
      <c r="I425" s="79"/>
      <c r="J425" s="79"/>
      <c r="K425" s="79"/>
      <c r="L425" s="79"/>
      <c r="M425" s="82"/>
      <c r="N425" s="79"/>
      <c r="O425" s="79"/>
      <c r="P425" s="79"/>
      <c r="Q425" s="79"/>
      <c r="R425" s="79"/>
      <c r="S425" s="79"/>
      <c r="T425" s="79"/>
      <c r="U425" s="79"/>
      <c r="V425" s="79"/>
      <c r="W425" s="79"/>
    </row>
    <row r="426" spans="1:23" ht="15.75" customHeight="1" x14ac:dyDescent="0.2">
      <c r="A426" s="80"/>
      <c r="B426" s="81"/>
      <c r="C426" s="79"/>
      <c r="D426" s="79"/>
      <c r="E426" s="79"/>
      <c r="F426" s="79"/>
      <c r="G426" s="79"/>
      <c r="H426" s="79"/>
      <c r="I426" s="79"/>
      <c r="J426" s="79"/>
      <c r="K426" s="79"/>
      <c r="L426" s="79"/>
      <c r="M426" s="82"/>
      <c r="N426" s="79"/>
      <c r="O426" s="79"/>
      <c r="P426" s="79"/>
      <c r="Q426" s="79"/>
      <c r="R426" s="79"/>
      <c r="S426" s="79"/>
      <c r="T426" s="79"/>
      <c r="U426" s="79"/>
      <c r="V426" s="79"/>
      <c r="W426" s="79"/>
    </row>
    <row r="427" spans="1:23" ht="15.75" customHeight="1" x14ac:dyDescent="0.2">
      <c r="A427" s="80"/>
      <c r="B427" s="81"/>
      <c r="C427" s="79"/>
      <c r="D427" s="79"/>
      <c r="E427" s="79"/>
      <c r="F427" s="79"/>
      <c r="G427" s="79"/>
      <c r="H427" s="79"/>
      <c r="I427" s="79"/>
      <c r="J427" s="79"/>
      <c r="K427" s="79"/>
      <c r="L427" s="79"/>
      <c r="M427" s="82"/>
      <c r="N427" s="79"/>
      <c r="O427" s="79"/>
      <c r="P427" s="79"/>
      <c r="Q427" s="79"/>
      <c r="R427" s="79"/>
      <c r="S427" s="79"/>
      <c r="T427" s="79"/>
      <c r="U427" s="79"/>
      <c r="V427" s="79"/>
      <c r="W427" s="79"/>
    </row>
    <row r="428" spans="1:23" ht="15.75" customHeight="1" x14ac:dyDescent="0.2">
      <c r="A428" s="80"/>
      <c r="B428" s="81"/>
      <c r="C428" s="79"/>
      <c r="D428" s="79"/>
      <c r="E428" s="79"/>
      <c r="F428" s="79"/>
      <c r="G428" s="79"/>
      <c r="H428" s="79"/>
      <c r="I428" s="79"/>
      <c r="J428" s="79"/>
      <c r="K428" s="79"/>
      <c r="L428" s="79"/>
      <c r="M428" s="82"/>
      <c r="N428" s="79"/>
      <c r="O428" s="79"/>
      <c r="P428" s="79"/>
      <c r="Q428" s="79"/>
      <c r="R428" s="79"/>
      <c r="S428" s="79"/>
      <c r="T428" s="79"/>
      <c r="U428" s="79"/>
      <c r="V428" s="79"/>
      <c r="W428" s="79"/>
    </row>
    <row r="429" spans="1:23" ht="15.75" customHeight="1" x14ac:dyDescent="0.2">
      <c r="A429" s="80"/>
      <c r="B429" s="81"/>
      <c r="C429" s="79"/>
      <c r="D429" s="79"/>
      <c r="E429" s="79"/>
      <c r="F429" s="79"/>
      <c r="G429" s="79"/>
      <c r="H429" s="79"/>
      <c r="I429" s="79"/>
      <c r="J429" s="79"/>
      <c r="K429" s="79"/>
      <c r="L429" s="79"/>
      <c r="M429" s="82"/>
      <c r="N429" s="79"/>
      <c r="O429" s="79"/>
      <c r="P429" s="79"/>
      <c r="Q429" s="79"/>
      <c r="R429" s="79"/>
      <c r="S429" s="79"/>
      <c r="T429" s="79"/>
      <c r="U429" s="79"/>
      <c r="V429" s="79"/>
      <c r="W429" s="79"/>
    </row>
    <row r="430" spans="1:23" ht="15.75" customHeight="1" x14ac:dyDescent="0.2">
      <c r="A430" s="80"/>
      <c r="B430" s="81"/>
      <c r="C430" s="79"/>
      <c r="D430" s="79"/>
      <c r="E430" s="79"/>
      <c r="F430" s="79"/>
      <c r="G430" s="79"/>
      <c r="H430" s="79"/>
      <c r="I430" s="79"/>
      <c r="J430" s="79"/>
      <c r="K430" s="79"/>
      <c r="L430" s="79"/>
      <c r="M430" s="82"/>
      <c r="N430" s="79"/>
      <c r="O430" s="79"/>
      <c r="P430" s="79"/>
      <c r="Q430" s="79"/>
      <c r="R430" s="79"/>
      <c r="S430" s="79"/>
      <c r="T430" s="79"/>
      <c r="U430" s="79"/>
      <c r="V430" s="79"/>
      <c r="W430" s="79"/>
    </row>
    <row r="431" spans="1:23" ht="15.75" customHeight="1" x14ac:dyDescent="0.2">
      <c r="A431" s="80"/>
      <c r="B431" s="81"/>
      <c r="C431" s="79"/>
      <c r="D431" s="79"/>
      <c r="E431" s="79"/>
      <c r="F431" s="79"/>
      <c r="G431" s="79"/>
      <c r="H431" s="79"/>
      <c r="I431" s="79"/>
      <c r="J431" s="79"/>
      <c r="K431" s="79"/>
      <c r="L431" s="79"/>
      <c r="M431" s="82"/>
      <c r="N431" s="79"/>
      <c r="O431" s="79"/>
      <c r="P431" s="79"/>
      <c r="Q431" s="79"/>
      <c r="R431" s="79"/>
      <c r="S431" s="79"/>
      <c r="T431" s="79"/>
      <c r="U431" s="79"/>
      <c r="V431" s="79"/>
      <c r="W431" s="79"/>
    </row>
    <row r="432" spans="1:23" ht="15.75" customHeight="1" x14ac:dyDescent="0.2">
      <c r="A432" s="80"/>
      <c r="B432" s="81"/>
      <c r="C432" s="79"/>
      <c r="D432" s="79"/>
      <c r="E432" s="79"/>
      <c r="F432" s="79"/>
      <c r="G432" s="79"/>
      <c r="H432" s="79"/>
      <c r="I432" s="79"/>
      <c r="J432" s="79"/>
      <c r="K432" s="79"/>
      <c r="L432" s="79"/>
      <c r="M432" s="82"/>
      <c r="N432" s="79"/>
      <c r="O432" s="79"/>
      <c r="P432" s="79"/>
      <c r="Q432" s="79"/>
      <c r="R432" s="79"/>
      <c r="S432" s="79"/>
      <c r="T432" s="79"/>
      <c r="U432" s="79"/>
      <c r="V432" s="79"/>
      <c r="W432" s="79"/>
    </row>
    <row r="433" spans="1:23" ht="15.75" customHeight="1" x14ac:dyDescent="0.2">
      <c r="A433" s="80"/>
      <c r="B433" s="81"/>
      <c r="C433" s="79"/>
      <c r="D433" s="79"/>
      <c r="E433" s="79"/>
      <c r="F433" s="79"/>
      <c r="G433" s="79"/>
      <c r="H433" s="79"/>
      <c r="I433" s="79"/>
      <c r="J433" s="79"/>
      <c r="K433" s="79"/>
      <c r="L433" s="79"/>
      <c r="M433" s="82"/>
      <c r="N433" s="79"/>
      <c r="O433" s="79"/>
      <c r="P433" s="79"/>
      <c r="Q433" s="79"/>
      <c r="R433" s="79"/>
      <c r="S433" s="79"/>
      <c r="T433" s="79"/>
      <c r="U433" s="79"/>
      <c r="V433" s="79"/>
      <c r="W433" s="79"/>
    </row>
    <row r="434" spans="1:23" ht="15.75" customHeight="1" x14ac:dyDescent="0.2">
      <c r="A434" s="80"/>
      <c r="B434" s="81"/>
      <c r="C434" s="79"/>
      <c r="D434" s="79"/>
      <c r="E434" s="79"/>
      <c r="F434" s="79"/>
      <c r="G434" s="79"/>
      <c r="H434" s="79"/>
      <c r="I434" s="79"/>
      <c r="J434" s="79"/>
      <c r="K434" s="79"/>
      <c r="L434" s="79"/>
      <c r="M434" s="82"/>
      <c r="N434" s="79"/>
      <c r="O434" s="79"/>
      <c r="P434" s="79"/>
      <c r="Q434" s="79"/>
      <c r="R434" s="79"/>
      <c r="S434" s="79"/>
      <c r="T434" s="79"/>
      <c r="U434" s="79"/>
      <c r="V434" s="79"/>
      <c r="W434" s="79"/>
    </row>
    <row r="435" spans="1:23" ht="15.75" customHeight="1" x14ac:dyDescent="0.2">
      <c r="A435" s="80"/>
      <c r="B435" s="81"/>
      <c r="C435" s="79"/>
      <c r="D435" s="79"/>
      <c r="E435" s="79"/>
      <c r="F435" s="79"/>
      <c r="G435" s="79"/>
      <c r="H435" s="79"/>
      <c r="I435" s="79"/>
      <c r="J435" s="79"/>
      <c r="K435" s="79"/>
      <c r="L435" s="79"/>
      <c r="M435" s="82"/>
      <c r="N435" s="79"/>
      <c r="O435" s="79"/>
      <c r="P435" s="79"/>
      <c r="Q435" s="79"/>
      <c r="R435" s="79"/>
      <c r="S435" s="79"/>
      <c r="T435" s="79"/>
      <c r="U435" s="79"/>
      <c r="V435" s="79"/>
      <c r="W435" s="79"/>
    </row>
    <row r="436" spans="1:23" ht="15.75" customHeight="1" x14ac:dyDescent="0.2">
      <c r="A436" s="80"/>
      <c r="B436" s="81"/>
      <c r="C436" s="79"/>
      <c r="D436" s="79"/>
      <c r="E436" s="79"/>
      <c r="F436" s="79"/>
      <c r="G436" s="79"/>
      <c r="H436" s="79"/>
      <c r="I436" s="79"/>
      <c r="J436" s="79"/>
      <c r="K436" s="79"/>
      <c r="L436" s="79"/>
      <c r="M436" s="82"/>
      <c r="N436" s="79"/>
      <c r="O436" s="79"/>
      <c r="P436" s="79"/>
      <c r="Q436" s="79"/>
      <c r="R436" s="79"/>
      <c r="S436" s="79"/>
      <c r="T436" s="79"/>
      <c r="U436" s="79"/>
      <c r="V436" s="79"/>
      <c r="W436" s="79"/>
    </row>
    <row r="437" spans="1:23" ht="15.75" customHeight="1" x14ac:dyDescent="0.2">
      <c r="A437" s="80"/>
      <c r="B437" s="81"/>
      <c r="C437" s="79"/>
      <c r="D437" s="79"/>
      <c r="E437" s="79"/>
      <c r="F437" s="79"/>
      <c r="G437" s="79"/>
      <c r="H437" s="79"/>
      <c r="I437" s="79"/>
      <c r="J437" s="79"/>
      <c r="K437" s="79"/>
      <c r="L437" s="79"/>
      <c r="M437" s="82"/>
      <c r="N437" s="79"/>
      <c r="O437" s="79"/>
      <c r="P437" s="79"/>
      <c r="Q437" s="79"/>
      <c r="R437" s="79"/>
      <c r="S437" s="79"/>
      <c r="T437" s="79"/>
      <c r="U437" s="79"/>
      <c r="V437" s="79"/>
      <c r="W437" s="79"/>
    </row>
    <row r="438" spans="1:23" ht="15.75" customHeight="1" x14ac:dyDescent="0.2">
      <c r="A438" s="80"/>
      <c r="B438" s="81"/>
      <c r="C438" s="79"/>
      <c r="D438" s="79"/>
      <c r="E438" s="79"/>
      <c r="F438" s="79"/>
      <c r="G438" s="79"/>
      <c r="H438" s="79"/>
      <c r="I438" s="79"/>
      <c r="J438" s="79"/>
      <c r="K438" s="79"/>
      <c r="L438" s="79"/>
      <c r="M438" s="82"/>
      <c r="N438" s="79"/>
      <c r="O438" s="79"/>
      <c r="P438" s="79"/>
      <c r="Q438" s="79"/>
      <c r="R438" s="79"/>
      <c r="S438" s="79"/>
      <c r="T438" s="79"/>
      <c r="U438" s="79"/>
      <c r="V438" s="79"/>
      <c r="W438" s="79"/>
    </row>
    <row r="439" spans="1:23" ht="15.75" customHeight="1" x14ac:dyDescent="0.2">
      <c r="A439" s="80"/>
      <c r="B439" s="81"/>
      <c r="C439" s="79"/>
      <c r="D439" s="79"/>
      <c r="E439" s="79"/>
      <c r="F439" s="79"/>
      <c r="G439" s="79"/>
      <c r="H439" s="79"/>
      <c r="I439" s="79"/>
      <c r="J439" s="79"/>
      <c r="K439" s="79"/>
      <c r="L439" s="79"/>
      <c r="M439" s="82"/>
      <c r="N439" s="79"/>
      <c r="O439" s="79"/>
      <c r="P439" s="79"/>
      <c r="Q439" s="79"/>
      <c r="R439" s="79"/>
      <c r="S439" s="79"/>
      <c r="T439" s="79"/>
      <c r="U439" s="79"/>
      <c r="V439" s="79"/>
      <c r="W439" s="79"/>
    </row>
    <row r="440" spans="1:23" ht="15.75" customHeight="1" x14ac:dyDescent="0.2">
      <c r="A440" s="80"/>
      <c r="B440" s="81"/>
      <c r="C440" s="79"/>
      <c r="D440" s="79"/>
      <c r="E440" s="79"/>
      <c r="F440" s="79"/>
      <c r="G440" s="79"/>
      <c r="H440" s="79"/>
      <c r="I440" s="79"/>
      <c r="J440" s="79"/>
      <c r="K440" s="79"/>
      <c r="L440" s="79"/>
      <c r="M440" s="82"/>
      <c r="N440" s="79"/>
      <c r="O440" s="79"/>
      <c r="P440" s="79"/>
      <c r="Q440" s="79"/>
      <c r="R440" s="79"/>
      <c r="S440" s="79"/>
      <c r="T440" s="79"/>
      <c r="U440" s="79"/>
      <c r="V440" s="79"/>
      <c r="W440" s="79"/>
    </row>
    <row r="441" spans="1:23" ht="15.75" customHeight="1" x14ac:dyDescent="0.2">
      <c r="A441" s="80"/>
      <c r="B441" s="81"/>
      <c r="C441" s="79"/>
      <c r="D441" s="79"/>
      <c r="E441" s="79"/>
      <c r="F441" s="79"/>
      <c r="G441" s="79"/>
      <c r="H441" s="79"/>
      <c r="I441" s="79"/>
      <c r="J441" s="79"/>
      <c r="K441" s="79"/>
      <c r="L441" s="79"/>
      <c r="M441" s="82"/>
      <c r="N441" s="79"/>
      <c r="O441" s="79"/>
      <c r="P441" s="79"/>
      <c r="Q441" s="79"/>
      <c r="R441" s="79"/>
      <c r="S441" s="79"/>
      <c r="T441" s="79"/>
      <c r="U441" s="79"/>
      <c r="V441" s="79"/>
      <c r="W441" s="79"/>
    </row>
    <row r="442" spans="1:23" ht="15.75" customHeight="1" x14ac:dyDescent="0.2">
      <c r="A442" s="80"/>
      <c r="B442" s="81"/>
      <c r="C442" s="79"/>
      <c r="D442" s="79"/>
      <c r="E442" s="79"/>
      <c r="F442" s="79"/>
      <c r="G442" s="79"/>
      <c r="H442" s="79"/>
      <c r="I442" s="79"/>
      <c r="J442" s="79"/>
      <c r="K442" s="79"/>
      <c r="L442" s="79"/>
      <c r="M442" s="82"/>
      <c r="N442" s="79"/>
      <c r="O442" s="79"/>
      <c r="P442" s="79"/>
      <c r="Q442" s="79"/>
      <c r="R442" s="79"/>
      <c r="S442" s="79"/>
      <c r="T442" s="79"/>
      <c r="U442" s="79"/>
      <c r="V442" s="79"/>
      <c r="W442" s="79"/>
    </row>
    <row r="443" spans="1:23" ht="15.75" customHeight="1" x14ac:dyDescent="0.2">
      <c r="A443" s="80"/>
      <c r="B443" s="81"/>
      <c r="C443" s="79"/>
      <c r="D443" s="79"/>
      <c r="E443" s="79"/>
      <c r="F443" s="79"/>
      <c r="G443" s="79"/>
      <c r="H443" s="79"/>
      <c r="I443" s="79"/>
      <c r="J443" s="79"/>
      <c r="K443" s="79"/>
      <c r="L443" s="79"/>
      <c r="M443" s="82"/>
      <c r="N443" s="79"/>
      <c r="O443" s="79"/>
      <c r="P443" s="79"/>
      <c r="Q443" s="79"/>
      <c r="R443" s="79"/>
      <c r="S443" s="79"/>
      <c r="T443" s="79"/>
      <c r="U443" s="79"/>
      <c r="V443" s="79"/>
      <c r="W443" s="79"/>
    </row>
    <row r="444" spans="1:23" ht="15.75" customHeight="1" x14ac:dyDescent="0.2">
      <c r="A444" s="80"/>
      <c r="B444" s="81"/>
      <c r="C444" s="79"/>
      <c r="D444" s="79"/>
      <c r="E444" s="79"/>
      <c r="F444" s="79"/>
      <c r="G444" s="79"/>
      <c r="H444" s="79"/>
      <c r="I444" s="79"/>
      <c r="J444" s="79"/>
      <c r="K444" s="79"/>
      <c r="L444" s="79"/>
      <c r="M444" s="82"/>
      <c r="N444" s="79"/>
      <c r="O444" s="79"/>
      <c r="P444" s="79"/>
      <c r="Q444" s="79"/>
      <c r="R444" s="79"/>
      <c r="S444" s="79"/>
      <c r="T444" s="79"/>
      <c r="U444" s="79"/>
      <c r="V444" s="79"/>
      <c r="W444" s="79"/>
    </row>
    <row r="445" spans="1:23" ht="15.75" customHeight="1" x14ac:dyDescent="0.2">
      <c r="A445" s="80"/>
      <c r="B445" s="81"/>
      <c r="C445" s="79"/>
      <c r="D445" s="79"/>
      <c r="E445" s="79"/>
      <c r="F445" s="79"/>
      <c r="G445" s="79"/>
      <c r="H445" s="79"/>
      <c r="I445" s="79"/>
      <c r="J445" s="79"/>
      <c r="K445" s="79"/>
      <c r="L445" s="79"/>
      <c r="M445" s="82"/>
      <c r="N445" s="79"/>
      <c r="O445" s="79"/>
      <c r="P445" s="79"/>
      <c r="Q445" s="79"/>
      <c r="R445" s="79"/>
      <c r="S445" s="79"/>
      <c r="T445" s="79"/>
      <c r="U445" s="79"/>
      <c r="V445" s="79"/>
      <c r="W445" s="79"/>
    </row>
    <row r="446" spans="1:23" ht="15.75" customHeight="1" x14ac:dyDescent="0.2">
      <c r="A446" s="80"/>
      <c r="B446" s="81"/>
      <c r="C446" s="79"/>
      <c r="D446" s="79"/>
      <c r="E446" s="79"/>
      <c r="F446" s="79"/>
      <c r="G446" s="79"/>
      <c r="H446" s="79"/>
      <c r="I446" s="79"/>
      <c r="J446" s="79"/>
      <c r="K446" s="79"/>
      <c r="L446" s="79"/>
      <c r="M446" s="82"/>
      <c r="N446" s="79"/>
      <c r="O446" s="79"/>
      <c r="P446" s="79"/>
      <c r="Q446" s="79"/>
      <c r="R446" s="79"/>
      <c r="S446" s="79"/>
      <c r="T446" s="79"/>
      <c r="U446" s="79"/>
      <c r="V446" s="79"/>
      <c r="W446" s="79"/>
    </row>
    <row r="447" spans="1:23" ht="15.75" customHeight="1" x14ac:dyDescent="0.2">
      <c r="A447" s="80"/>
      <c r="B447" s="81"/>
      <c r="C447" s="79"/>
      <c r="D447" s="79"/>
      <c r="E447" s="79"/>
      <c r="F447" s="79"/>
      <c r="G447" s="79"/>
      <c r="H447" s="79"/>
      <c r="I447" s="79"/>
      <c r="J447" s="79"/>
      <c r="K447" s="79"/>
      <c r="L447" s="79"/>
      <c r="M447" s="82"/>
      <c r="N447" s="79"/>
      <c r="O447" s="79"/>
      <c r="P447" s="79"/>
      <c r="Q447" s="79"/>
      <c r="R447" s="79"/>
      <c r="S447" s="79"/>
      <c r="T447" s="79"/>
      <c r="U447" s="79"/>
      <c r="V447" s="79"/>
      <c r="W447" s="79"/>
    </row>
    <row r="448" spans="1:23" ht="15.75" customHeight="1" x14ac:dyDescent="0.2">
      <c r="A448" s="80"/>
      <c r="B448" s="81"/>
      <c r="C448" s="79"/>
      <c r="D448" s="79"/>
      <c r="E448" s="79"/>
      <c r="F448" s="79"/>
      <c r="G448" s="79"/>
      <c r="H448" s="79"/>
      <c r="I448" s="79"/>
      <c r="J448" s="79"/>
      <c r="K448" s="79"/>
      <c r="L448" s="79"/>
      <c r="M448" s="82"/>
      <c r="N448" s="79"/>
      <c r="O448" s="79"/>
      <c r="P448" s="79"/>
      <c r="Q448" s="79"/>
      <c r="R448" s="79"/>
      <c r="S448" s="79"/>
      <c r="T448" s="79"/>
      <c r="U448" s="79"/>
      <c r="V448" s="79"/>
      <c r="W448" s="79"/>
    </row>
    <row r="449" spans="1:23" ht="15.75" customHeight="1" x14ac:dyDescent="0.2">
      <c r="A449" s="80"/>
      <c r="B449" s="81"/>
      <c r="C449" s="79"/>
      <c r="D449" s="79"/>
      <c r="E449" s="79"/>
      <c r="F449" s="79"/>
      <c r="G449" s="79"/>
      <c r="H449" s="79"/>
      <c r="I449" s="79"/>
      <c r="J449" s="79"/>
      <c r="K449" s="79"/>
      <c r="L449" s="79"/>
      <c r="M449" s="82"/>
      <c r="N449" s="79"/>
      <c r="O449" s="79"/>
      <c r="P449" s="79"/>
      <c r="Q449" s="79"/>
      <c r="R449" s="79"/>
      <c r="S449" s="79"/>
      <c r="T449" s="79"/>
      <c r="U449" s="79"/>
      <c r="V449" s="79"/>
      <c r="W449" s="79"/>
    </row>
    <row r="450" spans="1:23" ht="15.75" customHeight="1" x14ac:dyDescent="0.2">
      <c r="A450" s="80"/>
      <c r="B450" s="81"/>
      <c r="C450" s="79"/>
      <c r="D450" s="79"/>
      <c r="E450" s="79"/>
      <c r="F450" s="79"/>
      <c r="G450" s="79"/>
      <c r="H450" s="79"/>
      <c r="I450" s="79"/>
      <c r="J450" s="79"/>
      <c r="K450" s="79"/>
      <c r="L450" s="79"/>
      <c r="M450" s="82"/>
      <c r="N450" s="79"/>
      <c r="O450" s="79"/>
      <c r="P450" s="79"/>
      <c r="Q450" s="79"/>
      <c r="R450" s="79"/>
      <c r="S450" s="79"/>
      <c r="T450" s="79"/>
      <c r="U450" s="79"/>
      <c r="V450" s="79"/>
      <c r="W450" s="79"/>
    </row>
    <row r="451" spans="1:23" ht="15.75" customHeight="1" x14ac:dyDescent="0.2">
      <c r="A451" s="80"/>
      <c r="B451" s="81"/>
      <c r="C451" s="79"/>
      <c r="D451" s="79"/>
      <c r="E451" s="79"/>
      <c r="F451" s="79"/>
      <c r="G451" s="79"/>
      <c r="H451" s="79"/>
      <c r="I451" s="79"/>
      <c r="J451" s="79"/>
      <c r="K451" s="79"/>
      <c r="L451" s="79"/>
      <c r="M451" s="82"/>
      <c r="N451" s="79"/>
      <c r="O451" s="79"/>
      <c r="P451" s="79"/>
      <c r="Q451" s="79"/>
      <c r="R451" s="79"/>
      <c r="S451" s="79"/>
      <c r="T451" s="79"/>
      <c r="U451" s="79"/>
      <c r="V451" s="79"/>
      <c r="W451" s="79"/>
    </row>
    <row r="452" spans="1:23" ht="15.75" customHeight="1" x14ac:dyDescent="0.2">
      <c r="A452" s="80"/>
      <c r="B452" s="81"/>
      <c r="C452" s="79"/>
      <c r="D452" s="79"/>
      <c r="E452" s="79"/>
      <c r="F452" s="79"/>
      <c r="G452" s="79"/>
      <c r="H452" s="79"/>
      <c r="I452" s="79"/>
      <c r="J452" s="79"/>
      <c r="K452" s="79"/>
      <c r="L452" s="79"/>
      <c r="M452" s="82"/>
      <c r="N452" s="79"/>
      <c r="O452" s="79"/>
      <c r="P452" s="79"/>
      <c r="Q452" s="79"/>
      <c r="R452" s="79"/>
      <c r="S452" s="79"/>
      <c r="T452" s="79"/>
      <c r="U452" s="79"/>
      <c r="V452" s="79"/>
      <c r="W452" s="79"/>
    </row>
    <row r="453" spans="1:23" ht="15.75" customHeight="1" x14ac:dyDescent="0.2">
      <c r="A453" s="80"/>
      <c r="B453" s="81"/>
      <c r="C453" s="79"/>
      <c r="D453" s="79"/>
      <c r="E453" s="79"/>
      <c r="F453" s="79"/>
      <c r="G453" s="79"/>
      <c r="H453" s="79"/>
      <c r="I453" s="79"/>
      <c r="J453" s="79"/>
      <c r="K453" s="79"/>
      <c r="L453" s="79"/>
      <c r="M453" s="82"/>
      <c r="N453" s="79"/>
      <c r="O453" s="79"/>
      <c r="P453" s="79"/>
      <c r="Q453" s="79"/>
      <c r="R453" s="79"/>
      <c r="S453" s="79"/>
      <c r="T453" s="79"/>
      <c r="U453" s="79"/>
      <c r="V453" s="79"/>
      <c r="W453" s="79"/>
    </row>
    <row r="454" spans="1:23" ht="15.75" customHeight="1" x14ac:dyDescent="0.2">
      <c r="A454" s="80"/>
      <c r="B454" s="81"/>
      <c r="C454" s="79"/>
      <c r="D454" s="79"/>
      <c r="E454" s="79"/>
      <c r="F454" s="79"/>
      <c r="G454" s="79"/>
      <c r="H454" s="79"/>
      <c r="I454" s="79"/>
      <c r="J454" s="79"/>
      <c r="K454" s="79"/>
      <c r="L454" s="79"/>
      <c r="M454" s="82"/>
      <c r="N454" s="79"/>
      <c r="O454" s="79"/>
      <c r="P454" s="79"/>
      <c r="Q454" s="79"/>
      <c r="R454" s="79"/>
      <c r="S454" s="79"/>
      <c r="T454" s="79"/>
      <c r="U454" s="79"/>
      <c r="V454" s="79"/>
      <c r="W454" s="79"/>
    </row>
    <row r="455" spans="1:23" ht="15.75" customHeight="1" x14ac:dyDescent="0.2">
      <c r="A455" s="80"/>
      <c r="B455" s="81"/>
      <c r="C455" s="79"/>
      <c r="D455" s="79"/>
      <c r="E455" s="79"/>
      <c r="F455" s="79"/>
      <c r="G455" s="79"/>
      <c r="H455" s="79"/>
      <c r="I455" s="79"/>
      <c r="J455" s="79"/>
      <c r="K455" s="79"/>
      <c r="L455" s="79"/>
      <c r="M455" s="82"/>
      <c r="N455" s="79"/>
      <c r="O455" s="79"/>
      <c r="P455" s="79"/>
      <c r="Q455" s="79"/>
      <c r="R455" s="79"/>
      <c r="S455" s="79"/>
      <c r="T455" s="79"/>
      <c r="U455" s="79"/>
      <c r="V455" s="79"/>
      <c r="W455" s="79"/>
    </row>
    <row r="456" spans="1:23" ht="15.75" customHeight="1" x14ac:dyDescent="0.2">
      <c r="A456" s="80"/>
      <c r="B456" s="81"/>
      <c r="C456" s="79"/>
      <c r="D456" s="79"/>
      <c r="E456" s="79"/>
      <c r="F456" s="79"/>
      <c r="G456" s="79"/>
      <c r="H456" s="79"/>
      <c r="I456" s="79"/>
      <c r="J456" s="79"/>
      <c r="K456" s="79"/>
      <c r="L456" s="79"/>
      <c r="M456" s="82"/>
      <c r="N456" s="79"/>
      <c r="O456" s="79"/>
      <c r="P456" s="79"/>
      <c r="Q456" s="79"/>
      <c r="R456" s="79"/>
      <c r="S456" s="79"/>
      <c r="T456" s="79"/>
      <c r="U456" s="79"/>
      <c r="V456" s="79"/>
      <c r="W456" s="79"/>
    </row>
    <row r="457" spans="1:23" ht="15.75" customHeight="1" x14ac:dyDescent="0.2">
      <c r="A457" s="80"/>
      <c r="B457" s="81"/>
      <c r="C457" s="79"/>
      <c r="D457" s="79"/>
      <c r="E457" s="79"/>
      <c r="F457" s="79"/>
      <c r="G457" s="79"/>
      <c r="H457" s="79"/>
      <c r="I457" s="79"/>
      <c r="J457" s="79"/>
      <c r="K457" s="79"/>
      <c r="L457" s="79"/>
      <c r="M457" s="82"/>
      <c r="N457" s="79"/>
      <c r="O457" s="79"/>
      <c r="P457" s="79"/>
      <c r="Q457" s="79"/>
      <c r="R457" s="79"/>
      <c r="S457" s="79"/>
      <c r="T457" s="79"/>
      <c r="U457" s="79"/>
      <c r="V457" s="79"/>
      <c r="W457" s="79"/>
    </row>
    <row r="458" spans="1:23" ht="15.75" customHeight="1" x14ac:dyDescent="0.2">
      <c r="A458" s="80"/>
      <c r="B458" s="81"/>
      <c r="C458" s="79"/>
      <c r="D458" s="79"/>
      <c r="E458" s="79"/>
      <c r="F458" s="79"/>
      <c r="G458" s="79"/>
      <c r="H458" s="79"/>
      <c r="I458" s="79"/>
      <c r="J458" s="79"/>
      <c r="K458" s="79"/>
      <c r="L458" s="79"/>
      <c r="M458" s="82"/>
      <c r="N458" s="79"/>
      <c r="O458" s="79"/>
      <c r="P458" s="79"/>
      <c r="Q458" s="79"/>
      <c r="R458" s="79"/>
      <c r="S458" s="79"/>
      <c r="T458" s="79"/>
      <c r="U458" s="79"/>
      <c r="V458" s="79"/>
      <c r="W458" s="79"/>
    </row>
    <row r="459" spans="1:23" ht="15.75" customHeight="1" x14ac:dyDescent="0.2">
      <c r="A459" s="80"/>
      <c r="B459" s="81"/>
      <c r="C459" s="79"/>
      <c r="D459" s="79"/>
      <c r="E459" s="79"/>
      <c r="F459" s="79"/>
      <c r="G459" s="79"/>
      <c r="H459" s="79"/>
      <c r="I459" s="79"/>
      <c r="J459" s="79"/>
      <c r="K459" s="79"/>
      <c r="L459" s="79"/>
      <c r="M459" s="82"/>
      <c r="N459" s="79"/>
      <c r="O459" s="79"/>
      <c r="P459" s="79"/>
      <c r="Q459" s="79"/>
      <c r="R459" s="79"/>
      <c r="S459" s="79"/>
      <c r="T459" s="79"/>
      <c r="U459" s="79"/>
      <c r="V459" s="79"/>
      <c r="W459" s="79"/>
    </row>
    <row r="460" spans="1:23" ht="15.75" customHeight="1" x14ac:dyDescent="0.2">
      <c r="A460" s="80"/>
      <c r="B460" s="81"/>
      <c r="C460" s="79"/>
      <c r="D460" s="79"/>
      <c r="E460" s="79"/>
      <c r="F460" s="79"/>
      <c r="G460" s="79"/>
      <c r="H460" s="79"/>
      <c r="I460" s="79"/>
      <c r="J460" s="79"/>
      <c r="K460" s="79"/>
      <c r="L460" s="79"/>
      <c r="M460" s="82"/>
      <c r="N460" s="79"/>
      <c r="O460" s="79"/>
      <c r="P460" s="79"/>
      <c r="Q460" s="79"/>
      <c r="R460" s="79"/>
      <c r="S460" s="79"/>
      <c r="T460" s="79"/>
      <c r="U460" s="79"/>
      <c r="V460" s="79"/>
      <c r="W460" s="79"/>
    </row>
    <row r="461" spans="1:23" ht="15.75" customHeight="1" x14ac:dyDescent="0.2">
      <c r="A461" s="80"/>
      <c r="B461" s="81"/>
      <c r="C461" s="79"/>
      <c r="D461" s="79"/>
      <c r="E461" s="79"/>
      <c r="F461" s="79"/>
      <c r="G461" s="79"/>
      <c r="H461" s="79"/>
      <c r="I461" s="79"/>
      <c r="J461" s="79"/>
      <c r="K461" s="79"/>
      <c r="L461" s="79"/>
      <c r="M461" s="82"/>
      <c r="N461" s="79"/>
      <c r="O461" s="79"/>
      <c r="P461" s="79"/>
      <c r="Q461" s="79"/>
      <c r="R461" s="79"/>
      <c r="S461" s="79"/>
      <c r="T461" s="79"/>
      <c r="U461" s="79"/>
      <c r="V461" s="79"/>
      <c r="W461" s="79"/>
    </row>
    <row r="462" spans="1:23" ht="15.75" customHeight="1" x14ac:dyDescent="0.2">
      <c r="A462" s="80"/>
      <c r="B462" s="81"/>
      <c r="C462" s="79"/>
      <c r="D462" s="79"/>
      <c r="E462" s="79"/>
      <c r="F462" s="79"/>
      <c r="G462" s="79"/>
      <c r="H462" s="79"/>
      <c r="I462" s="79"/>
      <c r="J462" s="79"/>
      <c r="K462" s="79"/>
      <c r="L462" s="79"/>
      <c r="M462" s="82"/>
      <c r="N462" s="79"/>
      <c r="O462" s="79"/>
      <c r="P462" s="79"/>
      <c r="Q462" s="79"/>
      <c r="R462" s="79"/>
      <c r="S462" s="79"/>
      <c r="T462" s="79"/>
      <c r="U462" s="79"/>
      <c r="V462" s="79"/>
      <c r="W462" s="79"/>
    </row>
    <row r="463" spans="1:23" ht="15.75" customHeight="1" x14ac:dyDescent="0.2">
      <c r="A463" s="80"/>
      <c r="B463" s="81"/>
      <c r="C463" s="79"/>
      <c r="D463" s="79"/>
      <c r="E463" s="79"/>
      <c r="F463" s="79"/>
      <c r="G463" s="79"/>
      <c r="H463" s="79"/>
      <c r="I463" s="79"/>
      <c r="J463" s="79"/>
      <c r="K463" s="79"/>
      <c r="L463" s="79"/>
      <c r="M463" s="82"/>
      <c r="N463" s="79"/>
      <c r="O463" s="79"/>
      <c r="P463" s="79"/>
      <c r="Q463" s="79"/>
      <c r="R463" s="79"/>
      <c r="S463" s="79"/>
      <c r="T463" s="79"/>
      <c r="U463" s="79"/>
      <c r="V463" s="79"/>
      <c r="W463" s="79"/>
    </row>
    <row r="464" spans="1:23" ht="15.75" customHeight="1" x14ac:dyDescent="0.2">
      <c r="A464" s="80"/>
      <c r="B464" s="81"/>
      <c r="C464" s="79"/>
      <c r="D464" s="79"/>
      <c r="E464" s="79"/>
      <c r="F464" s="79"/>
      <c r="G464" s="79"/>
      <c r="H464" s="79"/>
      <c r="I464" s="79"/>
      <c r="J464" s="79"/>
      <c r="K464" s="79"/>
      <c r="L464" s="79"/>
      <c r="M464" s="82"/>
      <c r="N464" s="79"/>
      <c r="O464" s="79"/>
      <c r="P464" s="79"/>
      <c r="Q464" s="79"/>
      <c r="R464" s="79"/>
      <c r="S464" s="79"/>
      <c r="T464" s="79"/>
      <c r="U464" s="79"/>
      <c r="V464" s="79"/>
      <c r="W464" s="79"/>
    </row>
    <row r="465" spans="1:23" ht="15.75" customHeight="1" x14ac:dyDescent="0.2">
      <c r="A465" s="80"/>
      <c r="B465" s="81"/>
      <c r="C465" s="79"/>
      <c r="D465" s="79"/>
      <c r="E465" s="79"/>
      <c r="F465" s="79"/>
      <c r="G465" s="79"/>
      <c r="H465" s="79"/>
      <c r="I465" s="79"/>
      <c r="J465" s="79"/>
      <c r="K465" s="79"/>
      <c r="L465" s="79"/>
      <c r="M465" s="82"/>
      <c r="N465" s="79"/>
      <c r="O465" s="79"/>
      <c r="P465" s="79"/>
      <c r="Q465" s="79"/>
      <c r="R465" s="79"/>
      <c r="S465" s="79"/>
      <c r="T465" s="79"/>
      <c r="U465" s="79"/>
      <c r="V465" s="79"/>
      <c r="W465" s="79"/>
    </row>
    <row r="466" spans="1:23" ht="15.75" customHeight="1" x14ac:dyDescent="0.2">
      <c r="A466" s="80"/>
      <c r="B466" s="81"/>
      <c r="C466" s="79"/>
      <c r="D466" s="79"/>
      <c r="E466" s="79"/>
      <c r="F466" s="79"/>
      <c r="G466" s="79"/>
      <c r="H466" s="79"/>
      <c r="I466" s="79"/>
      <c r="J466" s="79"/>
      <c r="K466" s="79"/>
      <c r="L466" s="79"/>
      <c r="M466" s="82"/>
      <c r="N466" s="79"/>
      <c r="O466" s="79"/>
      <c r="P466" s="79"/>
      <c r="Q466" s="79"/>
      <c r="R466" s="79"/>
      <c r="S466" s="79"/>
      <c r="T466" s="79"/>
      <c r="U466" s="79"/>
      <c r="V466" s="79"/>
      <c r="W466" s="79"/>
    </row>
    <row r="467" spans="1:23" ht="15.75" customHeight="1" x14ac:dyDescent="0.2">
      <c r="A467" s="80"/>
      <c r="B467" s="81"/>
      <c r="C467" s="79"/>
      <c r="D467" s="79"/>
      <c r="E467" s="79"/>
      <c r="F467" s="79"/>
      <c r="G467" s="79"/>
      <c r="H467" s="79"/>
      <c r="I467" s="79"/>
      <c r="J467" s="79"/>
      <c r="K467" s="79"/>
      <c r="L467" s="79"/>
      <c r="M467" s="82"/>
      <c r="N467" s="79"/>
      <c r="O467" s="79"/>
      <c r="P467" s="79"/>
      <c r="Q467" s="79"/>
      <c r="R467" s="79"/>
      <c r="S467" s="79"/>
      <c r="T467" s="79"/>
      <c r="U467" s="79"/>
      <c r="V467" s="79"/>
      <c r="W467" s="79"/>
    </row>
    <row r="468" spans="1:23" ht="15.75" customHeight="1" x14ac:dyDescent="0.2">
      <c r="A468" s="80"/>
      <c r="B468" s="81"/>
      <c r="C468" s="79"/>
      <c r="D468" s="79"/>
      <c r="E468" s="79"/>
      <c r="F468" s="79"/>
      <c r="G468" s="79"/>
      <c r="H468" s="79"/>
      <c r="I468" s="79"/>
      <c r="J468" s="79"/>
      <c r="K468" s="79"/>
      <c r="L468" s="79"/>
      <c r="M468" s="82"/>
      <c r="N468" s="79"/>
      <c r="O468" s="79"/>
      <c r="P468" s="79"/>
      <c r="Q468" s="79"/>
      <c r="R468" s="79"/>
      <c r="S468" s="79"/>
      <c r="T468" s="79"/>
      <c r="U468" s="79"/>
      <c r="V468" s="79"/>
      <c r="W468" s="79"/>
    </row>
    <row r="469" spans="1:23" ht="15.75" customHeight="1" x14ac:dyDescent="0.2">
      <c r="A469" s="80"/>
      <c r="B469" s="81"/>
      <c r="C469" s="79"/>
      <c r="D469" s="79"/>
      <c r="E469" s="79"/>
      <c r="F469" s="79"/>
      <c r="G469" s="79"/>
      <c r="H469" s="79"/>
      <c r="I469" s="79"/>
      <c r="J469" s="79"/>
      <c r="K469" s="79"/>
      <c r="L469" s="79"/>
      <c r="M469" s="82"/>
      <c r="N469" s="79"/>
      <c r="O469" s="79"/>
      <c r="P469" s="79"/>
      <c r="Q469" s="79"/>
      <c r="R469" s="79"/>
      <c r="S469" s="79"/>
      <c r="T469" s="79"/>
      <c r="U469" s="79"/>
      <c r="V469" s="79"/>
      <c r="W469" s="79"/>
    </row>
    <row r="470" spans="1:23" ht="15.75" customHeight="1" x14ac:dyDescent="0.2">
      <c r="A470" s="80"/>
      <c r="B470" s="81"/>
      <c r="C470" s="79"/>
      <c r="D470" s="79"/>
      <c r="E470" s="79"/>
      <c r="F470" s="79"/>
      <c r="G470" s="79"/>
      <c r="H470" s="79"/>
      <c r="I470" s="79"/>
      <c r="J470" s="79"/>
      <c r="K470" s="79"/>
      <c r="L470" s="79"/>
      <c r="M470" s="82"/>
      <c r="N470" s="79"/>
      <c r="O470" s="79"/>
      <c r="P470" s="79"/>
      <c r="Q470" s="79"/>
      <c r="R470" s="79"/>
      <c r="S470" s="79"/>
      <c r="T470" s="79"/>
      <c r="U470" s="79"/>
      <c r="V470" s="79"/>
      <c r="W470" s="79"/>
    </row>
    <row r="471" spans="1:23" ht="15.75" customHeight="1" x14ac:dyDescent="0.2">
      <c r="A471" s="80"/>
      <c r="B471" s="81"/>
      <c r="C471" s="79"/>
      <c r="D471" s="79"/>
      <c r="E471" s="79"/>
      <c r="F471" s="79"/>
      <c r="G471" s="79"/>
      <c r="H471" s="79"/>
      <c r="I471" s="79"/>
      <c r="J471" s="79"/>
      <c r="K471" s="79"/>
      <c r="L471" s="79"/>
      <c r="M471" s="82"/>
      <c r="N471" s="79"/>
      <c r="O471" s="79"/>
      <c r="P471" s="79"/>
      <c r="Q471" s="79"/>
      <c r="R471" s="79"/>
      <c r="S471" s="79"/>
      <c r="T471" s="79"/>
      <c r="U471" s="79"/>
      <c r="V471" s="79"/>
      <c r="W471" s="79"/>
    </row>
    <row r="472" spans="1:23" ht="15.75" customHeight="1" x14ac:dyDescent="0.2">
      <c r="A472" s="80"/>
      <c r="B472" s="81"/>
      <c r="C472" s="79"/>
      <c r="D472" s="79"/>
      <c r="E472" s="79"/>
      <c r="F472" s="79"/>
      <c r="G472" s="79"/>
      <c r="H472" s="79"/>
      <c r="I472" s="79"/>
      <c r="J472" s="79"/>
      <c r="K472" s="79"/>
      <c r="L472" s="79"/>
      <c r="M472" s="82"/>
      <c r="N472" s="79"/>
      <c r="O472" s="79"/>
      <c r="P472" s="79"/>
      <c r="Q472" s="79"/>
      <c r="R472" s="79"/>
      <c r="S472" s="79"/>
      <c r="T472" s="79"/>
      <c r="U472" s="79"/>
      <c r="V472" s="79"/>
      <c r="W472" s="79"/>
    </row>
    <row r="473" spans="1:23" ht="15.75" customHeight="1" x14ac:dyDescent="0.2">
      <c r="A473" s="80"/>
      <c r="B473" s="81"/>
      <c r="C473" s="79"/>
      <c r="D473" s="79"/>
      <c r="E473" s="79"/>
      <c r="F473" s="79"/>
      <c r="G473" s="79"/>
      <c r="H473" s="79"/>
      <c r="I473" s="79"/>
      <c r="J473" s="79"/>
      <c r="K473" s="79"/>
      <c r="L473" s="79"/>
      <c r="M473" s="82"/>
      <c r="N473" s="79"/>
      <c r="O473" s="79"/>
      <c r="P473" s="79"/>
      <c r="Q473" s="79"/>
      <c r="R473" s="79"/>
      <c r="S473" s="79"/>
      <c r="T473" s="79"/>
      <c r="U473" s="79"/>
      <c r="V473" s="79"/>
      <c r="W473" s="79"/>
    </row>
    <row r="474" spans="1:23" ht="15.75" customHeight="1" x14ac:dyDescent="0.2">
      <c r="A474" s="80"/>
      <c r="B474" s="81"/>
      <c r="C474" s="79"/>
      <c r="D474" s="79"/>
      <c r="E474" s="79"/>
      <c r="F474" s="79"/>
      <c r="G474" s="79"/>
      <c r="H474" s="79"/>
      <c r="I474" s="79"/>
      <c r="J474" s="79"/>
      <c r="K474" s="79"/>
      <c r="L474" s="79"/>
      <c r="M474" s="82"/>
      <c r="N474" s="79"/>
      <c r="O474" s="79"/>
      <c r="P474" s="79"/>
      <c r="Q474" s="79"/>
      <c r="R474" s="79"/>
      <c r="S474" s="79"/>
      <c r="T474" s="79"/>
      <c r="U474" s="79"/>
      <c r="V474" s="79"/>
      <c r="W474" s="79"/>
    </row>
    <row r="475" spans="1:23" ht="15.75" customHeight="1" x14ac:dyDescent="0.2">
      <c r="A475" s="80"/>
      <c r="B475" s="81"/>
      <c r="C475" s="79"/>
      <c r="D475" s="79"/>
      <c r="E475" s="79"/>
      <c r="F475" s="79"/>
      <c r="G475" s="79"/>
      <c r="H475" s="79"/>
      <c r="I475" s="79"/>
      <c r="J475" s="79"/>
      <c r="K475" s="79"/>
      <c r="L475" s="79"/>
      <c r="M475" s="82"/>
      <c r="N475" s="79"/>
      <c r="O475" s="79"/>
      <c r="P475" s="79"/>
      <c r="Q475" s="79"/>
      <c r="R475" s="79"/>
      <c r="S475" s="79"/>
      <c r="T475" s="79"/>
      <c r="U475" s="79"/>
      <c r="V475" s="79"/>
      <c r="W475" s="79"/>
    </row>
    <row r="476" spans="1:23" ht="15.75" customHeight="1" x14ac:dyDescent="0.2">
      <c r="A476" s="80"/>
      <c r="B476" s="81"/>
      <c r="C476" s="79"/>
      <c r="D476" s="79"/>
      <c r="E476" s="79"/>
      <c r="F476" s="79"/>
      <c r="G476" s="79"/>
      <c r="H476" s="79"/>
      <c r="I476" s="79"/>
      <c r="J476" s="79"/>
      <c r="K476" s="79"/>
      <c r="L476" s="79"/>
      <c r="M476" s="82"/>
      <c r="N476" s="79"/>
      <c r="O476" s="79"/>
      <c r="P476" s="79"/>
      <c r="Q476" s="79"/>
      <c r="R476" s="79"/>
      <c r="S476" s="79"/>
      <c r="T476" s="79"/>
      <c r="U476" s="79"/>
      <c r="V476" s="79"/>
      <c r="W476" s="79"/>
    </row>
    <row r="477" spans="1:23" ht="15.75" customHeight="1" x14ac:dyDescent="0.2">
      <c r="A477" s="80"/>
      <c r="B477" s="81"/>
      <c r="C477" s="79"/>
      <c r="D477" s="79"/>
      <c r="E477" s="79"/>
      <c r="F477" s="79"/>
      <c r="G477" s="79"/>
      <c r="H477" s="79"/>
      <c r="I477" s="79"/>
      <c r="J477" s="79"/>
      <c r="K477" s="79"/>
      <c r="L477" s="79"/>
      <c r="M477" s="82"/>
      <c r="N477" s="79"/>
      <c r="O477" s="79"/>
      <c r="P477" s="79"/>
      <c r="Q477" s="79"/>
      <c r="R477" s="79"/>
      <c r="S477" s="79"/>
      <c r="T477" s="79"/>
      <c r="U477" s="79"/>
      <c r="V477" s="79"/>
      <c r="W477" s="79"/>
    </row>
    <row r="478" spans="1:23" ht="15.75" customHeight="1" x14ac:dyDescent="0.2">
      <c r="A478" s="80"/>
      <c r="B478" s="81"/>
      <c r="C478" s="79"/>
      <c r="D478" s="79"/>
      <c r="E478" s="79"/>
      <c r="F478" s="79"/>
      <c r="G478" s="79"/>
      <c r="H478" s="79"/>
      <c r="I478" s="79"/>
      <c r="J478" s="79"/>
      <c r="K478" s="79"/>
      <c r="L478" s="79"/>
      <c r="M478" s="82"/>
      <c r="N478" s="79"/>
      <c r="O478" s="79"/>
      <c r="P478" s="79"/>
      <c r="Q478" s="79"/>
      <c r="R478" s="79"/>
      <c r="S478" s="79"/>
      <c r="T478" s="79"/>
      <c r="U478" s="79"/>
      <c r="V478" s="79"/>
      <c r="W478" s="79"/>
    </row>
    <row r="479" spans="1:23" ht="15.75" customHeight="1" x14ac:dyDescent="0.2">
      <c r="A479" s="80"/>
      <c r="B479" s="81"/>
      <c r="C479" s="79"/>
      <c r="D479" s="79"/>
      <c r="E479" s="79"/>
      <c r="F479" s="79"/>
      <c r="G479" s="79"/>
      <c r="H479" s="79"/>
      <c r="I479" s="79"/>
      <c r="J479" s="79"/>
      <c r="K479" s="79"/>
      <c r="L479" s="79"/>
      <c r="M479" s="82"/>
      <c r="N479" s="79"/>
      <c r="O479" s="79"/>
      <c r="P479" s="79"/>
      <c r="Q479" s="79"/>
      <c r="R479" s="79"/>
      <c r="S479" s="79"/>
      <c r="T479" s="79"/>
      <c r="U479" s="79"/>
      <c r="V479" s="79"/>
      <c r="W479" s="79"/>
    </row>
    <row r="480" spans="1:23" ht="15.75" customHeight="1" x14ac:dyDescent="0.2">
      <c r="A480" s="80"/>
      <c r="B480" s="81"/>
      <c r="C480" s="79"/>
      <c r="D480" s="79"/>
      <c r="E480" s="79"/>
      <c r="F480" s="79"/>
      <c r="G480" s="79"/>
      <c r="H480" s="79"/>
      <c r="I480" s="79"/>
      <c r="J480" s="79"/>
      <c r="K480" s="79"/>
      <c r="L480" s="79"/>
      <c r="M480" s="82"/>
      <c r="N480" s="79"/>
      <c r="O480" s="79"/>
      <c r="P480" s="79"/>
      <c r="Q480" s="79"/>
      <c r="R480" s="79"/>
      <c r="S480" s="79"/>
      <c r="T480" s="79"/>
      <c r="U480" s="79"/>
      <c r="V480" s="79"/>
      <c r="W480" s="79"/>
    </row>
    <row r="481" spans="1:23" ht="15.75" customHeight="1" x14ac:dyDescent="0.2">
      <c r="A481" s="80"/>
      <c r="B481" s="81"/>
      <c r="C481" s="79"/>
      <c r="D481" s="79"/>
      <c r="E481" s="79"/>
      <c r="F481" s="79"/>
      <c r="G481" s="79"/>
      <c r="H481" s="79"/>
      <c r="I481" s="79"/>
      <c r="J481" s="79"/>
      <c r="K481" s="79"/>
      <c r="L481" s="79"/>
      <c r="M481" s="82"/>
      <c r="N481" s="79"/>
      <c r="O481" s="79"/>
      <c r="P481" s="79"/>
      <c r="Q481" s="79"/>
      <c r="R481" s="79"/>
      <c r="S481" s="79"/>
      <c r="T481" s="79"/>
      <c r="U481" s="79"/>
      <c r="V481" s="79"/>
      <c r="W481" s="79"/>
    </row>
    <row r="482" spans="1:23" ht="15.75" customHeight="1" x14ac:dyDescent="0.2">
      <c r="A482" s="80"/>
      <c r="B482" s="81"/>
      <c r="C482" s="79"/>
      <c r="D482" s="79"/>
      <c r="E482" s="79"/>
      <c r="F482" s="79"/>
      <c r="G482" s="79"/>
      <c r="H482" s="79"/>
      <c r="I482" s="79"/>
      <c r="J482" s="79"/>
      <c r="K482" s="79"/>
      <c r="L482" s="79"/>
      <c r="M482" s="82"/>
      <c r="N482" s="79"/>
      <c r="O482" s="79"/>
      <c r="P482" s="79"/>
      <c r="Q482" s="79"/>
      <c r="R482" s="79"/>
      <c r="S482" s="79"/>
      <c r="T482" s="79"/>
      <c r="U482" s="79"/>
      <c r="V482" s="79"/>
      <c r="W482" s="79"/>
    </row>
    <row r="483" spans="1:23" ht="15.75" customHeight="1" x14ac:dyDescent="0.2">
      <c r="A483" s="80"/>
      <c r="B483" s="81"/>
      <c r="C483" s="79"/>
      <c r="D483" s="79"/>
      <c r="E483" s="79"/>
      <c r="F483" s="79"/>
      <c r="G483" s="79"/>
      <c r="H483" s="79"/>
      <c r="I483" s="79"/>
      <c r="J483" s="79"/>
      <c r="K483" s="79"/>
      <c r="L483" s="79"/>
      <c r="M483" s="82"/>
      <c r="N483" s="79"/>
      <c r="O483" s="79"/>
      <c r="P483" s="79"/>
      <c r="Q483" s="79"/>
      <c r="R483" s="79"/>
      <c r="S483" s="79"/>
      <c r="T483" s="79"/>
      <c r="U483" s="79"/>
      <c r="V483" s="79"/>
      <c r="W483" s="79"/>
    </row>
    <row r="484" spans="1:23" ht="15.75" customHeight="1" x14ac:dyDescent="0.2">
      <c r="A484" s="80"/>
      <c r="B484" s="81"/>
      <c r="C484" s="79"/>
      <c r="D484" s="79"/>
      <c r="E484" s="79"/>
      <c r="F484" s="79"/>
      <c r="G484" s="79"/>
      <c r="H484" s="79"/>
      <c r="I484" s="79"/>
      <c r="J484" s="79"/>
      <c r="K484" s="79"/>
      <c r="L484" s="79"/>
      <c r="M484" s="82"/>
      <c r="N484" s="79"/>
      <c r="O484" s="79"/>
      <c r="P484" s="79"/>
      <c r="Q484" s="79"/>
      <c r="R484" s="79"/>
      <c r="S484" s="79"/>
      <c r="T484" s="79"/>
      <c r="U484" s="79"/>
      <c r="V484" s="79"/>
      <c r="W484" s="79"/>
    </row>
    <row r="485" spans="1:23" ht="15.75" customHeight="1" x14ac:dyDescent="0.2">
      <c r="A485" s="80"/>
      <c r="B485" s="81"/>
      <c r="C485" s="79"/>
      <c r="D485" s="79"/>
      <c r="E485" s="79"/>
      <c r="F485" s="79"/>
      <c r="G485" s="79"/>
      <c r="H485" s="79"/>
      <c r="I485" s="79"/>
      <c r="J485" s="79"/>
      <c r="K485" s="79"/>
      <c r="L485" s="79"/>
      <c r="M485" s="82"/>
      <c r="N485" s="79"/>
      <c r="O485" s="79"/>
      <c r="P485" s="79"/>
      <c r="Q485" s="79"/>
      <c r="R485" s="79"/>
      <c r="S485" s="79"/>
      <c r="T485" s="79"/>
      <c r="U485" s="79"/>
      <c r="V485" s="79"/>
      <c r="W485" s="79"/>
    </row>
    <row r="486" spans="1:23" ht="15.75" customHeight="1" x14ac:dyDescent="0.2">
      <c r="A486" s="80"/>
      <c r="B486" s="81"/>
      <c r="C486" s="79"/>
      <c r="D486" s="79"/>
      <c r="E486" s="79"/>
      <c r="F486" s="79"/>
      <c r="G486" s="79"/>
      <c r="H486" s="79"/>
      <c r="I486" s="79"/>
      <c r="J486" s="79"/>
      <c r="K486" s="79"/>
      <c r="L486" s="79"/>
      <c r="M486" s="82"/>
      <c r="N486" s="79"/>
      <c r="O486" s="79"/>
      <c r="P486" s="79"/>
      <c r="Q486" s="79"/>
      <c r="R486" s="79"/>
      <c r="S486" s="79"/>
      <c r="T486" s="79"/>
      <c r="U486" s="79"/>
      <c r="V486" s="79"/>
      <c r="W486" s="79"/>
    </row>
    <row r="487" spans="1:23" ht="15.75" customHeight="1" x14ac:dyDescent="0.2">
      <c r="A487" s="80"/>
      <c r="B487" s="81"/>
      <c r="C487" s="79"/>
      <c r="D487" s="79"/>
      <c r="E487" s="79"/>
      <c r="F487" s="79"/>
      <c r="G487" s="79"/>
      <c r="H487" s="79"/>
      <c r="I487" s="79"/>
      <c r="J487" s="79"/>
      <c r="K487" s="79"/>
      <c r="L487" s="79"/>
      <c r="M487" s="82"/>
      <c r="N487" s="79"/>
      <c r="O487" s="79"/>
      <c r="P487" s="79"/>
      <c r="Q487" s="79"/>
      <c r="R487" s="79"/>
      <c r="S487" s="79"/>
      <c r="T487" s="79"/>
      <c r="U487" s="79"/>
      <c r="V487" s="79"/>
      <c r="W487" s="79"/>
    </row>
    <row r="488" spans="1:23" ht="15.75" customHeight="1" x14ac:dyDescent="0.2">
      <c r="A488" s="80"/>
      <c r="B488" s="81"/>
      <c r="C488" s="79"/>
      <c r="D488" s="79"/>
      <c r="E488" s="79"/>
      <c r="F488" s="79"/>
      <c r="G488" s="79"/>
      <c r="H488" s="79"/>
      <c r="I488" s="79"/>
      <c r="J488" s="79"/>
      <c r="K488" s="79"/>
      <c r="L488" s="79"/>
      <c r="M488" s="82"/>
      <c r="N488" s="79"/>
      <c r="O488" s="79"/>
      <c r="P488" s="79"/>
      <c r="Q488" s="79"/>
      <c r="R488" s="79"/>
      <c r="S488" s="79"/>
      <c r="T488" s="79"/>
      <c r="U488" s="79"/>
      <c r="V488" s="79"/>
      <c r="W488" s="79"/>
    </row>
    <row r="489" spans="1:23" ht="15.75" customHeight="1" x14ac:dyDescent="0.2">
      <c r="A489" s="80"/>
      <c r="B489" s="81"/>
      <c r="C489" s="79"/>
      <c r="D489" s="79"/>
      <c r="E489" s="79"/>
      <c r="F489" s="79"/>
      <c r="G489" s="79"/>
      <c r="H489" s="79"/>
      <c r="I489" s="79"/>
      <c r="J489" s="79"/>
      <c r="K489" s="79"/>
      <c r="L489" s="79"/>
      <c r="M489" s="82"/>
      <c r="N489" s="79"/>
      <c r="O489" s="79"/>
      <c r="P489" s="79"/>
      <c r="Q489" s="79"/>
      <c r="R489" s="79"/>
      <c r="S489" s="79"/>
      <c r="T489" s="79"/>
      <c r="U489" s="79"/>
      <c r="V489" s="79"/>
      <c r="W489" s="79"/>
    </row>
    <row r="490" spans="1:23" ht="15.75" customHeight="1" x14ac:dyDescent="0.2">
      <c r="A490" s="80"/>
      <c r="B490" s="81"/>
      <c r="C490" s="79"/>
      <c r="D490" s="79"/>
      <c r="E490" s="79"/>
      <c r="F490" s="79"/>
      <c r="G490" s="79"/>
      <c r="H490" s="79"/>
      <c r="I490" s="79"/>
      <c r="J490" s="79"/>
      <c r="K490" s="79"/>
      <c r="L490" s="79"/>
      <c r="M490" s="82"/>
      <c r="N490" s="79"/>
      <c r="O490" s="79"/>
      <c r="P490" s="79"/>
      <c r="Q490" s="79"/>
      <c r="R490" s="79"/>
      <c r="S490" s="79"/>
      <c r="T490" s="79"/>
      <c r="U490" s="79"/>
      <c r="V490" s="79"/>
      <c r="W490" s="79"/>
    </row>
    <row r="491" spans="1:23" ht="15.75" customHeight="1" x14ac:dyDescent="0.2">
      <c r="A491" s="80"/>
      <c r="B491" s="81"/>
      <c r="C491" s="79"/>
      <c r="D491" s="79"/>
      <c r="E491" s="79"/>
      <c r="F491" s="79"/>
      <c r="G491" s="79"/>
      <c r="H491" s="79"/>
      <c r="I491" s="79"/>
      <c r="J491" s="79"/>
      <c r="K491" s="79"/>
      <c r="L491" s="79"/>
      <c r="M491" s="82"/>
      <c r="N491" s="79"/>
      <c r="O491" s="79"/>
      <c r="P491" s="79"/>
      <c r="Q491" s="79"/>
      <c r="R491" s="79"/>
      <c r="S491" s="79"/>
      <c r="T491" s="79"/>
      <c r="U491" s="79"/>
      <c r="V491" s="79"/>
      <c r="W491" s="79"/>
    </row>
    <row r="492" spans="1:23" ht="15.75" customHeight="1" x14ac:dyDescent="0.2">
      <c r="A492" s="80"/>
      <c r="B492" s="81"/>
      <c r="C492" s="79"/>
      <c r="D492" s="79"/>
      <c r="E492" s="79"/>
      <c r="F492" s="79"/>
      <c r="G492" s="79"/>
      <c r="H492" s="79"/>
      <c r="I492" s="79"/>
      <c r="J492" s="79"/>
      <c r="K492" s="79"/>
      <c r="L492" s="79"/>
      <c r="M492" s="82"/>
      <c r="N492" s="79"/>
      <c r="O492" s="79"/>
      <c r="P492" s="79"/>
      <c r="Q492" s="79"/>
      <c r="R492" s="79"/>
      <c r="S492" s="79"/>
      <c r="T492" s="79"/>
      <c r="U492" s="79"/>
      <c r="V492" s="79"/>
      <c r="W492" s="79"/>
    </row>
    <row r="493" spans="1:23" ht="15.75" customHeight="1" x14ac:dyDescent="0.2">
      <c r="A493" s="80"/>
      <c r="B493" s="81"/>
      <c r="C493" s="79"/>
      <c r="D493" s="79"/>
      <c r="E493" s="79"/>
      <c r="F493" s="79"/>
      <c r="G493" s="79"/>
      <c r="H493" s="79"/>
      <c r="I493" s="79"/>
      <c r="J493" s="79"/>
      <c r="K493" s="79"/>
      <c r="L493" s="79"/>
      <c r="M493" s="82"/>
      <c r="N493" s="79"/>
      <c r="O493" s="79"/>
      <c r="P493" s="79"/>
      <c r="Q493" s="79"/>
      <c r="R493" s="79"/>
      <c r="S493" s="79"/>
      <c r="T493" s="79"/>
      <c r="U493" s="79"/>
      <c r="V493" s="79"/>
      <c r="W493" s="79"/>
    </row>
    <row r="494" spans="1:23" ht="15.75" customHeight="1" x14ac:dyDescent="0.2">
      <c r="A494" s="80"/>
      <c r="B494" s="81"/>
      <c r="C494" s="79"/>
      <c r="D494" s="79"/>
      <c r="E494" s="79"/>
      <c r="F494" s="79"/>
      <c r="G494" s="79"/>
      <c r="H494" s="79"/>
      <c r="I494" s="79"/>
      <c r="J494" s="79"/>
      <c r="K494" s="79"/>
      <c r="L494" s="79"/>
      <c r="M494" s="82"/>
      <c r="N494" s="79"/>
      <c r="O494" s="79"/>
      <c r="P494" s="79"/>
      <c r="Q494" s="79"/>
      <c r="R494" s="79"/>
      <c r="S494" s="79"/>
      <c r="T494" s="79"/>
      <c r="U494" s="79"/>
      <c r="V494" s="79"/>
      <c r="W494" s="79"/>
    </row>
    <row r="495" spans="1:23" ht="15.75" customHeight="1" x14ac:dyDescent="0.2">
      <c r="A495" s="80"/>
      <c r="B495" s="81"/>
      <c r="C495" s="79"/>
      <c r="D495" s="79"/>
      <c r="E495" s="79"/>
      <c r="F495" s="79"/>
      <c r="G495" s="79"/>
      <c r="H495" s="79"/>
      <c r="I495" s="79"/>
      <c r="J495" s="79"/>
      <c r="K495" s="79"/>
      <c r="L495" s="79"/>
      <c r="M495" s="82"/>
      <c r="N495" s="79"/>
      <c r="O495" s="79"/>
      <c r="P495" s="79"/>
      <c r="Q495" s="79"/>
      <c r="R495" s="79"/>
      <c r="S495" s="79"/>
      <c r="T495" s="79"/>
      <c r="U495" s="79"/>
      <c r="V495" s="79"/>
      <c r="W495" s="79"/>
    </row>
    <row r="496" spans="1:23" ht="15.75" customHeight="1" x14ac:dyDescent="0.2">
      <c r="A496" s="80"/>
      <c r="B496" s="81"/>
      <c r="C496" s="79"/>
      <c r="D496" s="79"/>
      <c r="E496" s="79"/>
      <c r="F496" s="79"/>
      <c r="G496" s="79"/>
      <c r="H496" s="79"/>
      <c r="I496" s="79"/>
      <c r="J496" s="79"/>
      <c r="K496" s="79"/>
      <c r="L496" s="79"/>
      <c r="M496" s="82"/>
      <c r="N496" s="79"/>
      <c r="O496" s="79"/>
      <c r="P496" s="79"/>
      <c r="Q496" s="79"/>
      <c r="R496" s="79"/>
      <c r="S496" s="79"/>
      <c r="T496" s="79"/>
      <c r="U496" s="79"/>
      <c r="V496" s="79"/>
      <c r="W496" s="79"/>
    </row>
    <row r="497" spans="1:23" ht="15.75" customHeight="1" x14ac:dyDescent="0.2">
      <c r="A497" s="80"/>
      <c r="B497" s="81"/>
      <c r="C497" s="79"/>
      <c r="D497" s="79"/>
      <c r="E497" s="79"/>
      <c r="F497" s="79"/>
      <c r="G497" s="79"/>
      <c r="H497" s="79"/>
      <c r="I497" s="79"/>
      <c r="J497" s="79"/>
      <c r="K497" s="79"/>
      <c r="L497" s="79"/>
      <c r="M497" s="82"/>
      <c r="N497" s="79"/>
      <c r="O497" s="79"/>
      <c r="P497" s="79"/>
      <c r="Q497" s="79"/>
      <c r="R497" s="79"/>
      <c r="S497" s="79"/>
      <c r="T497" s="79"/>
      <c r="U497" s="79"/>
      <c r="V497" s="79"/>
      <c r="W497" s="79"/>
    </row>
    <row r="498" spans="1:23" ht="15.75" customHeight="1" x14ac:dyDescent="0.2">
      <c r="A498" s="80"/>
      <c r="B498" s="81"/>
      <c r="C498" s="79"/>
      <c r="D498" s="79"/>
      <c r="E498" s="79"/>
      <c r="F498" s="79"/>
      <c r="G498" s="79"/>
      <c r="H498" s="79"/>
      <c r="I498" s="79"/>
      <c r="J498" s="79"/>
      <c r="K498" s="79"/>
      <c r="L498" s="79"/>
      <c r="M498" s="82"/>
      <c r="N498" s="79"/>
      <c r="O498" s="79"/>
      <c r="P498" s="79"/>
      <c r="Q498" s="79"/>
      <c r="R498" s="79"/>
      <c r="S498" s="79"/>
      <c r="T498" s="79"/>
      <c r="U498" s="79"/>
      <c r="V498" s="79"/>
      <c r="W498" s="79"/>
    </row>
    <row r="499" spans="1:23" ht="15.75" customHeight="1" x14ac:dyDescent="0.2">
      <c r="A499" s="80"/>
      <c r="B499" s="81"/>
      <c r="C499" s="79"/>
      <c r="D499" s="79"/>
      <c r="E499" s="79"/>
      <c r="F499" s="79"/>
      <c r="G499" s="79"/>
      <c r="H499" s="79"/>
      <c r="I499" s="79"/>
      <c r="J499" s="79"/>
      <c r="K499" s="79"/>
      <c r="L499" s="79"/>
      <c r="M499" s="82"/>
      <c r="N499" s="79"/>
      <c r="O499" s="79"/>
      <c r="P499" s="79"/>
      <c r="Q499" s="79"/>
      <c r="R499" s="79"/>
      <c r="S499" s="79"/>
      <c r="T499" s="79"/>
      <c r="U499" s="79"/>
      <c r="V499" s="79"/>
      <c r="W499" s="79"/>
    </row>
    <row r="500" spans="1:23" ht="15.75" customHeight="1" x14ac:dyDescent="0.2">
      <c r="A500" s="80"/>
      <c r="B500" s="81"/>
      <c r="C500" s="79"/>
      <c r="D500" s="79"/>
      <c r="E500" s="79"/>
      <c r="F500" s="79"/>
      <c r="G500" s="79"/>
      <c r="H500" s="79"/>
      <c r="I500" s="79"/>
      <c r="J500" s="79"/>
      <c r="K500" s="79"/>
      <c r="L500" s="79"/>
      <c r="M500" s="82"/>
      <c r="N500" s="79"/>
      <c r="O500" s="79"/>
      <c r="P500" s="79"/>
      <c r="Q500" s="79"/>
      <c r="R500" s="79"/>
      <c r="S500" s="79"/>
      <c r="T500" s="79"/>
      <c r="U500" s="79"/>
      <c r="V500" s="79"/>
      <c r="W500" s="79"/>
    </row>
    <row r="501" spans="1:23" ht="15.75" customHeight="1" x14ac:dyDescent="0.2">
      <c r="A501" s="80"/>
      <c r="B501" s="81"/>
      <c r="C501" s="79"/>
      <c r="D501" s="79"/>
      <c r="E501" s="79"/>
      <c r="F501" s="79"/>
      <c r="G501" s="79"/>
      <c r="H501" s="79"/>
      <c r="I501" s="79"/>
      <c r="J501" s="79"/>
      <c r="K501" s="79"/>
      <c r="L501" s="79"/>
      <c r="M501" s="82"/>
      <c r="N501" s="79"/>
      <c r="O501" s="79"/>
      <c r="P501" s="79"/>
      <c r="Q501" s="79"/>
      <c r="R501" s="79"/>
      <c r="S501" s="79"/>
      <c r="T501" s="79"/>
      <c r="U501" s="79"/>
      <c r="V501" s="79"/>
      <c r="W501" s="79"/>
    </row>
    <row r="502" spans="1:23" ht="15.75" customHeight="1" x14ac:dyDescent="0.2">
      <c r="A502" s="80"/>
      <c r="B502" s="81"/>
      <c r="C502" s="79"/>
      <c r="D502" s="79"/>
      <c r="E502" s="79"/>
      <c r="F502" s="79"/>
      <c r="G502" s="79"/>
      <c r="H502" s="79"/>
      <c r="I502" s="79"/>
      <c r="J502" s="79"/>
      <c r="K502" s="79"/>
      <c r="L502" s="79"/>
      <c r="M502" s="82"/>
      <c r="N502" s="79"/>
      <c r="O502" s="79"/>
      <c r="P502" s="79"/>
      <c r="Q502" s="79"/>
      <c r="R502" s="79"/>
      <c r="S502" s="79"/>
      <c r="T502" s="79"/>
      <c r="U502" s="79"/>
      <c r="V502" s="79"/>
      <c r="W502" s="79"/>
    </row>
    <row r="503" spans="1:23" ht="15.75" customHeight="1" x14ac:dyDescent="0.2">
      <c r="A503" s="80"/>
      <c r="B503" s="81"/>
      <c r="C503" s="79"/>
      <c r="D503" s="79"/>
      <c r="E503" s="79"/>
      <c r="F503" s="79"/>
      <c r="G503" s="79"/>
      <c r="H503" s="79"/>
      <c r="I503" s="79"/>
      <c r="J503" s="79"/>
      <c r="K503" s="79"/>
      <c r="L503" s="79"/>
      <c r="M503" s="82"/>
      <c r="N503" s="79"/>
      <c r="O503" s="79"/>
      <c r="P503" s="79"/>
      <c r="Q503" s="79"/>
      <c r="R503" s="79"/>
      <c r="S503" s="79"/>
      <c r="T503" s="79"/>
      <c r="U503" s="79"/>
      <c r="V503" s="79"/>
      <c r="W503" s="79"/>
    </row>
    <row r="504" spans="1:23" ht="15.75" customHeight="1" x14ac:dyDescent="0.2">
      <c r="A504" s="80"/>
      <c r="B504" s="81"/>
      <c r="C504" s="79"/>
      <c r="D504" s="79"/>
      <c r="E504" s="79"/>
      <c r="F504" s="79"/>
      <c r="G504" s="79"/>
      <c r="H504" s="79"/>
      <c r="I504" s="79"/>
      <c r="J504" s="79"/>
      <c r="K504" s="79"/>
      <c r="L504" s="79"/>
      <c r="M504" s="82"/>
      <c r="N504" s="79"/>
      <c r="O504" s="79"/>
      <c r="P504" s="79"/>
      <c r="Q504" s="79"/>
      <c r="R504" s="79"/>
      <c r="S504" s="79"/>
      <c r="T504" s="79"/>
      <c r="U504" s="79"/>
      <c r="V504" s="79"/>
      <c r="W504" s="79"/>
    </row>
    <row r="505" spans="1:23" ht="15.75" customHeight="1" x14ac:dyDescent="0.2">
      <c r="A505" s="80"/>
      <c r="B505" s="81"/>
      <c r="C505" s="79"/>
      <c r="D505" s="79"/>
      <c r="E505" s="79"/>
      <c r="F505" s="79"/>
      <c r="G505" s="79"/>
      <c r="H505" s="79"/>
      <c r="I505" s="79"/>
      <c r="J505" s="79"/>
      <c r="K505" s="79"/>
      <c r="L505" s="79"/>
      <c r="M505" s="82"/>
      <c r="N505" s="79"/>
      <c r="O505" s="79"/>
      <c r="P505" s="79"/>
      <c r="Q505" s="79"/>
      <c r="R505" s="79"/>
      <c r="S505" s="79"/>
      <c r="T505" s="79"/>
      <c r="U505" s="79"/>
      <c r="V505" s="79"/>
      <c r="W505" s="79"/>
    </row>
    <row r="506" spans="1:23" ht="15.75" customHeight="1" x14ac:dyDescent="0.2">
      <c r="A506" s="80"/>
      <c r="B506" s="81"/>
      <c r="C506" s="79"/>
      <c r="D506" s="79"/>
      <c r="E506" s="79"/>
      <c r="F506" s="79"/>
      <c r="G506" s="79"/>
      <c r="H506" s="79"/>
      <c r="I506" s="79"/>
      <c r="J506" s="79"/>
      <c r="K506" s="79"/>
      <c r="L506" s="79"/>
      <c r="M506" s="82"/>
      <c r="N506" s="79"/>
      <c r="O506" s="79"/>
      <c r="P506" s="79"/>
      <c r="Q506" s="79"/>
      <c r="R506" s="79"/>
      <c r="S506" s="79"/>
      <c r="T506" s="79"/>
      <c r="U506" s="79"/>
      <c r="V506" s="79"/>
      <c r="W506" s="79"/>
    </row>
    <row r="507" spans="1:23" ht="15.75" customHeight="1" x14ac:dyDescent="0.2">
      <c r="A507" s="80"/>
      <c r="B507" s="81"/>
      <c r="C507" s="79"/>
      <c r="D507" s="79"/>
      <c r="E507" s="79"/>
      <c r="F507" s="79"/>
      <c r="G507" s="79"/>
      <c r="H507" s="79"/>
      <c r="I507" s="79"/>
      <c r="J507" s="79"/>
      <c r="K507" s="79"/>
      <c r="L507" s="79"/>
      <c r="M507" s="82"/>
      <c r="N507" s="79"/>
      <c r="O507" s="79"/>
      <c r="P507" s="79"/>
      <c r="Q507" s="79"/>
      <c r="R507" s="79"/>
      <c r="S507" s="79"/>
      <c r="T507" s="79"/>
      <c r="U507" s="79"/>
      <c r="V507" s="79"/>
      <c r="W507" s="79"/>
    </row>
    <row r="508" spans="1:23" ht="15.75" customHeight="1" x14ac:dyDescent="0.2">
      <c r="A508" s="80"/>
      <c r="B508" s="81"/>
      <c r="C508" s="79"/>
      <c r="D508" s="79"/>
      <c r="E508" s="79"/>
      <c r="F508" s="79"/>
      <c r="G508" s="79"/>
      <c r="H508" s="79"/>
      <c r="I508" s="79"/>
      <c r="J508" s="79"/>
      <c r="K508" s="79"/>
      <c r="L508" s="79"/>
      <c r="M508" s="82"/>
      <c r="N508" s="79"/>
      <c r="O508" s="79"/>
      <c r="P508" s="79"/>
      <c r="Q508" s="79"/>
      <c r="R508" s="79"/>
      <c r="S508" s="79"/>
      <c r="T508" s="79"/>
      <c r="U508" s="79"/>
      <c r="V508" s="79"/>
      <c r="W508" s="79"/>
    </row>
    <row r="509" spans="1:23" ht="15.75" customHeight="1" x14ac:dyDescent="0.2">
      <c r="A509" s="80"/>
      <c r="B509" s="81"/>
      <c r="C509" s="79"/>
      <c r="D509" s="79"/>
      <c r="E509" s="79"/>
      <c r="F509" s="79"/>
      <c r="G509" s="79"/>
      <c r="H509" s="79"/>
      <c r="I509" s="79"/>
      <c r="J509" s="79"/>
      <c r="K509" s="79"/>
      <c r="L509" s="79"/>
      <c r="M509" s="82"/>
      <c r="N509" s="79"/>
      <c r="O509" s="79"/>
      <c r="P509" s="79"/>
      <c r="Q509" s="79"/>
      <c r="R509" s="79"/>
      <c r="S509" s="79"/>
      <c r="T509" s="79"/>
      <c r="U509" s="79"/>
      <c r="V509" s="79"/>
      <c r="W509" s="79"/>
    </row>
    <row r="510" spans="1:23" ht="15.75" customHeight="1" x14ac:dyDescent="0.2">
      <c r="A510" s="80"/>
      <c r="B510" s="81"/>
      <c r="C510" s="79"/>
      <c r="D510" s="79"/>
      <c r="E510" s="79"/>
      <c r="F510" s="79"/>
      <c r="G510" s="79"/>
      <c r="H510" s="79"/>
      <c r="I510" s="79"/>
      <c r="J510" s="79"/>
      <c r="K510" s="79"/>
      <c r="L510" s="79"/>
      <c r="M510" s="82"/>
      <c r="N510" s="79"/>
      <c r="O510" s="79"/>
      <c r="P510" s="79"/>
      <c r="Q510" s="79"/>
      <c r="R510" s="79"/>
      <c r="S510" s="79"/>
      <c r="T510" s="79"/>
      <c r="U510" s="79"/>
      <c r="V510" s="79"/>
      <c r="W510" s="79"/>
    </row>
    <row r="511" spans="1:23" ht="15.75" customHeight="1" x14ac:dyDescent="0.2">
      <c r="A511" s="80"/>
      <c r="B511" s="81"/>
      <c r="C511" s="79"/>
      <c r="D511" s="79"/>
      <c r="E511" s="79"/>
      <c r="F511" s="79"/>
      <c r="G511" s="79"/>
      <c r="H511" s="79"/>
      <c r="I511" s="79"/>
      <c r="J511" s="79"/>
      <c r="K511" s="79"/>
      <c r="L511" s="79"/>
      <c r="M511" s="82"/>
      <c r="N511" s="79"/>
      <c r="O511" s="79"/>
      <c r="P511" s="79"/>
      <c r="Q511" s="79"/>
      <c r="R511" s="79"/>
      <c r="S511" s="79"/>
      <c r="T511" s="79"/>
      <c r="U511" s="79"/>
      <c r="V511" s="79"/>
      <c r="W511" s="79"/>
    </row>
    <row r="512" spans="1:23" ht="15.75" customHeight="1" x14ac:dyDescent="0.2">
      <c r="A512" s="80"/>
      <c r="B512" s="81"/>
      <c r="C512" s="79"/>
      <c r="D512" s="79"/>
      <c r="E512" s="79"/>
      <c r="F512" s="79"/>
      <c r="G512" s="79"/>
      <c r="H512" s="79"/>
      <c r="I512" s="79"/>
      <c r="J512" s="79"/>
      <c r="K512" s="79"/>
      <c r="L512" s="79"/>
      <c r="M512" s="82"/>
      <c r="N512" s="79"/>
      <c r="O512" s="79"/>
      <c r="P512" s="79"/>
      <c r="Q512" s="79"/>
      <c r="R512" s="79"/>
      <c r="S512" s="79"/>
      <c r="T512" s="79"/>
      <c r="U512" s="79"/>
      <c r="V512" s="79"/>
      <c r="W512" s="79"/>
    </row>
    <row r="513" spans="1:23" ht="15.75" customHeight="1" x14ac:dyDescent="0.2">
      <c r="A513" s="80"/>
      <c r="B513" s="81"/>
      <c r="C513" s="79"/>
      <c r="D513" s="79"/>
      <c r="E513" s="79"/>
      <c r="F513" s="79"/>
      <c r="G513" s="79"/>
      <c r="H513" s="79"/>
      <c r="I513" s="79"/>
      <c r="J513" s="79"/>
      <c r="K513" s="79"/>
      <c r="L513" s="79"/>
      <c r="M513" s="82"/>
      <c r="N513" s="79"/>
      <c r="O513" s="79"/>
      <c r="P513" s="79"/>
      <c r="Q513" s="79"/>
      <c r="R513" s="79"/>
      <c r="S513" s="79"/>
      <c r="T513" s="79"/>
      <c r="U513" s="79"/>
      <c r="V513" s="79"/>
      <c r="W513" s="79"/>
    </row>
    <row r="514" spans="1:23" ht="15.75" customHeight="1" x14ac:dyDescent="0.2">
      <c r="A514" s="80"/>
      <c r="B514" s="81"/>
      <c r="C514" s="79"/>
      <c r="D514" s="79"/>
      <c r="E514" s="79"/>
      <c r="F514" s="79"/>
      <c r="G514" s="79"/>
      <c r="H514" s="79"/>
      <c r="I514" s="79"/>
      <c r="J514" s="79"/>
      <c r="K514" s="79"/>
      <c r="L514" s="79"/>
      <c r="M514" s="82"/>
      <c r="N514" s="79"/>
      <c r="O514" s="79"/>
      <c r="P514" s="79"/>
      <c r="Q514" s="79"/>
      <c r="R514" s="79"/>
      <c r="S514" s="79"/>
      <c r="T514" s="79"/>
      <c r="U514" s="79"/>
      <c r="V514" s="79"/>
      <c r="W514" s="79"/>
    </row>
    <row r="515" spans="1:23" ht="15.75" customHeight="1" x14ac:dyDescent="0.2">
      <c r="A515" s="80"/>
      <c r="B515" s="81"/>
      <c r="C515" s="79"/>
      <c r="D515" s="79"/>
      <c r="E515" s="79"/>
      <c r="F515" s="79"/>
      <c r="G515" s="79"/>
      <c r="H515" s="79"/>
      <c r="I515" s="79"/>
      <c r="J515" s="79"/>
      <c r="K515" s="79"/>
      <c r="L515" s="79"/>
      <c r="M515" s="82"/>
      <c r="N515" s="79"/>
      <c r="O515" s="79"/>
      <c r="P515" s="79"/>
      <c r="Q515" s="79"/>
      <c r="R515" s="79"/>
      <c r="S515" s="79"/>
      <c r="T515" s="79"/>
      <c r="U515" s="79"/>
      <c r="V515" s="79"/>
      <c r="W515" s="79"/>
    </row>
    <row r="516" spans="1:23" ht="15.75" customHeight="1" x14ac:dyDescent="0.2">
      <c r="A516" s="80"/>
      <c r="B516" s="81"/>
      <c r="C516" s="79"/>
      <c r="D516" s="79"/>
      <c r="E516" s="79"/>
      <c r="F516" s="79"/>
      <c r="G516" s="79"/>
      <c r="H516" s="79"/>
      <c r="I516" s="79"/>
      <c r="J516" s="79"/>
      <c r="K516" s="79"/>
      <c r="L516" s="79"/>
      <c r="M516" s="82"/>
      <c r="N516" s="79"/>
      <c r="O516" s="79"/>
      <c r="P516" s="79"/>
      <c r="Q516" s="79"/>
      <c r="R516" s="79"/>
      <c r="S516" s="79"/>
      <c r="T516" s="79"/>
      <c r="U516" s="79"/>
      <c r="V516" s="79"/>
      <c r="W516" s="79"/>
    </row>
    <row r="517" spans="1:23" ht="15.75" customHeight="1" x14ac:dyDescent="0.2">
      <c r="A517" s="80"/>
      <c r="B517" s="81"/>
      <c r="C517" s="79"/>
      <c r="D517" s="79"/>
      <c r="E517" s="79"/>
      <c r="F517" s="79"/>
      <c r="G517" s="79"/>
      <c r="H517" s="79"/>
      <c r="I517" s="79"/>
      <c r="J517" s="79"/>
      <c r="K517" s="79"/>
      <c r="L517" s="79"/>
      <c r="M517" s="82"/>
      <c r="N517" s="79"/>
      <c r="O517" s="79"/>
      <c r="P517" s="79"/>
      <c r="Q517" s="79"/>
      <c r="R517" s="79"/>
      <c r="S517" s="79"/>
      <c r="T517" s="79"/>
      <c r="U517" s="79"/>
      <c r="V517" s="79"/>
      <c r="W517" s="79"/>
    </row>
    <row r="518" spans="1:23" ht="15.75" customHeight="1" x14ac:dyDescent="0.2">
      <c r="A518" s="80"/>
      <c r="B518" s="81"/>
      <c r="C518" s="79"/>
      <c r="D518" s="79"/>
      <c r="E518" s="79"/>
      <c r="F518" s="79"/>
      <c r="G518" s="79"/>
      <c r="H518" s="79"/>
      <c r="I518" s="79"/>
      <c r="J518" s="79"/>
      <c r="K518" s="79"/>
      <c r="L518" s="79"/>
      <c r="M518" s="82"/>
      <c r="N518" s="79"/>
      <c r="O518" s="79"/>
      <c r="P518" s="79"/>
      <c r="Q518" s="79"/>
      <c r="R518" s="79"/>
      <c r="S518" s="79"/>
      <c r="T518" s="79"/>
      <c r="U518" s="79"/>
      <c r="V518" s="79"/>
      <c r="W518" s="79"/>
    </row>
    <row r="519" spans="1:23" ht="15.75" customHeight="1" x14ac:dyDescent="0.2">
      <c r="A519" s="80"/>
      <c r="B519" s="81"/>
      <c r="C519" s="79"/>
      <c r="D519" s="79"/>
      <c r="E519" s="79"/>
      <c r="F519" s="79"/>
      <c r="G519" s="79"/>
      <c r="H519" s="79"/>
      <c r="I519" s="79"/>
      <c r="J519" s="79"/>
      <c r="K519" s="79"/>
      <c r="L519" s="79"/>
      <c r="M519" s="82"/>
      <c r="N519" s="79"/>
      <c r="O519" s="79"/>
      <c r="P519" s="79"/>
      <c r="Q519" s="79"/>
      <c r="R519" s="79"/>
      <c r="S519" s="79"/>
      <c r="T519" s="79"/>
      <c r="U519" s="79"/>
      <c r="V519" s="79"/>
      <c r="W519" s="79"/>
    </row>
    <row r="520" spans="1:23" ht="15.75" customHeight="1" x14ac:dyDescent="0.2">
      <c r="A520" s="80"/>
      <c r="B520" s="81"/>
      <c r="C520" s="79"/>
      <c r="D520" s="79"/>
      <c r="E520" s="79"/>
      <c r="F520" s="79"/>
      <c r="G520" s="79"/>
      <c r="H520" s="79"/>
      <c r="I520" s="79"/>
      <c r="J520" s="79"/>
      <c r="K520" s="79"/>
      <c r="L520" s="79"/>
      <c r="M520" s="82"/>
      <c r="N520" s="79"/>
      <c r="O520" s="79"/>
      <c r="P520" s="79"/>
      <c r="Q520" s="79"/>
      <c r="R520" s="79"/>
      <c r="S520" s="79"/>
      <c r="T520" s="79"/>
      <c r="U520" s="79"/>
      <c r="V520" s="79"/>
      <c r="W520" s="79"/>
    </row>
    <row r="521" spans="1:23" ht="15.75" customHeight="1" x14ac:dyDescent="0.2">
      <c r="A521" s="80"/>
      <c r="B521" s="81"/>
      <c r="C521" s="79"/>
      <c r="D521" s="79"/>
      <c r="E521" s="79"/>
      <c r="F521" s="79"/>
      <c r="G521" s="79"/>
      <c r="H521" s="79"/>
      <c r="I521" s="79"/>
      <c r="J521" s="79"/>
      <c r="K521" s="79"/>
      <c r="L521" s="79"/>
      <c r="M521" s="82"/>
      <c r="N521" s="79"/>
      <c r="O521" s="79"/>
      <c r="P521" s="79"/>
      <c r="Q521" s="79"/>
      <c r="R521" s="79"/>
      <c r="S521" s="79"/>
      <c r="T521" s="79"/>
      <c r="U521" s="79"/>
      <c r="V521" s="79"/>
      <c r="W521" s="79"/>
    </row>
    <row r="522" spans="1:23" ht="15.75" customHeight="1" x14ac:dyDescent="0.2">
      <c r="A522" s="80"/>
      <c r="B522" s="81"/>
      <c r="C522" s="79"/>
      <c r="D522" s="79"/>
      <c r="E522" s="79"/>
      <c r="F522" s="79"/>
      <c r="G522" s="79"/>
      <c r="H522" s="79"/>
      <c r="I522" s="79"/>
      <c r="J522" s="79"/>
      <c r="K522" s="79"/>
      <c r="L522" s="79"/>
      <c r="M522" s="82"/>
      <c r="N522" s="79"/>
      <c r="O522" s="79"/>
      <c r="P522" s="79"/>
      <c r="Q522" s="79"/>
      <c r="R522" s="79"/>
      <c r="S522" s="79"/>
      <c r="T522" s="79"/>
      <c r="U522" s="79"/>
      <c r="V522" s="79"/>
      <c r="W522" s="79"/>
    </row>
    <row r="523" spans="1:23" ht="15.75" customHeight="1" x14ac:dyDescent="0.2">
      <c r="A523" s="80"/>
      <c r="B523" s="81"/>
      <c r="C523" s="79"/>
      <c r="D523" s="79"/>
      <c r="E523" s="79"/>
      <c r="F523" s="79"/>
      <c r="G523" s="79"/>
      <c r="H523" s="79"/>
      <c r="I523" s="79"/>
      <c r="J523" s="79"/>
      <c r="K523" s="79"/>
      <c r="L523" s="79"/>
      <c r="M523" s="82"/>
      <c r="N523" s="79"/>
      <c r="O523" s="79"/>
      <c r="P523" s="79"/>
      <c r="Q523" s="79"/>
      <c r="R523" s="79"/>
      <c r="S523" s="79"/>
      <c r="T523" s="79"/>
      <c r="U523" s="79"/>
      <c r="V523" s="79"/>
      <c r="W523" s="79"/>
    </row>
    <row r="524" spans="1:23" ht="15.75" customHeight="1" x14ac:dyDescent="0.2">
      <c r="A524" s="80"/>
      <c r="B524" s="81"/>
      <c r="C524" s="79"/>
      <c r="D524" s="79"/>
      <c r="E524" s="79"/>
      <c r="F524" s="79"/>
      <c r="G524" s="79"/>
      <c r="H524" s="79"/>
      <c r="I524" s="79"/>
      <c r="J524" s="79"/>
      <c r="K524" s="79"/>
      <c r="L524" s="79"/>
      <c r="M524" s="82"/>
      <c r="N524" s="79"/>
      <c r="O524" s="79"/>
      <c r="P524" s="79"/>
      <c r="Q524" s="79"/>
      <c r="R524" s="79"/>
      <c r="S524" s="79"/>
      <c r="T524" s="79"/>
      <c r="U524" s="79"/>
      <c r="V524" s="79"/>
      <c r="W524" s="79"/>
    </row>
    <row r="525" spans="1:23" ht="15.75" customHeight="1" x14ac:dyDescent="0.2">
      <c r="A525" s="80"/>
      <c r="B525" s="81"/>
      <c r="C525" s="79"/>
      <c r="D525" s="79"/>
      <c r="E525" s="79"/>
      <c r="F525" s="79"/>
      <c r="G525" s="79"/>
      <c r="H525" s="79"/>
      <c r="I525" s="79"/>
      <c r="J525" s="79"/>
      <c r="K525" s="79"/>
      <c r="L525" s="79"/>
      <c r="M525" s="82"/>
      <c r="N525" s="79"/>
      <c r="O525" s="79"/>
      <c r="P525" s="79"/>
      <c r="Q525" s="79"/>
      <c r="R525" s="79"/>
      <c r="S525" s="79"/>
      <c r="T525" s="79"/>
      <c r="U525" s="79"/>
      <c r="V525" s="79"/>
      <c r="W525" s="79"/>
    </row>
    <row r="526" spans="1:23" ht="15.75" customHeight="1" x14ac:dyDescent="0.2">
      <c r="A526" s="80"/>
      <c r="B526" s="81"/>
      <c r="C526" s="79"/>
      <c r="D526" s="79"/>
      <c r="E526" s="79"/>
      <c r="F526" s="79"/>
      <c r="G526" s="79"/>
      <c r="H526" s="79"/>
      <c r="I526" s="79"/>
      <c r="J526" s="79"/>
      <c r="K526" s="79"/>
      <c r="L526" s="79"/>
      <c r="M526" s="82"/>
      <c r="N526" s="79"/>
      <c r="O526" s="79"/>
      <c r="P526" s="79"/>
      <c r="Q526" s="79"/>
      <c r="R526" s="79"/>
      <c r="S526" s="79"/>
      <c r="T526" s="79"/>
      <c r="U526" s="79"/>
      <c r="V526" s="79"/>
      <c r="W526" s="79"/>
    </row>
    <row r="527" spans="1:23" ht="15.75" customHeight="1" x14ac:dyDescent="0.2">
      <c r="A527" s="80"/>
      <c r="B527" s="81"/>
      <c r="C527" s="79"/>
      <c r="D527" s="79"/>
      <c r="E527" s="79"/>
      <c r="F527" s="79"/>
      <c r="G527" s="79"/>
      <c r="H527" s="79"/>
      <c r="I527" s="79"/>
      <c r="J527" s="79"/>
      <c r="K527" s="79"/>
      <c r="L527" s="79"/>
      <c r="M527" s="82"/>
      <c r="N527" s="79"/>
      <c r="O527" s="79"/>
      <c r="P527" s="79"/>
      <c r="Q527" s="79"/>
      <c r="R527" s="79"/>
      <c r="S527" s="79"/>
      <c r="T527" s="79"/>
      <c r="U527" s="79"/>
      <c r="V527" s="79"/>
      <c r="W527" s="79"/>
    </row>
    <row r="528" spans="1:23" ht="15.75" customHeight="1" x14ac:dyDescent="0.2">
      <c r="A528" s="80"/>
      <c r="B528" s="81"/>
      <c r="C528" s="79"/>
      <c r="D528" s="79"/>
      <c r="E528" s="79"/>
      <c r="F528" s="79"/>
      <c r="G528" s="79"/>
      <c r="H528" s="79"/>
      <c r="I528" s="79"/>
      <c r="J528" s="79"/>
      <c r="K528" s="79"/>
      <c r="L528" s="79"/>
      <c r="M528" s="82"/>
      <c r="N528" s="79"/>
      <c r="O528" s="79"/>
      <c r="P528" s="79"/>
      <c r="Q528" s="79"/>
      <c r="R528" s="79"/>
      <c r="S528" s="79"/>
      <c r="T528" s="79"/>
      <c r="U528" s="79"/>
      <c r="V528" s="79"/>
      <c r="W528" s="79"/>
    </row>
    <row r="529" spans="1:23" ht="15.75" customHeight="1" x14ac:dyDescent="0.2">
      <c r="A529" s="80"/>
      <c r="B529" s="81"/>
      <c r="C529" s="79"/>
      <c r="D529" s="79"/>
      <c r="E529" s="79"/>
      <c r="F529" s="79"/>
      <c r="G529" s="79"/>
      <c r="H529" s="79"/>
      <c r="I529" s="79"/>
      <c r="J529" s="79"/>
      <c r="K529" s="79"/>
      <c r="L529" s="79"/>
      <c r="M529" s="82"/>
      <c r="N529" s="79"/>
      <c r="O529" s="79"/>
      <c r="P529" s="79"/>
      <c r="Q529" s="79"/>
      <c r="R529" s="79"/>
      <c r="S529" s="79"/>
      <c r="T529" s="79"/>
      <c r="U529" s="79"/>
      <c r="V529" s="79"/>
      <c r="W529" s="79"/>
    </row>
    <row r="530" spans="1:23" ht="15.75" customHeight="1" x14ac:dyDescent="0.2">
      <c r="A530" s="80"/>
      <c r="B530" s="81"/>
      <c r="C530" s="79"/>
      <c r="D530" s="79"/>
      <c r="E530" s="79"/>
      <c r="F530" s="79"/>
      <c r="G530" s="79"/>
      <c r="H530" s="79"/>
      <c r="I530" s="79"/>
      <c r="J530" s="79"/>
      <c r="K530" s="79"/>
      <c r="L530" s="79"/>
      <c r="M530" s="82"/>
      <c r="N530" s="79"/>
      <c r="O530" s="79"/>
      <c r="P530" s="79"/>
      <c r="Q530" s="79"/>
      <c r="R530" s="79"/>
      <c r="S530" s="79"/>
      <c r="T530" s="79"/>
      <c r="U530" s="79"/>
      <c r="V530" s="79"/>
      <c r="W530" s="79"/>
    </row>
    <row r="531" spans="1:23" ht="15.75" customHeight="1" x14ac:dyDescent="0.2">
      <c r="A531" s="80"/>
      <c r="B531" s="81"/>
      <c r="C531" s="79"/>
      <c r="D531" s="79"/>
      <c r="E531" s="79"/>
      <c r="F531" s="79"/>
      <c r="G531" s="79"/>
      <c r="H531" s="79"/>
      <c r="I531" s="79"/>
      <c r="J531" s="79"/>
      <c r="K531" s="79"/>
      <c r="L531" s="79"/>
      <c r="M531" s="82"/>
      <c r="N531" s="79"/>
      <c r="O531" s="79"/>
      <c r="P531" s="79"/>
      <c r="Q531" s="79"/>
      <c r="R531" s="79"/>
      <c r="S531" s="79"/>
      <c r="T531" s="79"/>
      <c r="U531" s="79"/>
      <c r="V531" s="79"/>
      <c r="W531" s="79"/>
    </row>
    <row r="532" spans="1:23" ht="15.75" customHeight="1" x14ac:dyDescent="0.2">
      <c r="A532" s="80"/>
      <c r="B532" s="81"/>
      <c r="C532" s="79"/>
      <c r="D532" s="79"/>
      <c r="E532" s="79"/>
      <c r="F532" s="79"/>
      <c r="G532" s="79"/>
      <c r="H532" s="79"/>
      <c r="I532" s="79"/>
      <c r="J532" s="79"/>
      <c r="K532" s="79"/>
      <c r="L532" s="79"/>
      <c r="M532" s="82"/>
      <c r="N532" s="79"/>
      <c r="O532" s="79"/>
      <c r="P532" s="79"/>
      <c r="Q532" s="79"/>
      <c r="R532" s="79"/>
      <c r="S532" s="79"/>
      <c r="T532" s="79"/>
      <c r="U532" s="79"/>
      <c r="V532" s="79"/>
      <c r="W532" s="79"/>
    </row>
    <row r="533" spans="1:23" ht="15.75" customHeight="1" x14ac:dyDescent="0.2">
      <c r="A533" s="80"/>
      <c r="B533" s="81"/>
      <c r="C533" s="79"/>
      <c r="D533" s="79"/>
      <c r="E533" s="79"/>
      <c r="F533" s="79"/>
      <c r="G533" s="79"/>
      <c r="H533" s="79"/>
      <c r="I533" s="79"/>
      <c r="J533" s="79"/>
      <c r="K533" s="79"/>
      <c r="L533" s="79"/>
      <c r="M533" s="82"/>
      <c r="N533" s="79"/>
      <c r="O533" s="79"/>
      <c r="P533" s="79"/>
      <c r="Q533" s="79"/>
      <c r="R533" s="79"/>
      <c r="S533" s="79"/>
      <c r="T533" s="79"/>
      <c r="U533" s="79"/>
      <c r="V533" s="79"/>
      <c r="W533" s="79"/>
    </row>
    <row r="534" spans="1:23" ht="15.75" customHeight="1" x14ac:dyDescent="0.2">
      <c r="A534" s="80"/>
      <c r="B534" s="81"/>
      <c r="C534" s="79"/>
      <c r="D534" s="79"/>
      <c r="E534" s="79"/>
      <c r="F534" s="79"/>
      <c r="G534" s="79"/>
      <c r="H534" s="79"/>
      <c r="I534" s="79"/>
      <c r="J534" s="79"/>
      <c r="K534" s="79"/>
      <c r="L534" s="79"/>
      <c r="M534" s="82"/>
      <c r="N534" s="79"/>
      <c r="O534" s="79"/>
      <c r="P534" s="79"/>
      <c r="Q534" s="79"/>
      <c r="R534" s="79"/>
      <c r="S534" s="79"/>
      <c r="T534" s="79"/>
      <c r="U534" s="79"/>
      <c r="V534" s="79"/>
      <c r="W534" s="79"/>
    </row>
    <row r="535" spans="1:23" ht="15.75" customHeight="1" x14ac:dyDescent="0.2">
      <c r="A535" s="80"/>
      <c r="B535" s="81"/>
      <c r="C535" s="79"/>
      <c r="D535" s="79"/>
      <c r="E535" s="79"/>
      <c r="F535" s="79"/>
      <c r="G535" s="79"/>
      <c r="H535" s="79"/>
      <c r="I535" s="79"/>
      <c r="J535" s="79"/>
      <c r="K535" s="79"/>
      <c r="L535" s="79"/>
      <c r="M535" s="82"/>
      <c r="N535" s="79"/>
      <c r="O535" s="79"/>
      <c r="P535" s="79"/>
      <c r="Q535" s="79"/>
      <c r="R535" s="79"/>
      <c r="S535" s="79"/>
      <c r="T535" s="79"/>
      <c r="U535" s="79"/>
      <c r="V535" s="79"/>
      <c r="W535" s="79"/>
    </row>
    <row r="536" spans="1:23" ht="15.75" customHeight="1" x14ac:dyDescent="0.2">
      <c r="A536" s="80"/>
      <c r="B536" s="81"/>
      <c r="C536" s="79"/>
      <c r="D536" s="79"/>
      <c r="E536" s="79"/>
      <c r="F536" s="79"/>
      <c r="G536" s="79"/>
      <c r="H536" s="79"/>
      <c r="I536" s="79"/>
      <c r="J536" s="79"/>
      <c r="K536" s="79"/>
      <c r="L536" s="79"/>
      <c r="M536" s="82"/>
      <c r="N536" s="79"/>
      <c r="O536" s="79"/>
      <c r="P536" s="79"/>
      <c r="Q536" s="79"/>
      <c r="R536" s="79"/>
      <c r="S536" s="79"/>
      <c r="T536" s="79"/>
      <c r="U536" s="79"/>
      <c r="V536" s="79"/>
      <c r="W536" s="79"/>
    </row>
    <row r="537" spans="1:23" ht="15.75" customHeight="1" x14ac:dyDescent="0.2">
      <c r="A537" s="80"/>
      <c r="B537" s="81"/>
      <c r="C537" s="79"/>
      <c r="D537" s="79"/>
      <c r="E537" s="79"/>
      <c r="F537" s="79"/>
      <c r="G537" s="79"/>
      <c r="H537" s="79"/>
      <c r="I537" s="79"/>
      <c r="J537" s="79"/>
      <c r="K537" s="79"/>
      <c r="L537" s="79"/>
      <c r="M537" s="82"/>
      <c r="N537" s="79"/>
      <c r="O537" s="79"/>
      <c r="P537" s="79"/>
      <c r="Q537" s="79"/>
      <c r="R537" s="79"/>
      <c r="S537" s="79"/>
      <c r="T537" s="79"/>
      <c r="U537" s="79"/>
      <c r="V537" s="79"/>
      <c r="W537" s="79"/>
    </row>
    <row r="538" spans="1:23" ht="15.75" customHeight="1" x14ac:dyDescent="0.2">
      <c r="A538" s="80"/>
      <c r="B538" s="81"/>
      <c r="C538" s="79"/>
      <c r="D538" s="79"/>
      <c r="E538" s="79"/>
      <c r="F538" s="79"/>
      <c r="G538" s="79"/>
      <c r="H538" s="79"/>
      <c r="I538" s="79"/>
      <c r="J538" s="79"/>
      <c r="K538" s="79"/>
      <c r="L538" s="79"/>
      <c r="M538" s="82"/>
      <c r="N538" s="79"/>
      <c r="O538" s="79"/>
      <c r="P538" s="79"/>
      <c r="Q538" s="79"/>
      <c r="R538" s="79"/>
      <c r="S538" s="79"/>
      <c r="T538" s="79"/>
      <c r="U538" s="79"/>
      <c r="V538" s="79"/>
      <c r="W538" s="79"/>
    </row>
    <row r="539" spans="1:23" ht="15.75" customHeight="1" x14ac:dyDescent="0.2">
      <c r="A539" s="80"/>
      <c r="B539" s="81"/>
      <c r="C539" s="79"/>
      <c r="D539" s="79"/>
      <c r="E539" s="79"/>
      <c r="F539" s="79"/>
      <c r="G539" s="79"/>
      <c r="H539" s="79"/>
      <c r="I539" s="79"/>
      <c r="J539" s="79"/>
      <c r="K539" s="79"/>
      <c r="L539" s="79"/>
      <c r="M539" s="82"/>
      <c r="N539" s="79"/>
      <c r="O539" s="79"/>
      <c r="P539" s="79"/>
      <c r="Q539" s="79"/>
      <c r="R539" s="79"/>
      <c r="S539" s="79"/>
      <c r="T539" s="79"/>
      <c r="U539" s="79"/>
      <c r="V539" s="79"/>
      <c r="W539" s="79"/>
    </row>
    <row r="540" spans="1:23" ht="15.75" customHeight="1" x14ac:dyDescent="0.2">
      <c r="A540" s="80"/>
      <c r="B540" s="81"/>
      <c r="C540" s="79"/>
      <c r="D540" s="79"/>
      <c r="E540" s="79"/>
      <c r="F540" s="79"/>
      <c r="G540" s="79"/>
      <c r="H540" s="79"/>
      <c r="I540" s="79"/>
      <c r="J540" s="79"/>
      <c r="K540" s="79"/>
      <c r="L540" s="79"/>
      <c r="M540" s="82"/>
      <c r="N540" s="79"/>
      <c r="O540" s="79"/>
      <c r="P540" s="79"/>
      <c r="Q540" s="79"/>
      <c r="R540" s="79"/>
      <c r="S540" s="79"/>
      <c r="T540" s="79"/>
      <c r="U540" s="79"/>
      <c r="V540" s="79"/>
      <c r="W540" s="79"/>
    </row>
    <row r="541" spans="1:23" ht="15.75" customHeight="1" x14ac:dyDescent="0.2">
      <c r="A541" s="80"/>
      <c r="B541" s="81"/>
      <c r="C541" s="79"/>
      <c r="D541" s="79"/>
      <c r="E541" s="79"/>
      <c r="F541" s="79"/>
      <c r="G541" s="79"/>
      <c r="H541" s="79"/>
      <c r="I541" s="79"/>
      <c r="J541" s="79"/>
      <c r="K541" s="79"/>
      <c r="L541" s="79"/>
      <c r="M541" s="82"/>
      <c r="N541" s="79"/>
      <c r="O541" s="79"/>
      <c r="P541" s="79"/>
      <c r="Q541" s="79"/>
      <c r="R541" s="79"/>
      <c r="S541" s="79"/>
      <c r="T541" s="79"/>
      <c r="U541" s="79"/>
      <c r="V541" s="79"/>
      <c r="W541" s="79"/>
    </row>
    <row r="542" spans="1:23" ht="15.75" customHeight="1" x14ac:dyDescent="0.2">
      <c r="A542" s="80"/>
      <c r="B542" s="81"/>
      <c r="C542" s="79"/>
      <c r="D542" s="79"/>
      <c r="E542" s="79"/>
      <c r="F542" s="79"/>
      <c r="G542" s="79"/>
      <c r="H542" s="79"/>
      <c r="I542" s="79"/>
      <c r="J542" s="79"/>
      <c r="K542" s="79"/>
      <c r="L542" s="79"/>
      <c r="M542" s="82"/>
      <c r="N542" s="79"/>
      <c r="O542" s="79"/>
      <c r="P542" s="79"/>
      <c r="Q542" s="79"/>
      <c r="R542" s="79"/>
      <c r="S542" s="79"/>
      <c r="T542" s="79"/>
      <c r="U542" s="79"/>
      <c r="V542" s="79"/>
      <c r="W542" s="79"/>
    </row>
    <row r="543" spans="1:23" ht="15.75" customHeight="1" x14ac:dyDescent="0.2">
      <c r="A543" s="80"/>
      <c r="B543" s="81"/>
      <c r="C543" s="79"/>
      <c r="D543" s="79"/>
      <c r="E543" s="79"/>
      <c r="F543" s="79"/>
      <c r="G543" s="79"/>
      <c r="H543" s="79"/>
      <c r="I543" s="79"/>
      <c r="J543" s="79"/>
      <c r="K543" s="79"/>
      <c r="L543" s="79"/>
      <c r="M543" s="82"/>
      <c r="N543" s="79"/>
      <c r="O543" s="79"/>
      <c r="P543" s="79"/>
      <c r="Q543" s="79"/>
      <c r="R543" s="79"/>
      <c r="S543" s="79"/>
      <c r="T543" s="79"/>
      <c r="U543" s="79"/>
      <c r="V543" s="79"/>
      <c r="W543" s="79"/>
    </row>
    <row r="544" spans="1:23" ht="15.75" customHeight="1" x14ac:dyDescent="0.2">
      <c r="A544" s="80"/>
      <c r="B544" s="81"/>
      <c r="C544" s="79"/>
      <c r="D544" s="79"/>
      <c r="E544" s="79"/>
      <c r="F544" s="79"/>
      <c r="G544" s="79"/>
      <c r="H544" s="79"/>
      <c r="I544" s="79"/>
      <c r="J544" s="79"/>
      <c r="K544" s="79"/>
      <c r="L544" s="79"/>
      <c r="M544" s="82"/>
      <c r="N544" s="79"/>
      <c r="O544" s="79"/>
      <c r="P544" s="79"/>
      <c r="Q544" s="79"/>
      <c r="R544" s="79"/>
      <c r="S544" s="79"/>
      <c r="T544" s="79"/>
      <c r="U544" s="79"/>
      <c r="V544" s="79"/>
      <c r="W544" s="79"/>
    </row>
    <row r="545" spans="1:23" ht="15.75" customHeight="1" x14ac:dyDescent="0.2">
      <c r="A545" s="80"/>
      <c r="B545" s="81"/>
      <c r="C545" s="79"/>
      <c r="D545" s="79"/>
      <c r="E545" s="79"/>
      <c r="F545" s="79"/>
      <c r="G545" s="79"/>
      <c r="H545" s="79"/>
      <c r="I545" s="79"/>
      <c r="J545" s="79"/>
      <c r="K545" s="79"/>
      <c r="L545" s="79"/>
      <c r="M545" s="82"/>
      <c r="N545" s="79"/>
      <c r="O545" s="79"/>
      <c r="P545" s="79"/>
      <c r="Q545" s="79"/>
      <c r="R545" s="79"/>
      <c r="S545" s="79"/>
      <c r="T545" s="79"/>
      <c r="U545" s="79"/>
      <c r="V545" s="79"/>
      <c r="W545" s="79"/>
    </row>
    <row r="546" spans="1:23" ht="15.75" customHeight="1" x14ac:dyDescent="0.2">
      <c r="A546" s="80"/>
      <c r="B546" s="81"/>
      <c r="C546" s="79"/>
      <c r="D546" s="79"/>
      <c r="E546" s="79"/>
      <c r="F546" s="79"/>
      <c r="G546" s="79"/>
      <c r="H546" s="79"/>
      <c r="I546" s="79"/>
      <c r="J546" s="79"/>
      <c r="K546" s="79"/>
      <c r="L546" s="79"/>
      <c r="M546" s="82"/>
      <c r="N546" s="79"/>
      <c r="O546" s="79"/>
      <c r="P546" s="79"/>
      <c r="Q546" s="79"/>
      <c r="R546" s="79"/>
      <c r="S546" s="79"/>
      <c r="T546" s="79"/>
      <c r="U546" s="79"/>
      <c r="V546" s="79"/>
      <c r="W546" s="79"/>
    </row>
    <row r="547" spans="1:23" ht="15.75" customHeight="1" x14ac:dyDescent="0.2">
      <c r="A547" s="80"/>
      <c r="B547" s="81"/>
      <c r="C547" s="79"/>
      <c r="D547" s="79"/>
      <c r="E547" s="79"/>
      <c r="F547" s="79"/>
      <c r="G547" s="79"/>
      <c r="H547" s="79"/>
      <c r="I547" s="79"/>
      <c r="J547" s="79"/>
      <c r="K547" s="79"/>
      <c r="L547" s="79"/>
      <c r="M547" s="82"/>
      <c r="N547" s="79"/>
      <c r="O547" s="79"/>
      <c r="P547" s="79"/>
      <c r="Q547" s="79"/>
      <c r="R547" s="79"/>
      <c r="S547" s="79"/>
      <c r="T547" s="79"/>
      <c r="U547" s="79"/>
      <c r="V547" s="79"/>
      <c r="W547" s="79"/>
    </row>
    <row r="548" spans="1:23" ht="15.75" customHeight="1" x14ac:dyDescent="0.2">
      <c r="A548" s="80"/>
      <c r="B548" s="81"/>
      <c r="C548" s="79"/>
      <c r="D548" s="79"/>
      <c r="E548" s="79"/>
      <c r="F548" s="79"/>
      <c r="G548" s="79"/>
      <c r="H548" s="79"/>
      <c r="I548" s="79"/>
      <c r="J548" s="79"/>
      <c r="K548" s="79"/>
      <c r="L548" s="79"/>
      <c r="M548" s="82"/>
      <c r="N548" s="79"/>
      <c r="O548" s="79"/>
      <c r="P548" s="79"/>
      <c r="Q548" s="79"/>
      <c r="R548" s="79"/>
      <c r="S548" s="79"/>
      <c r="T548" s="79"/>
      <c r="U548" s="79"/>
      <c r="V548" s="79"/>
      <c r="W548" s="79"/>
    </row>
    <row r="549" spans="1:23" ht="15.75" customHeight="1" x14ac:dyDescent="0.2">
      <c r="A549" s="80"/>
      <c r="B549" s="81"/>
      <c r="C549" s="79"/>
      <c r="D549" s="79"/>
      <c r="E549" s="79"/>
      <c r="F549" s="79"/>
      <c r="G549" s="79"/>
      <c r="H549" s="79"/>
      <c r="I549" s="79"/>
      <c r="J549" s="79"/>
      <c r="K549" s="79"/>
      <c r="L549" s="79"/>
      <c r="M549" s="82"/>
      <c r="N549" s="79"/>
      <c r="O549" s="79"/>
      <c r="P549" s="79"/>
      <c r="Q549" s="79"/>
      <c r="R549" s="79"/>
      <c r="S549" s="79"/>
      <c r="T549" s="79"/>
      <c r="U549" s="79"/>
      <c r="V549" s="79"/>
      <c r="W549" s="79"/>
    </row>
    <row r="550" spans="1:23" ht="15.75" customHeight="1" x14ac:dyDescent="0.2">
      <c r="A550" s="80"/>
      <c r="B550" s="81"/>
      <c r="C550" s="79"/>
      <c r="D550" s="79"/>
      <c r="E550" s="79"/>
      <c r="F550" s="79"/>
      <c r="G550" s="79"/>
      <c r="H550" s="79"/>
      <c r="I550" s="79"/>
      <c r="J550" s="79"/>
      <c r="K550" s="79"/>
      <c r="L550" s="79"/>
      <c r="M550" s="82"/>
      <c r="N550" s="79"/>
      <c r="O550" s="79"/>
      <c r="P550" s="79"/>
      <c r="Q550" s="79"/>
      <c r="R550" s="79"/>
      <c r="S550" s="79"/>
      <c r="T550" s="79"/>
      <c r="U550" s="79"/>
      <c r="V550" s="79"/>
      <c r="W550" s="79"/>
    </row>
    <row r="551" spans="1:23" ht="15.75" customHeight="1" x14ac:dyDescent="0.2">
      <c r="A551" s="80"/>
      <c r="B551" s="81"/>
      <c r="C551" s="79"/>
      <c r="D551" s="79"/>
      <c r="E551" s="79"/>
      <c r="F551" s="79"/>
      <c r="G551" s="79"/>
      <c r="H551" s="79"/>
      <c r="I551" s="79"/>
      <c r="J551" s="79"/>
      <c r="K551" s="79"/>
      <c r="L551" s="79"/>
      <c r="M551" s="82"/>
      <c r="N551" s="79"/>
      <c r="O551" s="79"/>
      <c r="P551" s="79"/>
      <c r="Q551" s="79"/>
      <c r="R551" s="79"/>
      <c r="S551" s="79"/>
      <c r="T551" s="79"/>
      <c r="U551" s="79"/>
      <c r="V551" s="79"/>
      <c r="W551" s="79"/>
    </row>
    <row r="552" spans="1:23" ht="15.75" customHeight="1" x14ac:dyDescent="0.2">
      <c r="A552" s="80"/>
      <c r="B552" s="81"/>
      <c r="C552" s="79"/>
      <c r="D552" s="79"/>
      <c r="E552" s="79"/>
      <c r="F552" s="79"/>
      <c r="G552" s="79"/>
      <c r="H552" s="79"/>
      <c r="I552" s="79"/>
      <c r="J552" s="79"/>
      <c r="K552" s="79"/>
      <c r="L552" s="79"/>
      <c r="M552" s="82"/>
      <c r="N552" s="79"/>
      <c r="O552" s="79"/>
      <c r="P552" s="79"/>
      <c r="Q552" s="79"/>
      <c r="R552" s="79"/>
      <c r="S552" s="79"/>
      <c r="T552" s="79"/>
      <c r="U552" s="79"/>
      <c r="V552" s="79"/>
      <c r="W552" s="79"/>
    </row>
    <row r="553" spans="1:23" ht="15.75" customHeight="1" x14ac:dyDescent="0.2">
      <c r="A553" s="80"/>
      <c r="B553" s="81"/>
      <c r="C553" s="79"/>
      <c r="D553" s="79"/>
      <c r="E553" s="79"/>
      <c r="F553" s="79"/>
      <c r="G553" s="79"/>
      <c r="H553" s="79"/>
      <c r="I553" s="79"/>
      <c r="J553" s="79"/>
      <c r="K553" s="79"/>
      <c r="L553" s="79"/>
      <c r="M553" s="82"/>
      <c r="N553" s="79"/>
      <c r="O553" s="79"/>
      <c r="P553" s="79"/>
      <c r="Q553" s="79"/>
      <c r="R553" s="79"/>
      <c r="S553" s="79"/>
      <c r="T553" s="79"/>
      <c r="U553" s="79"/>
      <c r="V553" s="79"/>
      <c r="W553" s="79"/>
    </row>
    <row r="554" spans="1:23" ht="15.75" customHeight="1" x14ac:dyDescent="0.2">
      <c r="A554" s="80"/>
      <c r="B554" s="81"/>
      <c r="C554" s="79"/>
      <c r="D554" s="79"/>
      <c r="E554" s="79"/>
      <c r="F554" s="79"/>
      <c r="G554" s="79"/>
      <c r="H554" s="79"/>
      <c r="I554" s="79"/>
      <c r="J554" s="79"/>
      <c r="K554" s="79"/>
      <c r="L554" s="79"/>
      <c r="M554" s="82"/>
      <c r="N554" s="79"/>
      <c r="O554" s="79"/>
      <c r="P554" s="79"/>
      <c r="Q554" s="79"/>
      <c r="R554" s="79"/>
      <c r="S554" s="79"/>
      <c r="T554" s="79"/>
      <c r="U554" s="79"/>
      <c r="V554" s="79"/>
      <c r="W554" s="79"/>
    </row>
    <row r="555" spans="1:23" ht="15.75" customHeight="1" x14ac:dyDescent="0.2">
      <c r="A555" s="80"/>
      <c r="B555" s="81"/>
      <c r="C555" s="79"/>
      <c r="D555" s="79"/>
      <c r="E555" s="79"/>
      <c r="F555" s="79"/>
      <c r="G555" s="79"/>
      <c r="H555" s="79"/>
      <c r="I555" s="79"/>
      <c r="J555" s="79"/>
      <c r="K555" s="79"/>
      <c r="L555" s="79"/>
      <c r="M555" s="82"/>
      <c r="N555" s="79"/>
      <c r="O555" s="79"/>
      <c r="P555" s="79"/>
      <c r="Q555" s="79"/>
      <c r="R555" s="79"/>
      <c r="S555" s="79"/>
      <c r="T555" s="79"/>
      <c r="U555" s="79"/>
      <c r="V555" s="79"/>
      <c r="W555" s="79"/>
    </row>
    <row r="556" spans="1:23" ht="15.75" customHeight="1" x14ac:dyDescent="0.2">
      <c r="A556" s="80"/>
      <c r="B556" s="81"/>
      <c r="C556" s="79"/>
      <c r="D556" s="79"/>
      <c r="E556" s="79"/>
      <c r="F556" s="79"/>
      <c r="G556" s="79"/>
      <c r="H556" s="79"/>
      <c r="I556" s="79"/>
      <c r="J556" s="79"/>
      <c r="K556" s="79"/>
      <c r="L556" s="79"/>
      <c r="M556" s="82"/>
      <c r="N556" s="79"/>
      <c r="O556" s="79"/>
      <c r="P556" s="79"/>
      <c r="Q556" s="79"/>
      <c r="R556" s="79"/>
      <c r="S556" s="79"/>
      <c r="T556" s="79"/>
      <c r="U556" s="79"/>
      <c r="V556" s="79"/>
      <c r="W556" s="79"/>
    </row>
    <row r="557" spans="1:23" ht="15.75" customHeight="1" x14ac:dyDescent="0.2">
      <c r="A557" s="80"/>
      <c r="B557" s="81"/>
      <c r="C557" s="79"/>
      <c r="D557" s="79"/>
      <c r="E557" s="79"/>
      <c r="F557" s="79"/>
      <c r="G557" s="79"/>
      <c r="H557" s="79"/>
      <c r="I557" s="79"/>
      <c r="J557" s="79"/>
      <c r="K557" s="79"/>
      <c r="L557" s="79"/>
      <c r="M557" s="82"/>
      <c r="N557" s="79"/>
      <c r="O557" s="79"/>
      <c r="P557" s="79"/>
      <c r="Q557" s="79"/>
      <c r="R557" s="79"/>
      <c r="S557" s="79"/>
      <c r="T557" s="79"/>
      <c r="U557" s="79"/>
      <c r="V557" s="79"/>
      <c r="W557" s="79"/>
    </row>
    <row r="558" spans="1:23" ht="15.75" customHeight="1" x14ac:dyDescent="0.2">
      <c r="A558" s="80"/>
      <c r="B558" s="81"/>
      <c r="C558" s="79"/>
      <c r="D558" s="79"/>
      <c r="E558" s="79"/>
      <c r="F558" s="79"/>
      <c r="G558" s="79"/>
      <c r="H558" s="79"/>
      <c r="I558" s="79"/>
      <c r="J558" s="79"/>
      <c r="K558" s="79"/>
      <c r="L558" s="79"/>
      <c r="M558" s="82"/>
      <c r="N558" s="79"/>
      <c r="O558" s="79"/>
      <c r="P558" s="79"/>
      <c r="Q558" s="79"/>
      <c r="R558" s="79"/>
      <c r="S558" s="79"/>
      <c r="T558" s="79"/>
      <c r="U558" s="79"/>
      <c r="V558" s="79"/>
      <c r="W558" s="79"/>
    </row>
    <row r="559" spans="1:23" ht="15.75" customHeight="1" x14ac:dyDescent="0.2">
      <c r="A559" s="80"/>
      <c r="B559" s="81"/>
      <c r="C559" s="79"/>
      <c r="D559" s="79"/>
      <c r="E559" s="79"/>
      <c r="F559" s="79"/>
      <c r="G559" s="79"/>
      <c r="H559" s="79"/>
      <c r="I559" s="79"/>
      <c r="J559" s="79"/>
      <c r="K559" s="79"/>
      <c r="L559" s="79"/>
      <c r="M559" s="82"/>
      <c r="N559" s="79"/>
      <c r="O559" s="79"/>
      <c r="P559" s="79"/>
      <c r="Q559" s="79"/>
      <c r="R559" s="79"/>
      <c r="S559" s="79"/>
      <c r="T559" s="79"/>
      <c r="U559" s="79"/>
      <c r="V559" s="79"/>
      <c r="W559" s="79"/>
    </row>
    <row r="560" spans="1:23" ht="15.75" customHeight="1" x14ac:dyDescent="0.2">
      <c r="A560" s="80"/>
      <c r="B560" s="81"/>
      <c r="C560" s="79"/>
      <c r="D560" s="79"/>
      <c r="E560" s="79"/>
      <c r="F560" s="79"/>
      <c r="G560" s="79"/>
      <c r="H560" s="79"/>
      <c r="I560" s="79"/>
      <c r="J560" s="79"/>
      <c r="K560" s="79"/>
      <c r="L560" s="79"/>
      <c r="M560" s="82"/>
      <c r="N560" s="79"/>
      <c r="O560" s="79"/>
      <c r="P560" s="79"/>
      <c r="Q560" s="79"/>
      <c r="R560" s="79"/>
      <c r="S560" s="79"/>
      <c r="T560" s="79"/>
      <c r="U560" s="79"/>
      <c r="V560" s="79"/>
      <c r="W560" s="79"/>
    </row>
    <row r="561" spans="1:23" ht="15.75" customHeight="1" x14ac:dyDescent="0.2">
      <c r="A561" s="80"/>
      <c r="B561" s="81"/>
      <c r="C561" s="79"/>
      <c r="D561" s="79"/>
      <c r="E561" s="79"/>
      <c r="F561" s="79"/>
      <c r="G561" s="79"/>
      <c r="H561" s="79"/>
      <c r="I561" s="79"/>
      <c r="J561" s="79"/>
      <c r="K561" s="79"/>
      <c r="L561" s="79"/>
      <c r="M561" s="82"/>
      <c r="N561" s="79"/>
      <c r="O561" s="79"/>
      <c r="P561" s="79"/>
      <c r="Q561" s="79"/>
      <c r="R561" s="79"/>
      <c r="S561" s="79"/>
      <c r="T561" s="79"/>
      <c r="U561" s="79"/>
      <c r="V561" s="79"/>
      <c r="W561" s="79"/>
    </row>
    <row r="562" spans="1:23" ht="15.75" customHeight="1" x14ac:dyDescent="0.2">
      <c r="A562" s="80"/>
      <c r="B562" s="81"/>
      <c r="C562" s="79"/>
      <c r="D562" s="79"/>
      <c r="E562" s="79"/>
      <c r="F562" s="79"/>
      <c r="G562" s="79"/>
      <c r="H562" s="79"/>
      <c r="I562" s="79"/>
      <c r="J562" s="79"/>
      <c r="K562" s="79"/>
      <c r="L562" s="79"/>
      <c r="M562" s="82"/>
      <c r="N562" s="79"/>
      <c r="O562" s="79"/>
      <c r="P562" s="79"/>
      <c r="Q562" s="79"/>
      <c r="R562" s="79"/>
      <c r="S562" s="79"/>
      <c r="T562" s="79"/>
      <c r="U562" s="79"/>
      <c r="V562" s="79"/>
      <c r="W562" s="79"/>
    </row>
    <row r="563" spans="1:23" ht="15.75" customHeight="1" x14ac:dyDescent="0.2">
      <c r="A563" s="80"/>
      <c r="B563" s="81"/>
      <c r="C563" s="79"/>
      <c r="D563" s="79"/>
      <c r="E563" s="79"/>
      <c r="F563" s="79"/>
      <c r="G563" s="79"/>
      <c r="H563" s="79"/>
      <c r="I563" s="79"/>
      <c r="J563" s="79"/>
      <c r="K563" s="79"/>
      <c r="L563" s="79"/>
      <c r="M563" s="82"/>
      <c r="N563" s="79"/>
      <c r="O563" s="79"/>
      <c r="P563" s="79"/>
      <c r="Q563" s="79"/>
      <c r="R563" s="79"/>
      <c r="S563" s="79"/>
      <c r="T563" s="79"/>
      <c r="U563" s="79"/>
      <c r="V563" s="79"/>
      <c r="W563" s="79"/>
    </row>
    <row r="564" spans="1:23" ht="15.75" customHeight="1" x14ac:dyDescent="0.2">
      <c r="A564" s="80"/>
      <c r="B564" s="81"/>
      <c r="C564" s="79"/>
      <c r="D564" s="79"/>
      <c r="E564" s="79"/>
      <c r="F564" s="79"/>
      <c r="G564" s="79"/>
      <c r="H564" s="79"/>
      <c r="I564" s="79"/>
      <c r="J564" s="79"/>
      <c r="K564" s="79"/>
      <c r="L564" s="79"/>
      <c r="M564" s="82"/>
      <c r="N564" s="79"/>
      <c r="O564" s="79"/>
      <c r="P564" s="79"/>
      <c r="Q564" s="79"/>
      <c r="R564" s="79"/>
      <c r="S564" s="79"/>
      <c r="T564" s="79"/>
      <c r="U564" s="79"/>
      <c r="V564" s="79"/>
      <c r="W564" s="79"/>
    </row>
    <row r="565" spans="1:23" ht="15.75" customHeight="1" x14ac:dyDescent="0.2">
      <c r="A565" s="80"/>
      <c r="B565" s="81"/>
      <c r="C565" s="79"/>
      <c r="D565" s="79"/>
      <c r="E565" s="79"/>
      <c r="F565" s="79"/>
      <c r="G565" s="79"/>
      <c r="H565" s="79"/>
      <c r="I565" s="79"/>
      <c r="J565" s="79"/>
      <c r="K565" s="79"/>
      <c r="L565" s="79"/>
      <c r="M565" s="82"/>
      <c r="N565" s="79"/>
      <c r="O565" s="79"/>
      <c r="P565" s="79"/>
      <c r="Q565" s="79"/>
      <c r="R565" s="79"/>
      <c r="S565" s="79"/>
      <c r="T565" s="79"/>
      <c r="U565" s="79"/>
      <c r="V565" s="79"/>
      <c r="W565" s="79"/>
    </row>
    <row r="566" spans="1:23" ht="15.75" customHeight="1" x14ac:dyDescent="0.2">
      <c r="A566" s="80"/>
      <c r="B566" s="81"/>
      <c r="C566" s="79"/>
      <c r="D566" s="79"/>
      <c r="E566" s="79"/>
      <c r="F566" s="79"/>
      <c r="G566" s="79"/>
      <c r="H566" s="79"/>
      <c r="I566" s="79"/>
      <c r="J566" s="79"/>
      <c r="K566" s="79"/>
      <c r="L566" s="79"/>
      <c r="M566" s="82"/>
      <c r="N566" s="79"/>
      <c r="O566" s="79"/>
      <c r="P566" s="79"/>
      <c r="Q566" s="79"/>
      <c r="R566" s="79"/>
      <c r="S566" s="79"/>
      <c r="T566" s="79"/>
      <c r="U566" s="79"/>
      <c r="V566" s="79"/>
      <c r="W566" s="79"/>
    </row>
    <row r="567" spans="1:23" ht="15.75" customHeight="1" x14ac:dyDescent="0.2">
      <c r="A567" s="80"/>
      <c r="B567" s="81"/>
      <c r="C567" s="79"/>
      <c r="D567" s="79"/>
      <c r="E567" s="79"/>
      <c r="F567" s="79"/>
      <c r="G567" s="79"/>
      <c r="H567" s="79"/>
      <c r="I567" s="79"/>
      <c r="J567" s="79"/>
      <c r="K567" s="79"/>
      <c r="L567" s="79"/>
      <c r="M567" s="82"/>
      <c r="N567" s="79"/>
      <c r="O567" s="79"/>
      <c r="P567" s="79"/>
      <c r="Q567" s="79"/>
      <c r="R567" s="79"/>
      <c r="S567" s="79"/>
      <c r="T567" s="79"/>
      <c r="U567" s="79"/>
      <c r="V567" s="79"/>
      <c r="W567" s="79"/>
    </row>
    <row r="568" spans="1:23" ht="15.75" customHeight="1" x14ac:dyDescent="0.2">
      <c r="A568" s="80"/>
      <c r="B568" s="81"/>
      <c r="C568" s="79"/>
      <c r="D568" s="79"/>
      <c r="E568" s="79"/>
      <c r="F568" s="79"/>
      <c r="G568" s="79"/>
      <c r="H568" s="79"/>
      <c r="I568" s="79"/>
      <c r="J568" s="79"/>
      <c r="K568" s="79"/>
      <c r="L568" s="79"/>
      <c r="M568" s="82"/>
      <c r="N568" s="79"/>
      <c r="O568" s="79"/>
      <c r="P568" s="79"/>
      <c r="Q568" s="79"/>
      <c r="R568" s="79"/>
      <c r="S568" s="79"/>
      <c r="T568" s="79"/>
      <c r="U568" s="79"/>
      <c r="V568" s="79"/>
      <c r="W568" s="79"/>
    </row>
    <row r="569" spans="1:23" ht="15.75" customHeight="1" x14ac:dyDescent="0.2">
      <c r="A569" s="80"/>
      <c r="B569" s="81"/>
      <c r="C569" s="79"/>
      <c r="D569" s="79"/>
      <c r="E569" s="79"/>
      <c r="F569" s="79"/>
      <c r="G569" s="79"/>
      <c r="H569" s="79"/>
      <c r="I569" s="79"/>
      <c r="J569" s="79"/>
      <c r="K569" s="79"/>
      <c r="L569" s="79"/>
      <c r="M569" s="82"/>
      <c r="N569" s="79"/>
      <c r="O569" s="79"/>
      <c r="P569" s="79"/>
      <c r="Q569" s="79"/>
      <c r="R569" s="79"/>
      <c r="S569" s="79"/>
      <c r="T569" s="79"/>
      <c r="U569" s="79"/>
      <c r="V569" s="79"/>
      <c r="W569" s="79"/>
    </row>
    <row r="570" spans="1:23" ht="15.75" customHeight="1" x14ac:dyDescent="0.2">
      <c r="A570" s="80"/>
      <c r="B570" s="81"/>
      <c r="C570" s="79"/>
      <c r="D570" s="79"/>
      <c r="E570" s="79"/>
      <c r="F570" s="79"/>
      <c r="G570" s="79"/>
      <c r="H570" s="79"/>
      <c r="I570" s="79"/>
      <c r="J570" s="79"/>
      <c r="K570" s="79"/>
      <c r="L570" s="79"/>
      <c r="M570" s="82"/>
      <c r="N570" s="79"/>
      <c r="O570" s="79"/>
      <c r="P570" s="79"/>
      <c r="Q570" s="79"/>
      <c r="R570" s="79"/>
      <c r="S570" s="79"/>
      <c r="T570" s="79"/>
      <c r="U570" s="79"/>
      <c r="V570" s="79"/>
      <c r="W570" s="79"/>
    </row>
    <row r="571" spans="1:23" ht="15.75" customHeight="1" x14ac:dyDescent="0.2">
      <c r="A571" s="80"/>
      <c r="B571" s="81"/>
      <c r="C571" s="79"/>
      <c r="D571" s="79"/>
      <c r="E571" s="79"/>
      <c r="F571" s="79"/>
      <c r="G571" s="79"/>
      <c r="H571" s="79"/>
      <c r="I571" s="79"/>
      <c r="J571" s="79"/>
      <c r="K571" s="79"/>
      <c r="L571" s="79"/>
      <c r="M571" s="82"/>
      <c r="N571" s="79"/>
      <c r="O571" s="79"/>
      <c r="P571" s="79"/>
      <c r="Q571" s="79"/>
      <c r="R571" s="79"/>
      <c r="S571" s="79"/>
      <c r="T571" s="79"/>
      <c r="U571" s="79"/>
      <c r="V571" s="79"/>
      <c r="W571" s="79"/>
    </row>
    <row r="572" spans="1:23" ht="15.75" customHeight="1" x14ac:dyDescent="0.2">
      <c r="A572" s="80"/>
      <c r="B572" s="81"/>
      <c r="C572" s="79"/>
      <c r="D572" s="79"/>
      <c r="E572" s="79"/>
      <c r="F572" s="79"/>
      <c r="G572" s="79"/>
      <c r="H572" s="79"/>
      <c r="I572" s="79"/>
      <c r="J572" s="79"/>
      <c r="K572" s="79"/>
      <c r="L572" s="79"/>
      <c r="M572" s="82"/>
      <c r="N572" s="79"/>
      <c r="O572" s="79"/>
      <c r="P572" s="79"/>
      <c r="Q572" s="79"/>
      <c r="R572" s="79"/>
      <c r="S572" s="79"/>
      <c r="T572" s="79"/>
      <c r="U572" s="79"/>
      <c r="V572" s="79"/>
      <c r="W572" s="79"/>
    </row>
    <row r="573" spans="1:23" ht="15.75" customHeight="1" x14ac:dyDescent="0.2">
      <c r="A573" s="80"/>
      <c r="B573" s="81"/>
      <c r="C573" s="79"/>
      <c r="D573" s="79"/>
      <c r="E573" s="79"/>
      <c r="F573" s="79"/>
      <c r="G573" s="79"/>
      <c r="H573" s="79"/>
      <c r="I573" s="79"/>
      <c r="J573" s="79"/>
      <c r="K573" s="79"/>
      <c r="L573" s="79"/>
      <c r="M573" s="82"/>
      <c r="N573" s="79"/>
      <c r="O573" s="79"/>
      <c r="P573" s="79"/>
      <c r="Q573" s="79"/>
      <c r="R573" s="79"/>
      <c r="S573" s="79"/>
      <c r="T573" s="79"/>
      <c r="U573" s="79"/>
      <c r="V573" s="79"/>
      <c r="W573" s="79"/>
    </row>
    <row r="574" spans="1:23" ht="15.75" customHeight="1" x14ac:dyDescent="0.2">
      <c r="A574" s="80"/>
      <c r="B574" s="81"/>
      <c r="C574" s="79"/>
      <c r="D574" s="79"/>
      <c r="E574" s="79"/>
      <c r="F574" s="79"/>
      <c r="G574" s="79"/>
      <c r="H574" s="79"/>
      <c r="I574" s="79"/>
      <c r="J574" s="79"/>
      <c r="K574" s="79"/>
      <c r="L574" s="79"/>
      <c r="M574" s="82"/>
      <c r="N574" s="79"/>
      <c r="O574" s="79"/>
      <c r="P574" s="79"/>
      <c r="Q574" s="79"/>
      <c r="R574" s="79"/>
      <c r="S574" s="79"/>
      <c r="T574" s="79"/>
      <c r="U574" s="79"/>
      <c r="V574" s="79"/>
      <c r="W574" s="79"/>
    </row>
    <row r="575" spans="1:23" ht="15.75" customHeight="1" x14ac:dyDescent="0.2">
      <c r="A575" s="80"/>
      <c r="B575" s="81"/>
      <c r="C575" s="79"/>
      <c r="D575" s="79"/>
      <c r="E575" s="79"/>
      <c r="F575" s="79"/>
      <c r="G575" s="79"/>
      <c r="H575" s="79"/>
      <c r="I575" s="79"/>
      <c r="J575" s="79"/>
      <c r="K575" s="79"/>
      <c r="L575" s="79"/>
      <c r="M575" s="82"/>
      <c r="N575" s="79"/>
      <c r="O575" s="79"/>
      <c r="P575" s="79"/>
      <c r="Q575" s="79"/>
      <c r="R575" s="79"/>
      <c r="S575" s="79"/>
      <c r="T575" s="79"/>
      <c r="U575" s="79"/>
      <c r="V575" s="79"/>
      <c r="W575" s="79"/>
    </row>
    <row r="576" spans="1:23" ht="15.75" customHeight="1" x14ac:dyDescent="0.2">
      <c r="A576" s="80"/>
      <c r="B576" s="81"/>
      <c r="C576" s="79"/>
      <c r="D576" s="79"/>
      <c r="E576" s="79"/>
      <c r="F576" s="79"/>
      <c r="G576" s="79"/>
      <c r="H576" s="79"/>
      <c r="I576" s="79"/>
      <c r="J576" s="79"/>
      <c r="K576" s="79"/>
      <c r="L576" s="79"/>
      <c r="M576" s="82"/>
      <c r="N576" s="79"/>
      <c r="O576" s="79"/>
      <c r="P576" s="79"/>
      <c r="Q576" s="79"/>
      <c r="R576" s="79"/>
      <c r="S576" s="79"/>
      <c r="T576" s="79"/>
      <c r="U576" s="79"/>
      <c r="V576" s="79"/>
      <c r="W576" s="79"/>
    </row>
    <row r="577" spans="1:23" ht="15.75" customHeight="1" x14ac:dyDescent="0.2">
      <c r="A577" s="80"/>
      <c r="B577" s="81"/>
      <c r="C577" s="79"/>
      <c r="D577" s="79"/>
      <c r="E577" s="79"/>
      <c r="F577" s="79"/>
      <c r="G577" s="79"/>
      <c r="H577" s="79"/>
      <c r="I577" s="79"/>
      <c r="J577" s="79"/>
      <c r="K577" s="79"/>
      <c r="L577" s="79"/>
      <c r="M577" s="82"/>
      <c r="N577" s="79"/>
      <c r="O577" s="79"/>
      <c r="P577" s="79"/>
      <c r="Q577" s="79"/>
      <c r="R577" s="79"/>
      <c r="S577" s="79"/>
      <c r="T577" s="79"/>
      <c r="U577" s="79"/>
      <c r="V577" s="79"/>
      <c r="W577" s="79"/>
    </row>
    <row r="578" spans="1:23" ht="15.75" customHeight="1" x14ac:dyDescent="0.2">
      <c r="A578" s="80"/>
      <c r="B578" s="81"/>
      <c r="C578" s="79"/>
      <c r="D578" s="79"/>
      <c r="E578" s="79"/>
      <c r="F578" s="79"/>
      <c r="G578" s="79"/>
      <c r="H578" s="79"/>
      <c r="I578" s="79"/>
      <c r="J578" s="79"/>
      <c r="K578" s="79"/>
      <c r="L578" s="79"/>
      <c r="M578" s="82"/>
      <c r="N578" s="79"/>
      <c r="O578" s="79"/>
      <c r="P578" s="79"/>
      <c r="Q578" s="79"/>
      <c r="R578" s="79"/>
      <c r="S578" s="79"/>
      <c r="T578" s="79"/>
      <c r="U578" s="79"/>
      <c r="V578" s="79"/>
      <c r="W578" s="79"/>
    </row>
    <row r="579" spans="1:23" ht="15.75" customHeight="1" x14ac:dyDescent="0.2">
      <c r="A579" s="80"/>
      <c r="B579" s="81"/>
      <c r="C579" s="79"/>
      <c r="D579" s="79"/>
      <c r="E579" s="79"/>
      <c r="F579" s="79"/>
      <c r="G579" s="79"/>
      <c r="H579" s="79"/>
      <c r="I579" s="79"/>
      <c r="J579" s="79"/>
      <c r="K579" s="79"/>
      <c r="L579" s="79"/>
      <c r="M579" s="82"/>
      <c r="N579" s="79"/>
      <c r="O579" s="79"/>
      <c r="P579" s="79"/>
      <c r="Q579" s="79"/>
      <c r="R579" s="79"/>
      <c r="S579" s="79"/>
      <c r="T579" s="79"/>
      <c r="U579" s="79"/>
      <c r="V579" s="79"/>
      <c r="W579" s="79"/>
    </row>
    <row r="580" spans="1:23" ht="15.75" customHeight="1" x14ac:dyDescent="0.2">
      <c r="A580" s="80"/>
      <c r="B580" s="81"/>
      <c r="C580" s="79"/>
      <c r="D580" s="79"/>
      <c r="E580" s="79"/>
      <c r="F580" s="79"/>
      <c r="G580" s="79"/>
      <c r="H580" s="79"/>
      <c r="I580" s="79"/>
      <c r="J580" s="79"/>
      <c r="K580" s="79"/>
      <c r="L580" s="79"/>
      <c r="M580" s="82"/>
      <c r="N580" s="79"/>
      <c r="O580" s="79"/>
      <c r="P580" s="79"/>
      <c r="Q580" s="79"/>
      <c r="R580" s="79"/>
      <c r="S580" s="79"/>
      <c r="T580" s="79"/>
      <c r="U580" s="79"/>
      <c r="V580" s="79"/>
      <c r="W580" s="79"/>
    </row>
    <row r="581" spans="1:23" ht="15.75" customHeight="1" x14ac:dyDescent="0.2">
      <c r="A581" s="80"/>
      <c r="B581" s="81"/>
      <c r="C581" s="79"/>
      <c r="D581" s="79"/>
      <c r="E581" s="79"/>
      <c r="F581" s="79"/>
      <c r="G581" s="79"/>
      <c r="H581" s="79"/>
      <c r="I581" s="79"/>
      <c r="J581" s="79"/>
      <c r="K581" s="79"/>
      <c r="L581" s="79"/>
      <c r="M581" s="82"/>
      <c r="N581" s="79"/>
      <c r="O581" s="79"/>
      <c r="P581" s="79"/>
      <c r="Q581" s="79"/>
      <c r="R581" s="79"/>
      <c r="S581" s="79"/>
      <c r="T581" s="79"/>
      <c r="U581" s="79"/>
      <c r="V581" s="79"/>
      <c r="W581" s="79"/>
    </row>
    <row r="582" spans="1:23" ht="15.75" customHeight="1" x14ac:dyDescent="0.2">
      <c r="A582" s="80"/>
      <c r="B582" s="81"/>
      <c r="C582" s="79"/>
      <c r="D582" s="79"/>
      <c r="E582" s="79"/>
      <c r="F582" s="79"/>
      <c r="G582" s="79"/>
      <c r="H582" s="79"/>
      <c r="I582" s="79"/>
      <c r="J582" s="79"/>
      <c r="K582" s="79"/>
      <c r="L582" s="79"/>
      <c r="M582" s="82"/>
      <c r="N582" s="79"/>
      <c r="O582" s="79"/>
      <c r="P582" s="79"/>
      <c r="Q582" s="79"/>
      <c r="R582" s="79"/>
      <c r="S582" s="79"/>
      <c r="T582" s="79"/>
      <c r="U582" s="79"/>
      <c r="V582" s="79"/>
      <c r="W582" s="79"/>
    </row>
    <row r="583" spans="1:23" ht="15.75" customHeight="1" x14ac:dyDescent="0.2">
      <c r="A583" s="80"/>
      <c r="B583" s="81"/>
      <c r="C583" s="79"/>
      <c r="D583" s="79"/>
      <c r="E583" s="79"/>
      <c r="F583" s="79"/>
      <c r="G583" s="79"/>
      <c r="H583" s="79"/>
      <c r="I583" s="79"/>
      <c r="J583" s="79"/>
      <c r="K583" s="79"/>
      <c r="L583" s="79"/>
      <c r="M583" s="82"/>
      <c r="N583" s="79"/>
      <c r="O583" s="79"/>
      <c r="P583" s="79"/>
      <c r="Q583" s="79"/>
      <c r="R583" s="79"/>
      <c r="S583" s="79"/>
      <c r="T583" s="79"/>
      <c r="U583" s="79"/>
      <c r="V583" s="79"/>
      <c r="W583" s="79"/>
    </row>
    <row r="584" spans="1:23" ht="15.75" customHeight="1" x14ac:dyDescent="0.2">
      <c r="A584" s="80"/>
      <c r="B584" s="81"/>
      <c r="C584" s="79"/>
      <c r="D584" s="79"/>
      <c r="E584" s="79"/>
      <c r="F584" s="79"/>
      <c r="G584" s="79"/>
      <c r="H584" s="79"/>
      <c r="I584" s="79"/>
      <c r="J584" s="79"/>
      <c r="K584" s="79"/>
      <c r="L584" s="79"/>
      <c r="M584" s="82"/>
      <c r="N584" s="79"/>
      <c r="O584" s="79"/>
      <c r="P584" s="79"/>
      <c r="Q584" s="79"/>
      <c r="R584" s="79"/>
      <c r="S584" s="79"/>
      <c r="T584" s="79"/>
      <c r="U584" s="79"/>
      <c r="V584" s="79"/>
      <c r="W584" s="79"/>
    </row>
    <row r="585" spans="1:23" ht="15.75" customHeight="1" x14ac:dyDescent="0.2">
      <c r="A585" s="80"/>
      <c r="B585" s="81"/>
      <c r="C585" s="79"/>
      <c r="D585" s="79"/>
      <c r="E585" s="79"/>
      <c r="F585" s="79"/>
      <c r="G585" s="79"/>
      <c r="H585" s="79"/>
      <c r="I585" s="79"/>
      <c r="J585" s="79"/>
      <c r="K585" s="79"/>
      <c r="L585" s="79"/>
      <c r="M585" s="82"/>
      <c r="N585" s="79"/>
      <c r="O585" s="79"/>
      <c r="P585" s="79"/>
      <c r="Q585" s="79"/>
      <c r="R585" s="79"/>
      <c r="S585" s="79"/>
      <c r="T585" s="79"/>
      <c r="U585" s="79"/>
      <c r="V585" s="79"/>
      <c r="W585" s="79"/>
    </row>
    <row r="586" spans="1:23" ht="15.75" customHeight="1" x14ac:dyDescent="0.2">
      <c r="A586" s="80"/>
      <c r="B586" s="81"/>
      <c r="C586" s="79"/>
      <c r="D586" s="79"/>
      <c r="E586" s="79"/>
      <c r="F586" s="79"/>
      <c r="G586" s="79"/>
      <c r="H586" s="79"/>
      <c r="I586" s="79"/>
      <c r="J586" s="79"/>
      <c r="K586" s="79"/>
      <c r="L586" s="79"/>
      <c r="M586" s="82"/>
      <c r="N586" s="79"/>
      <c r="O586" s="79"/>
      <c r="P586" s="79"/>
      <c r="Q586" s="79"/>
      <c r="R586" s="79"/>
      <c r="S586" s="79"/>
      <c r="T586" s="79"/>
      <c r="U586" s="79"/>
      <c r="V586" s="79"/>
      <c r="W586" s="79"/>
    </row>
    <row r="587" spans="1:23" ht="15.75" customHeight="1" x14ac:dyDescent="0.2">
      <c r="A587" s="80"/>
      <c r="B587" s="81"/>
      <c r="C587" s="79"/>
      <c r="D587" s="79"/>
      <c r="E587" s="79"/>
      <c r="F587" s="79"/>
      <c r="G587" s="79"/>
      <c r="H587" s="79"/>
      <c r="I587" s="79"/>
      <c r="J587" s="79"/>
      <c r="K587" s="79"/>
      <c r="L587" s="79"/>
      <c r="M587" s="82"/>
      <c r="N587" s="79"/>
      <c r="O587" s="79"/>
      <c r="P587" s="79"/>
      <c r="Q587" s="79"/>
      <c r="R587" s="79"/>
      <c r="S587" s="79"/>
      <c r="T587" s="79"/>
      <c r="U587" s="79"/>
      <c r="V587" s="79"/>
      <c r="W587" s="79"/>
    </row>
    <row r="588" spans="1:23" ht="15.75" customHeight="1" x14ac:dyDescent="0.2">
      <c r="A588" s="80"/>
      <c r="B588" s="81"/>
      <c r="C588" s="79"/>
      <c r="D588" s="79"/>
      <c r="E588" s="79"/>
      <c r="F588" s="79"/>
      <c r="G588" s="79"/>
      <c r="H588" s="79"/>
      <c r="I588" s="79"/>
      <c r="J588" s="79"/>
      <c r="K588" s="79"/>
      <c r="L588" s="79"/>
      <c r="M588" s="82"/>
      <c r="N588" s="79"/>
      <c r="O588" s="79"/>
      <c r="P588" s="79"/>
      <c r="Q588" s="79"/>
      <c r="R588" s="79"/>
      <c r="S588" s="79"/>
      <c r="T588" s="79"/>
      <c r="U588" s="79"/>
      <c r="V588" s="79"/>
      <c r="W588" s="79"/>
    </row>
    <row r="589" spans="1:23" ht="15.75" customHeight="1" x14ac:dyDescent="0.2">
      <c r="A589" s="80"/>
      <c r="B589" s="81"/>
      <c r="C589" s="79"/>
      <c r="D589" s="79"/>
      <c r="E589" s="79"/>
      <c r="F589" s="79"/>
      <c r="G589" s="79"/>
      <c r="H589" s="79"/>
      <c r="I589" s="79"/>
      <c r="J589" s="79"/>
      <c r="K589" s="79"/>
      <c r="L589" s="79"/>
      <c r="M589" s="82"/>
      <c r="N589" s="79"/>
      <c r="O589" s="79"/>
      <c r="P589" s="79"/>
      <c r="Q589" s="79"/>
      <c r="R589" s="79"/>
      <c r="S589" s="79"/>
      <c r="T589" s="79"/>
      <c r="U589" s="79"/>
      <c r="V589" s="79"/>
      <c r="W589" s="79"/>
    </row>
    <row r="590" spans="1:23" ht="15.75" customHeight="1" x14ac:dyDescent="0.2">
      <c r="A590" s="80"/>
      <c r="B590" s="81"/>
      <c r="C590" s="79"/>
      <c r="D590" s="79"/>
      <c r="E590" s="79"/>
      <c r="F590" s="79"/>
      <c r="G590" s="79"/>
      <c r="H590" s="79"/>
      <c r="I590" s="79"/>
      <c r="J590" s="79"/>
      <c r="K590" s="79"/>
      <c r="L590" s="79"/>
      <c r="M590" s="82"/>
      <c r="N590" s="79"/>
      <c r="O590" s="79"/>
      <c r="P590" s="79"/>
      <c r="Q590" s="79"/>
      <c r="R590" s="79"/>
      <c r="S590" s="79"/>
      <c r="T590" s="79"/>
      <c r="U590" s="79"/>
      <c r="V590" s="79"/>
      <c r="W590" s="79"/>
    </row>
    <row r="591" spans="1:23" ht="15.75" customHeight="1" x14ac:dyDescent="0.2">
      <c r="A591" s="80"/>
      <c r="B591" s="81"/>
      <c r="C591" s="79"/>
      <c r="D591" s="79"/>
      <c r="E591" s="79"/>
      <c r="F591" s="79"/>
      <c r="G591" s="79"/>
      <c r="H591" s="79"/>
      <c r="I591" s="79"/>
      <c r="J591" s="79"/>
      <c r="K591" s="79"/>
      <c r="L591" s="79"/>
      <c r="M591" s="82"/>
      <c r="N591" s="79"/>
      <c r="O591" s="79"/>
      <c r="P591" s="79"/>
      <c r="Q591" s="79"/>
      <c r="R591" s="79"/>
      <c r="S591" s="79"/>
      <c r="T591" s="79"/>
      <c r="U591" s="79"/>
      <c r="V591" s="79"/>
      <c r="W591" s="79"/>
    </row>
    <row r="592" spans="1:23" ht="15.75" customHeight="1" x14ac:dyDescent="0.2">
      <c r="A592" s="80"/>
      <c r="B592" s="81"/>
      <c r="C592" s="79"/>
      <c r="D592" s="79"/>
      <c r="E592" s="79"/>
      <c r="F592" s="79"/>
      <c r="G592" s="79"/>
      <c r="H592" s="79"/>
      <c r="I592" s="79"/>
      <c r="J592" s="79"/>
      <c r="K592" s="79"/>
      <c r="L592" s="79"/>
      <c r="M592" s="82"/>
      <c r="N592" s="79"/>
      <c r="O592" s="79"/>
      <c r="P592" s="79"/>
      <c r="Q592" s="79"/>
      <c r="R592" s="79"/>
      <c r="S592" s="79"/>
      <c r="T592" s="79"/>
      <c r="U592" s="79"/>
      <c r="V592" s="79"/>
      <c r="W592" s="79"/>
    </row>
    <row r="593" spans="1:23" ht="15.75" customHeight="1" x14ac:dyDescent="0.2">
      <c r="A593" s="80"/>
      <c r="B593" s="81"/>
      <c r="C593" s="79"/>
      <c r="D593" s="79"/>
      <c r="E593" s="79"/>
      <c r="F593" s="79"/>
      <c r="G593" s="79"/>
      <c r="H593" s="79"/>
      <c r="I593" s="79"/>
      <c r="J593" s="79"/>
      <c r="K593" s="79"/>
      <c r="L593" s="79"/>
      <c r="M593" s="82"/>
      <c r="N593" s="79"/>
      <c r="O593" s="79"/>
      <c r="P593" s="79"/>
      <c r="Q593" s="79"/>
      <c r="R593" s="79"/>
      <c r="S593" s="79"/>
      <c r="T593" s="79"/>
      <c r="U593" s="79"/>
      <c r="V593" s="79"/>
      <c r="W593" s="79"/>
    </row>
    <row r="594" spans="1:23" ht="15.75" customHeight="1" x14ac:dyDescent="0.2">
      <c r="A594" s="80"/>
      <c r="B594" s="81"/>
      <c r="C594" s="79"/>
      <c r="D594" s="79"/>
      <c r="E594" s="79"/>
      <c r="F594" s="79"/>
      <c r="G594" s="79"/>
      <c r="H594" s="79"/>
      <c r="I594" s="79"/>
      <c r="J594" s="79"/>
      <c r="K594" s="79"/>
      <c r="L594" s="79"/>
      <c r="M594" s="82"/>
      <c r="N594" s="79"/>
      <c r="O594" s="79"/>
      <c r="P594" s="79"/>
      <c r="Q594" s="79"/>
      <c r="R594" s="79"/>
      <c r="S594" s="79"/>
      <c r="T594" s="79"/>
      <c r="U594" s="79"/>
      <c r="V594" s="79"/>
      <c r="W594" s="79"/>
    </row>
    <row r="595" spans="1:23" ht="15.75" customHeight="1" x14ac:dyDescent="0.2">
      <c r="A595" s="80"/>
      <c r="B595" s="81"/>
      <c r="C595" s="79"/>
      <c r="D595" s="79"/>
      <c r="E595" s="79"/>
      <c r="F595" s="79"/>
      <c r="G595" s="79"/>
      <c r="H595" s="79"/>
      <c r="I595" s="79"/>
      <c r="J595" s="79"/>
      <c r="K595" s="79"/>
      <c r="L595" s="79"/>
      <c r="M595" s="82"/>
      <c r="N595" s="79"/>
      <c r="O595" s="79"/>
      <c r="P595" s="79"/>
      <c r="Q595" s="79"/>
      <c r="R595" s="79"/>
      <c r="S595" s="79"/>
      <c r="T595" s="79"/>
      <c r="U595" s="79"/>
      <c r="V595" s="79"/>
      <c r="W595" s="79"/>
    </row>
    <row r="596" spans="1:23" ht="15.75" customHeight="1" x14ac:dyDescent="0.2">
      <c r="A596" s="80"/>
      <c r="B596" s="81"/>
      <c r="C596" s="79"/>
      <c r="D596" s="79"/>
      <c r="E596" s="79"/>
      <c r="F596" s="79"/>
      <c r="G596" s="79"/>
      <c r="H596" s="79"/>
      <c r="I596" s="79"/>
      <c r="J596" s="79"/>
      <c r="K596" s="79"/>
      <c r="L596" s="79"/>
      <c r="M596" s="82"/>
      <c r="N596" s="79"/>
      <c r="O596" s="79"/>
      <c r="P596" s="79"/>
      <c r="Q596" s="79"/>
      <c r="R596" s="79"/>
      <c r="S596" s="79"/>
      <c r="T596" s="79"/>
      <c r="U596" s="79"/>
      <c r="V596" s="79"/>
      <c r="W596" s="79"/>
    </row>
    <row r="597" spans="1:23" ht="15.75" customHeight="1" x14ac:dyDescent="0.2">
      <c r="A597" s="80"/>
      <c r="B597" s="81"/>
      <c r="C597" s="79"/>
      <c r="D597" s="79"/>
      <c r="E597" s="79"/>
      <c r="F597" s="79"/>
      <c r="G597" s="79"/>
      <c r="H597" s="79"/>
      <c r="I597" s="79"/>
      <c r="J597" s="79"/>
      <c r="K597" s="79"/>
      <c r="L597" s="79"/>
      <c r="M597" s="82"/>
      <c r="N597" s="79"/>
      <c r="O597" s="79"/>
      <c r="P597" s="79"/>
      <c r="Q597" s="79"/>
      <c r="R597" s="79"/>
      <c r="S597" s="79"/>
      <c r="T597" s="79"/>
      <c r="U597" s="79"/>
      <c r="V597" s="79"/>
      <c r="W597" s="79"/>
    </row>
    <row r="598" spans="1:23" ht="15.75" customHeight="1" x14ac:dyDescent="0.2">
      <c r="A598" s="80"/>
      <c r="B598" s="81"/>
      <c r="C598" s="79"/>
      <c r="D598" s="79"/>
      <c r="E598" s="79"/>
      <c r="F598" s="79"/>
      <c r="G598" s="79"/>
      <c r="H598" s="79"/>
      <c r="I598" s="79"/>
      <c r="J598" s="79"/>
      <c r="K598" s="79"/>
      <c r="L598" s="79"/>
      <c r="M598" s="82"/>
      <c r="N598" s="79"/>
      <c r="O598" s="79"/>
      <c r="P598" s="79"/>
      <c r="Q598" s="79"/>
      <c r="R598" s="79"/>
      <c r="S598" s="79"/>
      <c r="T598" s="79"/>
      <c r="U598" s="79"/>
      <c r="V598" s="79"/>
      <c r="W598" s="79"/>
    </row>
    <row r="599" spans="1:23" ht="15.75" customHeight="1" x14ac:dyDescent="0.2">
      <c r="A599" s="80"/>
      <c r="B599" s="81"/>
      <c r="C599" s="79"/>
      <c r="D599" s="79"/>
      <c r="E599" s="79"/>
      <c r="F599" s="79"/>
      <c r="G599" s="79"/>
      <c r="H599" s="79"/>
      <c r="I599" s="79"/>
      <c r="J599" s="79"/>
      <c r="K599" s="79"/>
      <c r="L599" s="79"/>
      <c r="M599" s="82"/>
      <c r="N599" s="79"/>
      <c r="O599" s="79"/>
      <c r="P599" s="79"/>
      <c r="Q599" s="79"/>
      <c r="R599" s="79"/>
      <c r="S599" s="79"/>
      <c r="T599" s="79"/>
      <c r="U599" s="79"/>
      <c r="V599" s="79"/>
      <c r="W599" s="79"/>
    </row>
    <row r="600" spans="1:23" ht="15.75" customHeight="1" x14ac:dyDescent="0.2">
      <c r="A600" s="80"/>
      <c r="B600" s="81"/>
      <c r="C600" s="79"/>
      <c r="D600" s="79"/>
      <c r="E600" s="79"/>
      <c r="F600" s="79"/>
      <c r="G600" s="79"/>
      <c r="H600" s="79"/>
      <c r="I600" s="79"/>
      <c r="J600" s="79"/>
      <c r="K600" s="79"/>
      <c r="L600" s="79"/>
      <c r="M600" s="82"/>
      <c r="N600" s="79"/>
      <c r="O600" s="79"/>
      <c r="P600" s="79"/>
      <c r="Q600" s="79"/>
      <c r="R600" s="79"/>
      <c r="S600" s="79"/>
      <c r="T600" s="79"/>
      <c r="U600" s="79"/>
      <c r="V600" s="79"/>
      <c r="W600" s="79"/>
    </row>
    <row r="601" spans="1:23" ht="15.75" customHeight="1" x14ac:dyDescent="0.2">
      <c r="A601" s="80"/>
      <c r="B601" s="81"/>
      <c r="C601" s="79"/>
      <c r="D601" s="79"/>
      <c r="E601" s="79"/>
      <c r="F601" s="79"/>
      <c r="G601" s="79"/>
      <c r="H601" s="79"/>
      <c r="I601" s="79"/>
      <c r="J601" s="79"/>
      <c r="K601" s="79"/>
      <c r="L601" s="79"/>
      <c r="M601" s="82"/>
      <c r="N601" s="79"/>
      <c r="O601" s="79"/>
      <c r="P601" s="79"/>
      <c r="Q601" s="79"/>
      <c r="R601" s="79"/>
      <c r="S601" s="79"/>
      <c r="T601" s="79"/>
      <c r="U601" s="79"/>
      <c r="V601" s="79"/>
      <c r="W601" s="79"/>
    </row>
    <row r="602" spans="1:23" ht="15.75" customHeight="1" x14ac:dyDescent="0.2">
      <c r="A602" s="80"/>
      <c r="B602" s="81"/>
      <c r="C602" s="79"/>
      <c r="D602" s="79"/>
      <c r="E602" s="79"/>
      <c r="F602" s="79"/>
      <c r="G602" s="79"/>
      <c r="H602" s="79"/>
      <c r="I602" s="79"/>
      <c r="J602" s="79"/>
      <c r="K602" s="79"/>
      <c r="L602" s="79"/>
      <c r="M602" s="82"/>
      <c r="N602" s="79"/>
      <c r="O602" s="79"/>
      <c r="P602" s="79"/>
      <c r="Q602" s="79"/>
      <c r="R602" s="79"/>
      <c r="S602" s="79"/>
      <c r="T602" s="79"/>
      <c r="U602" s="79"/>
      <c r="V602" s="79"/>
      <c r="W602" s="79"/>
    </row>
    <row r="603" spans="1:23" ht="15.75" customHeight="1" x14ac:dyDescent="0.2">
      <c r="A603" s="80"/>
      <c r="B603" s="81"/>
      <c r="C603" s="79"/>
      <c r="D603" s="79"/>
      <c r="E603" s="79"/>
      <c r="F603" s="79"/>
      <c r="G603" s="79"/>
      <c r="H603" s="79"/>
      <c r="I603" s="79"/>
      <c r="J603" s="79"/>
      <c r="K603" s="79"/>
      <c r="L603" s="79"/>
      <c r="M603" s="82"/>
      <c r="N603" s="79"/>
      <c r="O603" s="79"/>
      <c r="P603" s="79"/>
      <c r="Q603" s="79"/>
      <c r="R603" s="79"/>
      <c r="S603" s="79"/>
      <c r="T603" s="79"/>
      <c r="U603" s="79"/>
      <c r="V603" s="79"/>
      <c r="W603" s="79"/>
    </row>
    <row r="604" spans="1:23" ht="15.75" customHeight="1" x14ac:dyDescent="0.2">
      <c r="A604" s="80"/>
      <c r="B604" s="81"/>
      <c r="C604" s="79"/>
      <c r="D604" s="79"/>
      <c r="E604" s="79"/>
      <c r="F604" s="79"/>
      <c r="G604" s="79"/>
      <c r="H604" s="79"/>
      <c r="I604" s="79"/>
      <c r="J604" s="79"/>
      <c r="K604" s="79"/>
      <c r="L604" s="79"/>
      <c r="M604" s="82"/>
      <c r="N604" s="79"/>
      <c r="O604" s="79"/>
      <c r="P604" s="79"/>
      <c r="Q604" s="79"/>
      <c r="R604" s="79"/>
      <c r="S604" s="79"/>
      <c r="T604" s="79"/>
      <c r="U604" s="79"/>
      <c r="V604" s="79"/>
      <c r="W604" s="79"/>
    </row>
    <row r="605" spans="1:23" ht="15.75" customHeight="1" x14ac:dyDescent="0.2">
      <c r="A605" s="80"/>
      <c r="B605" s="81"/>
      <c r="C605" s="79"/>
      <c r="D605" s="79"/>
      <c r="E605" s="79"/>
      <c r="F605" s="79"/>
      <c r="G605" s="79"/>
      <c r="H605" s="79"/>
      <c r="I605" s="79"/>
      <c r="J605" s="79"/>
      <c r="K605" s="79"/>
      <c r="L605" s="79"/>
      <c r="M605" s="82"/>
      <c r="N605" s="79"/>
      <c r="O605" s="79"/>
      <c r="P605" s="79"/>
      <c r="Q605" s="79"/>
      <c r="R605" s="79"/>
      <c r="S605" s="79"/>
      <c r="T605" s="79"/>
      <c r="U605" s="79"/>
      <c r="V605" s="79"/>
      <c r="W605" s="79"/>
    </row>
    <row r="606" spans="1:23" ht="15.75" customHeight="1" x14ac:dyDescent="0.2">
      <c r="A606" s="80"/>
      <c r="B606" s="81"/>
      <c r="C606" s="79"/>
      <c r="D606" s="79"/>
      <c r="E606" s="79"/>
      <c r="F606" s="79"/>
      <c r="G606" s="79"/>
      <c r="H606" s="79"/>
      <c r="I606" s="79"/>
      <c r="J606" s="79"/>
      <c r="K606" s="79"/>
      <c r="L606" s="79"/>
      <c r="M606" s="82"/>
      <c r="N606" s="79"/>
      <c r="O606" s="79"/>
      <c r="P606" s="79"/>
      <c r="Q606" s="79"/>
      <c r="R606" s="79"/>
      <c r="S606" s="79"/>
      <c r="T606" s="79"/>
      <c r="U606" s="79"/>
      <c r="V606" s="79"/>
      <c r="W606" s="79"/>
    </row>
    <row r="607" spans="1:23" ht="15.75" customHeight="1" x14ac:dyDescent="0.2">
      <c r="A607" s="80"/>
      <c r="B607" s="81"/>
      <c r="C607" s="79"/>
      <c r="D607" s="79"/>
      <c r="E607" s="79"/>
      <c r="F607" s="79"/>
      <c r="G607" s="79"/>
      <c r="H607" s="79"/>
      <c r="I607" s="79"/>
      <c r="J607" s="79"/>
      <c r="K607" s="79"/>
      <c r="L607" s="79"/>
      <c r="M607" s="82"/>
      <c r="N607" s="79"/>
      <c r="O607" s="79"/>
      <c r="P607" s="79"/>
      <c r="Q607" s="79"/>
      <c r="R607" s="79"/>
      <c r="S607" s="79"/>
      <c r="T607" s="79"/>
      <c r="U607" s="79"/>
      <c r="V607" s="79"/>
      <c r="W607" s="79"/>
    </row>
    <row r="608" spans="1:23" ht="15.75" customHeight="1" x14ac:dyDescent="0.2">
      <c r="A608" s="80"/>
      <c r="B608" s="81"/>
      <c r="C608" s="79"/>
      <c r="D608" s="79"/>
      <c r="E608" s="79"/>
      <c r="F608" s="79"/>
      <c r="G608" s="79"/>
      <c r="H608" s="79"/>
      <c r="I608" s="79"/>
      <c r="J608" s="79"/>
      <c r="K608" s="79"/>
      <c r="L608" s="79"/>
      <c r="M608" s="82"/>
      <c r="N608" s="79"/>
      <c r="O608" s="79"/>
      <c r="P608" s="79"/>
      <c r="Q608" s="79"/>
      <c r="R608" s="79"/>
      <c r="S608" s="79"/>
      <c r="T608" s="79"/>
      <c r="U608" s="79"/>
      <c r="V608" s="79"/>
      <c r="W608" s="79"/>
    </row>
    <row r="609" spans="1:23" ht="15.75" customHeight="1" x14ac:dyDescent="0.2">
      <c r="A609" s="80"/>
      <c r="B609" s="81"/>
      <c r="C609" s="79"/>
      <c r="D609" s="79"/>
      <c r="E609" s="79"/>
      <c r="F609" s="79"/>
      <c r="G609" s="79"/>
      <c r="H609" s="79"/>
      <c r="I609" s="79"/>
      <c r="J609" s="79"/>
      <c r="K609" s="79"/>
      <c r="L609" s="79"/>
      <c r="M609" s="82"/>
      <c r="N609" s="79"/>
      <c r="O609" s="79"/>
      <c r="P609" s="79"/>
      <c r="Q609" s="79"/>
      <c r="R609" s="79"/>
      <c r="S609" s="79"/>
      <c r="T609" s="79"/>
      <c r="U609" s="79"/>
      <c r="V609" s="79"/>
      <c r="W609" s="79"/>
    </row>
    <row r="610" spans="1:23" ht="15.75" customHeight="1" x14ac:dyDescent="0.2">
      <c r="A610" s="80"/>
      <c r="B610" s="81"/>
      <c r="C610" s="79"/>
      <c r="D610" s="79"/>
      <c r="E610" s="79"/>
      <c r="F610" s="79"/>
      <c r="G610" s="79"/>
      <c r="H610" s="79"/>
      <c r="I610" s="79"/>
      <c r="J610" s="79"/>
      <c r="K610" s="79"/>
      <c r="L610" s="79"/>
      <c r="M610" s="82"/>
      <c r="N610" s="79"/>
      <c r="O610" s="79"/>
      <c r="P610" s="79"/>
      <c r="Q610" s="79"/>
      <c r="R610" s="79"/>
      <c r="S610" s="79"/>
      <c r="T610" s="79"/>
      <c r="U610" s="79"/>
      <c r="V610" s="79"/>
      <c r="W610" s="79"/>
    </row>
    <row r="611" spans="1:23" ht="15.75" customHeight="1" x14ac:dyDescent="0.2">
      <c r="A611" s="80"/>
      <c r="B611" s="81"/>
      <c r="C611" s="79"/>
      <c r="D611" s="79"/>
      <c r="E611" s="79"/>
      <c r="F611" s="79"/>
      <c r="G611" s="79"/>
      <c r="H611" s="79"/>
      <c r="I611" s="79"/>
      <c r="J611" s="79"/>
      <c r="K611" s="79"/>
      <c r="L611" s="79"/>
      <c r="M611" s="82"/>
      <c r="N611" s="79"/>
      <c r="O611" s="79"/>
      <c r="P611" s="79"/>
      <c r="Q611" s="79"/>
      <c r="R611" s="79"/>
      <c r="S611" s="79"/>
      <c r="T611" s="79"/>
      <c r="U611" s="79"/>
      <c r="V611" s="79"/>
      <c r="W611" s="79"/>
    </row>
    <row r="612" spans="1:23" ht="15.75" customHeight="1" x14ac:dyDescent="0.2">
      <c r="A612" s="80"/>
      <c r="B612" s="81"/>
      <c r="C612" s="79"/>
      <c r="D612" s="79"/>
      <c r="E612" s="79"/>
      <c r="F612" s="79"/>
      <c r="G612" s="79"/>
      <c r="H612" s="79"/>
      <c r="I612" s="79"/>
      <c r="J612" s="79"/>
      <c r="K612" s="79"/>
      <c r="L612" s="79"/>
      <c r="M612" s="82"/>
      <c r="N612" s="79"/>
      <c r="O612" s="79"/>
      <c r="P612" s="79"/>
      <c r="Q612" s="79"/>
      <c r="R612" s="79"/>
      <c r="S612" s="79"/>
      <c r="T612" s="79"/>
      <c r="U612" s="79"/>
      <c r="V612" s="79"/>
      <c r="W612" s="79"/>
    </row>
    <row r="613" spans="1:23" ht="15.75" customHeight="1" x14ac:dyDescent="0.2">
      <c r="A613" s="80"/>
      <c r="B613" s="81"/>
      <c r="C613" s="79"/>
      <c r="D613" s="79"/>
      <c r="E613" s="79"/>
      <c r="F613" s="79"/>
      <c r="G613" s="79"/>
      <c r="H613" s="79"/>
      <c r="I613" s="79"/>
      <c r="J613" s="79"/>
      <c r="K613" s="79"/>
      <c r="L613" s="79"/>
      <c r="M613" s="82"/>
      <c r="N613" s="79"/>
      <c r="O613" s="79"/>
      <c r="P613" s="79"/>
      <c r="Q613" s="79"/>
      <c r="R613" s="79"/>
      <c r="S613" s="79"/>
      <c r="T613" s="79"/>
      <c r="U613" s="79"/>
      <c r="V613" s="79"/>
      <c r="W613" s="79"/>
    </row>
    <row r="614" spans="1:23" ht="15.75" customHeight="1" x14ac:dyDescent="0.2">
      <c r="A614" s="80"/>
      <c r="B614" s="81"/>
      <c r="C614" s="79"/>
      <c r="D614" s="79"/>
      <c r="E614" s="79"/>
      <c r="F614" s="79"/>
      <c r="G614" s="79"/>
      <c r="H614" s="79"/>
      <c r="I614" s="79"/>
      <c r="J614" s="79"/>
      <c r="K614" s="79"/>
      <c r="L614" s="79"/>
      <c r="M614" s="82"/>
      <c r="N614" s="79"/>
      <c r="O614" s="79"/>
      <c r="P614" s="79"/>
      <c r="Q614" s="79"/>
      <c r="R614" s="79"/>
      <c r="S614" s="79"/>
      <c r="T614" s="79"/>
      <c r="U614" s="79"/>
      <c r="V614" s="79"/>
      <c r="W614" s="79"/>
    </row>
    <row r="615" spans="1:23" ht="15.75" customHeight="1" x14ac:dyDescent="0.2">
      <c r="A615" s="80"/>
      <c r="B615" s="81"/>
      <c r="C615" s="79"/>
      <c r="D615" s="79"/>
      <c r="E615" s="79"/>
      <c r="F615" s="79"/>
      <c r="G615" s="79"/>
      <c r="H615" s="79"/>
      <c r="I615" s="79"/>
      <c r="J615" s="79"/>
      <c r="K615" s="79"/>
      <c r="L615" s="79"/>
      <c r="M615" s="82"/>
      <c r="N615" s="79"/>
      <c r="O615" s="79"/>
      <c r="P615" s="79"/>
      <c r="Q615" s="79"/>
      <c r="R615" s="79"/>
      <c r="S615" s="79"/>
      <c r="T615" s="79"/>
      <c r="U615" s="79"/>
      <c r="V615" s="79"/>
      <c r="W615" s="79"/>
    </row>
    <row r="616" spans="1:23" ht="15.75" customHeight="1" x14ac:dyDescent="0.2">
      <c r="A616" s="80"/>
      <c r="B616" s="81"/>
      <c r="C616" s="79"/>
      <c r="D616" s="79"/>
      <c r="E616" s="79"/>
      <c r="F616" s="79"/>
      <c r="G616" s="79"/>
      <c r="H616" s="79"/>
      <c r="I616" s="79"/>
      <c r="J616" s="79"/>
      <c r="K616" s="79"/>
      <c r="L616" s="79"/>
      <c r="M616" s="82"/>
      <c r="N616" s="79"/>
      <c r="O616" s="79"/>
      <c r="P616" s="79"/>
      <c r="Q616" s="79"/>
      <c r="R616" s="79"/>
      <c r="S616" s="79"/>
      <c r="T616" s="79"/>
      <c r="U616" s="79"/>
      <c r="V616" s="79"/>
      <c r="W616" s="79"/>
    </row>
    <row r="617" spans="1:23" ht="15.75" customHeight="1" x14ac:dyDescent="0.2">
      <c r="A617" s="80"/>
      <c r="B617" s="81"/>
      <c r="C617" s="79"/>
      <c r="D617" s="79"/>
      <c r="E617" s="79"/>
      <c r="F617" s="79"/>
      <c r="G617" s="79"/>
      <c r="H617" s="79"/>
      <c r="I617" s="79"/>
      <c r="J617" s="79"/>
      <c r="K617" s="79"/>
      <c r="L617" s="79"/>
      <c r="M617" s="82"/>
      <c r="N617" s="79"/>
      <c r="O617" s="79"/>
      <c r="P617" s="79"/>
      <c r="Q617" s="79"/>
      <c r="R617" s="79"/>
      <c r="S617" s="79"/>
      <c r="T617" s="79"/>
      <c r="U617" s="79"/>
      <c r="V617" s="79"/>
      <c r="W617" s="79"/>
    </row>
    <row r="618" spans="1:23" ht="15.75" customHeight="1" x14ac:dyDescent="0.2">
      <c r="A618" s="80"/>
      <c r="B618" s="81"/>
      <c r="C618" s="79"/>
      <c r="D618" s="79"/>
      <c r="E618" s="79"/>
      <c r="F618" s="79"/>
      <c r="G618" s="79"/>
      <c r="H618" s="79"/>
      <c r="I618" s="79"/>
      <c r="J618" s="79"/>
      <c r="K618" s="79"/>
      <c r="L618" s="79"/>
      <c r="M618" s="82"/>
      <c r="N618" s="79"/>
      <c r="O618" s="79"/>
      <c r="P618" s="79"/>
      <c r="Q618" s="79"/>
      <c r="R618" s="79"/>
      <c r="S618" s="79"/>
      <c r="T618" s="79"/>
      <c r="U618" s="79"/>
      <c r="V618" s="79"/>
      <c r="W618" s="79"/>
    </row>
    <row r="619" spans="1:23" ht="15.75" customHeight="1" x14ac:dyDescent="0.2">
      <c r="A619" s="80"/>
      <c r="B619" s="81"/>
      <c r="C619" s="79"/>
      <c r="D619" s="79"/>
      <c r="E619" s="79"/>
      <c r="F619" s="79"/>
      <c r="G619" s="79"/>
      <c r="H619" s="79"/>
      <c r="I619" s="79"/>
      <c r="J619" s="79"/>
      <c r="K619" s="79"/>
      <c r="L619" s="79"/>
      <c r="M619" s="82"/>
      <c r="N619" s="79"/>
      <c r="O619" s="79"/>
      <c r="P619" s="79"/>
      <c r="Q619" s="79"/>
      <c r="R619" s="79"/>
      <c r="S619" s="79"/>
      <c r="T619" s="79"/>
      <c r="U619" s="79"/>
      <c r="V619" s="79"/>
      <c r="W619" s="79"/>
    </row>
    <row r="620" spans="1:23" ht="15.75" customHeight="1" x14ac:dyDescent="0.2">
      <c r="A620" s="80"/>
      <c r="B620" s="81"/>
      <c r="C620" s="79"/>
      <c r="D620" s="79"/>
      <c r="E620" s="79"/>
      <c r="F620" s="79"/>
      <c r="G620" s="79"/>
      <c r="H620" s="79"/>
      <c r="I620" s="79"/>
      <c r="J620" s="79"/>
      <c r="K620" s="79"/>
      <c r="L620" s="79"/>
      <c r="M620" s="82"/>
      <c r="N620" s="79"/>
      <c r="O620" s="79"/>
      <c r="P620" s="79"/>
      <c r="Q620" s="79"/>
      <c r="R620" s="79"/>
      <c r="S620" s="79"/>
      <c r="T620" s="79"/>
      <c r="U620" s="79"/>
      <c r="V620" s="79"/>
      <c r="W620" s="79"/>
    </row>
    <row r="621" spans="1:23" ht="15.75" customHeight="1" x14ac:dyDescent="0.2">
      <c r="A621" s="80"/>
      <c r="B621" s="81"/>
      <c r="C621" s="79"/>
      <c r="D621" s="79"/>
      <c r="E621" s="79"/>
      <c r="F621" s="79"/>
      <c r="G621" s="79"/>
      <c r="H621" s="79"/>
      <c r="I621" s="79"/>
      <c r="J621" s="79"/>
      <c r="K621" s="79"/>
      <c r="L621" s="79"/>
      <c r="M621" s="82"/>
      <c r="N621" s="79"/>
      <c r="O621" s="79"/>
      <c r="P621" s="79"/>
      <c r="Q621" s="79"/>
      <c r="R621" s="79"/>
      <c r="S621" s="79"/>
      <c r="T621" s="79"/>
      <c r="U621" s="79"/>
      <c r="V621" s="79"/>
      <c r="W621" s="79"/>
    </row>
    <row r="622" spans="1:23" ht="15.75" customHeight="1" x14ac:dyDescent="0.2">
      <c r="A622" s="80"/>
      <c r="B622" s="81"/>
      <c r="C622" s="79"/>
      <c r="D622" s="79"/>
      <c r="E622" s="79"/>
      <c r="F622" s="79"/>
      <c r="G622" s="79"/>
      <c r="H622" s="79"/>
      <c r="I622" s="79"/>
      <c r="J622" s="79"/>
      <c r="K622" s="79"/>
      <c r="L622" s="79"/>
      <c r="M622" s="82"/>
      <c r="N622" s="79"/>
      <c r="O622" s="79"/>
      <c r="P622" s="79"/>
      <c r="Q622" s="79"/>
      <c r="R622" s="79"/>
      <c r="S622" s="79"/>
      <c r="T622" s="79"/>
      <c r="U622" s="79"/>
      <c r="V622" s="79"/>
      <c r="W622" s="79"/>
    </row>
    <row r="623" spans="1:23" ht="15.75" customHeight="1" x14ac:dyDescent="0.2">
      <c r="A623" s="80"/>
      <c r="B623" s="81"/>
      <c r="C623" s="79"/>
      <c r="D623" s="79"/>
      <c r="E623" s="79"/>
      <c r="F623" s="79"/>
      <c r="G623" s="79"/>
      <c r="H623" s="79"/>
      <c r="I623" s="79"/>
      <c r="J623" s="79"/>
      <c r="K623" s="79"/>
      <c r="L623" s="79"/>
      <c r="M623" s="82"/>
      <c r="N623" s="79"/>
      <c r="O623" s="79"/>
      <c r="P623" s="79"/>
      <c r="Q623" s="79"/>
      <c r="R623" s="79"/>
      <c r="S623" s="79"/>
      <c r="T623" s="79"/>
      <c r="U623" s="79"/>
      <c r="V623" s="79"/>
      <c r="W623" s="79"/>
    </row>
    <row r="624" spans="1:23" ht="15.75" customHeight="1" x14ac:dyDescent="0.2">
      <c r="A624" s="80"/>
      <c r="B624" s="81"/>
      <c r="C624" s="79"/>
      <c r="D624" s="79"/>
      <c r="E624" s="79"/>
      <c r="F624" s="79"/>
      <c r="G624" s="79"/>
      <c r="H624" s="79"/>
      <c r="I624" s="79"/>
      <c r="J624" s="79"/>
      <c r="K624" s="79"/>
      <c r="L624" s="79"/>
      <c r="M624" s="82"/>
      <c r="N624" s="79"/>
      <c r="O624" s="79"/>
      <c r="P624" s="79"/>
      <c r="Q624" s="79"/>
      <c r="R624" s="79"/>
      <c r="S624" s="79"/>
      <c r="T624" s="79"/>
      <c r="U624" s="79"/>
      <c r="V624" s="79"/>
      <c r="W624" s="79"/>
    </row>
    <row r="625" spans="1:23" ht="15.75" customHeight="1" x14ac:dyDescent="0.2">
      <c r="A625" s="80"/>
      <c r="B625" s="81"/>
      <c r="C625" s="79"/>
      <c r="D625" s="79"/>
      <c r="E625" s="79"/>
      <c r="F625" s="79"/>
      <c r="G625" s="79"/>
      <c r="H625" s="79"/>
      <c r="I625" s="79"/>
      <c r="J625" s="79"/>
      <c r="K625" s="79"/>
      <c r="L625" s="79"/>
      <c r="M625" s="82"/>
      <c r="N625" s="79"/>
      <c r="O625" s="79"/>
      <c r="P625" s="79"/>
      <c r="Q625" s="79"/>
      <c r="R625" s="79"/>
      <c r="S625" s="79"/>
      <c r="T625" s="79"/>
      <c r="U625" s="79"/>
      <c r="V625" s="79"/>
      <c r="W625" s="79"/>
    </row>
    <row r="626" spans="1:23" ht="15.75" customHeight="1" x14ac:dyDescent="0.2">
      <c r="A626" s="80"/>
      <c r="B626" s="81"/>
      <c r="C626" s="79"/>
      <c r="D626" s="79"/>
      <c r="E626" s="79"/>
      <c r="F626" s="79"/>
      <c r="G626" s="79"/>
      <c r="H626" s="79"/>
      <c r="I626" s="79"/>
      <c r="J626" s="79"/>
      <c r="K626" s="79"/>
      <c r="L626" s="79"/>
      <c r="M626" s="82"/>
      <c r="N626" s="79"/>
      <c r="O626" s="79"/>
      <c r="P626" s="79"/>
      <c r="Q626" s="79"/>
      <c r="R626" s="79"/>
      <c r="S626" s="79"/>
      <c r="T626" s="79"/>
      <c r="U626" s="79"/>
      <c r="V626" s="79"/>
      <c r="W626" s="79"/>
    </row>
    <row r="627" spans="1:23" ht="15.75" customHeight="1" x14ac:dyDescent="0.2">
      <c r="A627" s="80"/>
      <c r="B627" s="81"/>
      <c r="C627" s="79"/>
      <c r="D627" s="79"/>
      <c r="E627" s="79"/>
      <c r="F627" s="79"/>
      <c r="G627" s="79"/>
      <c r="H627" s="79"/>
      <c r="I627" s="79"/>
      <c r="J627" s="79"/>
      <c r="K627" s="79"/>
      <c r="L627" s="79"/>
      <c r="M627" s="82"/>
      <c r="N627" s="79"/>
      <c r="O627" s="79"/>
      <c r="P627" s="79"/>
      <c r="Q627" s="79"/>
      <c r="R627" s="79"/>
      <c r="S627" s="79"/>
      <c r="T627" s="79"/>
      <c r="U627" s="79"/>
      <c r="V627" s="79"/>
      <c r="W627" s="79"/>
    </row>
    <row r="628" spans="1:23" ht="15.75" customHeight="1" x14ac:dyDescent="0.2">
      <c r="A628" s="80"/>
      <c r="B628" s="81"/>
      <c r="C628" s="79"/>
      <c r="D628" s="79"/>
      <c r="E628" s="79"/>
      <c r="F628" s="79"/>
      <c r="G628" s="79"/>
      <c r="H628" s="79"/>
      <c r="I628" s="79"/>
      <c r="J628" s="79"/>
      <c r="K628" s="79"/>
      <c r="L628" s="79"/>
      <c r="M628" s="82"/>
      <c r="N628" s="79"/>
      <c r="O628" s="79"/>
      <c r="P628" s="79"/>
      <c r="Q628" s="79"/>
      <c r="R628" s="79"/>
      <c r="S628" s="79"/>
      <c r="T628" s="79"/>
      <c r="U628" s="79"/>
      <c r="V628" s="79"/>
      <c r="W628" s="79"/>
    </row>
    <row r="629" spans="1:23" ht="15.75" customHeight="1" x14ac:dyDescent="0.2">
      <c r="A629" s="80"/>
      <c r="B629" s="81"/>
      <c r="C629" s="79"/>
      <c r="D629" s="79"/>
      <c r="E629" s="79"/>
      <c r="F629" s="79"/>
      <c r="G629" s="79"/>
      <c r="H629" s="79"/>
      <c r="I629" s="79"/>
      <c r="J629" s="79"/>
      <c r="K629" s="79"/>
      <c r="L629" s="79"/>
      <c r="M629" s="82"/>
      <c r="N629" s="79"/>
      <c r="O629" s="79"/>
      <c r="P629" s="79"/>
      <c r="Q629" s="79"/>
      <c r="R629" s="79"/>
      <c r="S629" s="79"/>
      <c r="T629" s="79"/>
      <c r="U629" s="79"/>
      <c r="V629" s="79"/>
      <c r="W629" s="79"/>
    </row>
    <row r="630" spans="1:23" ht="15.75" customHeight="1" x14ac:dyDescent="0.2">
      <c r="A630" s="80"/>
      <c r="B630" s="81"/>
      <c r="C630" s="79"/>
      <c r="D630" s="79"/>
      <c r="E630" s="79"/>
      <c r="F630" s="79"/>
      <c r="G630" s="79"/>
      <c r="H630" s="79"/>
      <c r="I630" s="79"/>
      <c r="J630" s="79"/>
      <c r="K630" s="79"/>
      <c r="L630" s="79"/>
      <c r="M630" s="82"/>
      <c r="N630" s="79"/>
      <c r="O630" s="79"/>
      <c r="P630" s="79"/>
      <c r="Q630" s="79"/>
      <c r="R630" s="79"/>
      <c r="S630" s="79"/>
      <c r="T630" s="79"/>
      <c r="U630" s="79"/>
      <c r="V630" s="79"/>
      <c r="W630" s="79"/>
    </row>
    <row r="631" spans="1:23" ht="15.75" customHeight="1" x14ac:dyDescent="0.2">
      <c r="A631" s="80"/>
      <c r="B631" s="81"/>
      <c r="C631" s="79"/>
      <c r="D631" s="79"/>
      <c r="E631" s="79"/>
      <c r="F631" s="79"/>
      <c r="G631" s="79"/>
      <c r="H631" s="79"/>
      <c r="I631" s="79"/>
      <c r="J631" s="79"/>
      <c r="K631" s="79"/>
      <c r="L631" s="79"/>
      <c r="M631" s="82"/>
      <c r="N631" s="79"/>
      <c r="O631" s="79"/>
      <c r="P631" s="79"/>
      <c r="Q631" s="79"/>
      <c r="R631" s="79"/>
      <c r="S631" s="79"/>
      <c r="T631" s="79"/>
      <c r="U631" s="79"/>
      <c r="V631" s="79"/>
      <c r="W631" s="79"/>
    </row>
    <row r="632" spans="1:23" ht="15.75" customHeight="1" x14ac:dyDescent="0.2">
      <c r="A632" s="80"/>
      <c r="B632" s="81"/>
      <c r="C632" s="79"/>
      <c r="D632" s="79"/>
      <c r="E632" s="79"/>
      <c r="F632" s="79"/>
      <c r="G632" s="79"/>
      <c r="H632" s="79"/>
      <c r="I632" s="79"/>
      <c r="J632" s="79"/>
      <c r="K632" s="79"/>
      <c r="L632" s="79"/>
      <c r="M632" s="82"/>
      <c r="N632" s="79"/>
      <c r="O632" s="79"/>
      <c r="P632" s="79"/>
      <c r="Q632" s="79"/>
      <c r="R632" s="79"/>
      <c r="S632" s="79"/>
      <c r="T632" s="79"/>
      <c r="U632" s="79"/>
      <c r="V632" s="79"/>
      <c r="W632" s="79"/>
    </row>
    <row r="633" spans="1:23" ht="15.75" customHeight="1" x14ac:dyDescent="0.2">
      <c r="A633" s="80"/>
      <c r="B633" s="81"/>
      <c r="C633" s="79"/>
      <c r="D633" s="79"/>
      <c r="E633" s="79"/>
      <c r="F633" s="79"/>
      <c r="G633" s="79"/>
      <c r="H633" s="79"/>
      <c r="I633" s="79"/>
      <c r="J633" s="79"/>
      <c r="K633" s="79"/>
      <c r="L633" s="79"/>
      <c r="M633" s="82"/>
      <c r="N633" s="79"/>
      <c r="O633" s="79"/>
      <c r="P633" s="79"/>
      <c r="Q633" s="79"/>
      <c r="R633" s="79"/>
      <c r="S633" s="79"/>
      <c r="T633" s="79"/>
      <c r="U633" s="79"/>
      <c r="V633" s="79"/>
      <c r="W633" s="79"/>
    </row>
    <row r="634" spans="1:23" ht="15.75" customHeight="1" x14ac:dyDescent="0.2">
      <c r="A634" s="80"/>
      <c r="B634" s="81"/>
      <c r="C634" s="79"/>
      <c r="D634" s="79"/>
      <c r="E634" s="79"/>
      <c r="F634" s="79"/>
      <c r="G634" s="79"/>
      <c r="H634" s="79"/>
      <c r="I634" s="79"/>
      <c r="J634" s="79"/>
      <c r="K634" s="79"/>
      <c r="L634" s="79"/>
      <c r="M634" s="82"/>
      <c r="N634" s="79"/>
      <c r="O634" s="79"/>
      <c r="P634" s="79"/>
      <c r="Q634" s="79"/>
      <c r="R634" s="79"/>
      <c r="S634" s="79"/>
      <c r="T634" s="79"/>
      <c r="U634" s="79"/>
      <c r="V634" s="79"/>
      <c r="W634" s="79"/>
    </row>
    <row r="635" spans="1:23" ht="15.75" customHeight="1" x14ac:dyDescent="0.2">
      <c r="A635" s="80"/>
      <c r="B635" s="81"/>
      <c r="C635" s="79"/>
      <c r="D635" s="79"/>
      <c r="E635" s="79"/>
      <c r="F635" s="79"/>
      <c r="G635" s="79"/>
      <c r="H635" s="79"/>
      <c r="I635" s="79"/>
      <c r="J635" s="79"/>
      <c r="K635" s="79"/>
      <c r="L635" s="79"/>
      <c r="M635" s="82"/>
      <c r="N635" s="79"/>
      <c r="O635" s="79"/>
      <c r="P635" s="79"/>
      <c r="Q635" s="79"/>
      <c r="R635" s="79"/>
      <c r="S635" s="79"/>
      <c r="T635" s="79"/>
      <c r="U635" s="79"/>
      <c r="V635" s="79"/>
      <c r="W635" s="79"/>
    </row>
    <row r="636" spans="1:23" ht="15.75" customHeight="1" x14ac:dyDescent="0.2">
      <c r="A636" s="80"/>
      <c r="B636" s="81"/>
      <c r="C636" s="79"/>
      <c r="D636" s="79"/>
      <c r="E636" s="79"/>
      <c r="F636" s="79"/>
      <c r="G636" s="79"/>
      <c r="H636" s="79"/>
      <c r="I636" s="79"/>
      <c r="J636" s="79"/>
      <c r="K636" s="79"/>
      <c r="L636" s="79"/>
      <c r="M636" s="82"/>
      <c r="N636" s="79"/>
      <c r="O636" s="79"/>
      <c r="P636" s="79"/>
      <c r="Q636" s="79"/>
      <c r="R636" s="79"/>
      <c r="S636" s="79"/>
      <c r="T636" s="79"/>
      <c r="U636" s="79"/>
      <c r="V636" s="79"/>
      <c r="W636" s="79"/>
    </row>
    <row r="637" spans="1:23" ht="15.75" customHeight="1" x14ac:dyDescent="0.2">
      <c r="A637" s="80"/>
      <c r="B637" s="81"/>
      <c r="C637" s="79"/>
      <c r="D637" s="79"/>
      <c r="E637" s="79"/>
      <c r="F637" s="79"/>
      <c r="G637" s="79"/>
      <c r="H637" s="79"/>
      <c r="I637" s="79"/>
      <c r="J637" s="79"/>
      <c r="K637" s="79"/>
      <c r="L637" s="79"/>
      <c r="M637" s="82"/>
      <c r="N637" s="79"/>
      <c r="O637" s="79"/>
      <c r="P637" s="79"/>
      <c r="Q637" s="79"/>
      <c r="R637" s="79"/>
      <c r="S637" s="79"/>
      <c r="T637" s="79"/>
      <c r="U637" s="79"/>
      <c r="V637" s="79"/>
      <c r="W637" s="79"/>
    </row>
    <row r="638" spans="1:23" ht="15.75" customHeight="1" x14ac:dyDescent="0.2">
      <c r="A638" s="80"/>
      <c r="B638" s="81"/>
      <c r="C638" s="79"/>
      <c r="D638" s="79"/>
      <c r="E638" s="79"/>
      <c r="F638" s="79"/>
      <c r="G638" s="79"/>
      <c r="H638" s="79"/>
      <c r="I638" s="79"/>
      <c r="J638" s="79"/>
      <c r="K638" s="79"/>
      <c r="L638" s="79"/>
      <c r="M638" s="82"/>
      <c r="N638" s="79"/>
      <c r="O638" s="79"/>
      <c r="P638" s="79"/>
      <c r="Q638" s="79"/>
      <c r="R638" s="79"/>
      <c r="S638" s="79"/>
      <c r="T638" s="79"/>
      <c r="U638" s="79"/>
      <c r="V638" s="79"/>
      <c r="W638" s="79"/>
    </row>
    <row r="639" spans="1:23" ht="15.75" customHeight="1" x14ac:dyDescent="0.2">
      <c r="A639" s="80"/>
      <c r="B639" s="81"/>
      <c r="C639" s="79"/>
      <c r="D639" s="79"/>
      <c r="E639" s="79"/>
      <c r="F639" s="79"/>
      <c r="G639" s="79"/>
      <c r="H639" s="79"/>
      <c r="I639" s="79"/>
      <c r="J639" s="79"/>
      <c r="K639" s="79"/>
      <c r="L639" s="79"/>
      <c r="M639" s="82"/>
      <c r="N639" s="79"/>
      <c r="O639" s="79"/>
      <c r="P639" s="79"/>
      <c r="Q639" s="79"/>
      <c r="R639" s="79"/>
      <c r="S639" s="79"/>
      <c r="T639" s="79"/>
      <c r="U639" s="79"/>
      <c r="V639" s="79"/>
      <c r="W639" s="79"/>
    </row>
    <row r="640" spans="1:23" ht="15.75" customHeight="1" x14ac:dyDescent="0.2">
      <c r="A640" s="80"/>
      <c r="B640" s="81"/>
      <c r="C640" s="79"/>
      <c r="D640" s="79"/>
      <c r="E640" s="79"/>
      <c r="F640" s="79"/>
      <c r="G640" s="79"/>
      <c r="H640" s="79"/>
      <c r="I640" s="79"/>
      <c r="J640" s="79"/>
      <c r="K640" s="79"/>
      <c r="L640" s="79"/>
      <c r="M640" s="82"/>
      <c r="N640" s="79"/>
      <c r="O640" s="79"/>
      <c r="P640" s="79"/>
      <c r="Q640" s="79"/>
      <c r="R640" s="79"/>
      <c r="S640" s="79"/>
      <c r="T640" s="79"/>
      <c r="U640" s="79"/>
      <c r="V640" s="79"/>
      <c r="W640" s="79"/>
    </row>
    <row r="641" spans="1:23" ht="15.75" customHeight="1" x14ac:dyDescent="0.2">
      <c r="A641" s="80"/>
      <c r="B641" s="81"/>
      <c r="C641" s="79"/>
      <c r="D641" s="79"/>
      <c r="E641" s="79"/>
      <c r="F641" s="79"/>
      <c r="G641" s="79"/>
      <c r="H641" s="79"/>
      <c r="I641" s="79"/>
      <c r="J641" s="79"/>
      <c r="K641" s="79"/>
      <c r="L641" s="79"/>
      <c r="M641" s="82"/>
      <c r="N641" s="79"/>
      <c r="O641" s="79"/>
      <c r="P641" s="79"/>
      <c r="Q641" s="79"/>
      <c r="R641" s="79"/>
      <c r="S641" s="79"/>
      <c r="T641" s="79"/>
      <c r="U641" s="79"/>
      <c r="V641" s="79"/>
      <c r="W641" s="79"/>
    </row>
    <row r="642" spans="1:23" ht="15.75" customHeight="1" x14ac:dyDescent="0.2">
      <c r="A642" s="80"/>
      <c r="B642" s="81"/>
      <c r="C642" s="79"/>
      <c r="D642" s="79"/>
      <c r="E642" s="79"/>
      <c r="F642" s="79"/>
      <c r="G642" s="79"/>
      <c r="H642" s="79"/>
      <c r="I642" s="79"/>
      <c r="J642" s="79"/>
      <c r="K642" s="79"/>
      <c r="L642" s="79"/>
      <c r="M642" s="82"/>
      <c r="N642" s="79"/>
      <c r="O642" s="79"/>
      <c r="P642" s="79"/>
      <c r="Q642" s="79"/>
      <c r="R642" s="79"/>
      <c r="S642" s="79"/>
      <c r="T642" s="79"/>
      <c r="U642" s="79"/>
      <c r="V642" s="79"/>
      <c r="W642" s="79"/>
    </row>
    <row r="643" spans="1:23" ht="15.75" customHeight="1" x14ac:dyDescent="0.2">
      <c r="A643" s="80"/>
      <c r="B643" s="81"/>
      <c r="C643" s="79"/>
      <c r="D643" s="79"/>
      <c r="E643" s="79"/>
      <c r="F643" s="79"/>
      <c r="G643" s="79"/>
      <c r="H643" s="79"/>
      <c r="I643" s="79"/>
      <c r="J643" s="79"/>
      <c r="K643" s="79"/>
      <c r="L643" s="79"/>
      <c r="M643" s="82"/>
      <c r="N643" s="79"/>
      <c r="O643" s="79"/>
      <c r="P643" s="79"/>
      <c r="Q643" s="79"/>
      <c r="R643" s="79"/>
      <c r="S643" s="79"/>
      <c r="T643" s="79"/>
      <c r="U643" s="79"/>
      <c r="V643" s="79"/>
      <c r="W643" s="79"/>
    </row>
    <row r="644" spans="1:23" ht="15.75" customHeight="1" x14ac:dyDescent="0.2">
      <c r="A644" s="80"/>
      <c r="B644" s="81"/>
      <c r="C644" s="79"/>
      <c r="D644" s="79"/>
      <c r="E644" s="79"/>
      <c r="F644" s="79"/>
      <c r="G644" s="79"/>
      <c r="H644" s="79"/>
      <c r="I644" s="79"/>
      <c r="J644" s="79"/>
      <c r="K644" s="79"/>
      <c r="L644" s="79"/>
      <c r="M644" s="82"/>
      <c r="N644" s="79"/>
      <c r="O644" s="79"/>
      <c r="P644" s="79"/>
      <c r="Q644" s="79"/>
      <c r="R644" s="79"/>
      <c r="S644" s="79"/>
      <c r="T644" s="79"/>
      <c r="U644" s="79"/>
      <c r="V644" s="79"/>
      <c r="W644" s="79"/>
    </row>
    <row r="645" spans="1:23" ht="15.75" customHeight="1" x14ac:dyDescent="0.2">
      <c r="A645" s="80"/>
      <c r="B645" s="81"/>
      <c r="C645" s="79"/>
      <c r="D645" s="79"/>
      <c r="E645" s="79"/>
      <c r="F645" s="79"/>
      <c r="G645" s="79"/>
      <c r="H645" s="79"/>
      <c r="I645" s="79"/>
      <c r="J645" s="79"/>
      <c r="K645" s="79"/>
      <c r="L645" s="79"/>
      <c r="M645" s="82"/>
      <c r="N645" s="79"/>
      <c r="O645" s="79"/>
      <c r="P645" s="79"/>
      <c r="Q645" s="79"/>
      <c r="R645" s="79"/>
      <c r="S645" s="79"/>
      <c r="T645" s="79"/>
      <c r="U645" s="79"/>
      <c r="V645" s="79"/>
      <c r="W645" s="79"/>
    </row>
    <row r="646" spans="1:23" ht="15.75" customHeight="1" x14ac:dyDescent="0.2">
      <c r="A646" s="80"/>
      <c r="B646" s="81"/>
      <c r="C646" s="79"/>
      <c r="D646" s="79"/>
      <c r="E646" s="79"/>
      <c r="F646" s="79"/>
      <c r="G646" s="79"/>
      <c r="H646" s="79"/>
      <c r="I646" s="79"/>
      <c r="J646" s="79"/>
      <c r="K646" s="79"/>
      <c r="L646" s="79"/>
      <c r="M646" s="82"/>
      <c r="N646" s="79"/>
      <c r="O646" s="79"/>
      <c r="P646" s="79"/>
      <c r="Q646" s="79"/>
      <c r="R646" s="79"/>
      <c r="S646" s="79"/>
      <c r="T646" s="79"/>
      <c r="U646" s="79"/>
      <c r="V646" s="79"/>
      <c r="W646" s="79"/>
    </row>
    <row r="647" spans="1:23" ht="15.75" customHeight="1" x14ac:dyDescent="0.2">
      <c r="A647" s="80"/>
      <c r="B647" s="81"/>
      <c r="C647" s="79"/>
      <c r="D647" s="79"/>
      <c r="E647" s="79"/>
      <c r="F647" s="79"/>
      <c r="G647" s="79"/>
      <c r="H647" s="79"/>
      <c r="I647" s="79"/>
      <c r="J647" s="79"/>
      <c r="K647" s="79"/>
      <c r="L647" s="79"/>
      <c r="M647" s="82"/>
      <c r="N647" s="79"/>
      <c r="O647" s="79"/>
      <c r="P647" s="79"/>
      <c r="Q647" s="79"/>
      <c r="R647" s="79"/>
      <c r="S647" s="79"/>
      <c r="T647" s="79"/>
      <c r="U647" s="79"/>
      <c r="V647" s="79"/>
      <c r="W647" s="79"/>
    </row>
    <row r="648" spans="1:23" ht="15.75" customHeight="1" x14ac:dyDescent="0.2">
      <c r="A648" s="80"/>
      <c r="B648" s="81"/>
      <c r="C648" s="79"/>
      <c r="D648" s="79"/>
      <c r="E648" s="79"/>
      <c r="F648" s="79"/>
      <c r="G648" s="79"/>
      <c r="H648" s="79"/>
      <c r="I648" s="79"/>
      <c r="J648" s="79"/>
      <c r="K648" s="79"/>
      <c r="L648" s="79"/>
      <c r="M648" s="82"/>
      <c r="N648" s="79"/>
      <c r="O648" s="79"/>
      <c r="P648" s="79"/>
      <c r="Q648" s="79"/>
      <c r="R648" s="79"/>
      <c r="S648" s="79"/>
      <c r="T648" s="79"/>
      <c r="U648" s="79"/>
      <c r="V648" s="79"/>
      <c r="W648" s="79"/>
    </row>
    <row r="649" spans="1:23" ht="15.75" customHeight="1" x14ac:dyDescent="0.2">
      <c r="A649" s="80"/>
      <c r="B649" s="81"/>
      <c r="C649" s="79"/>
      <c r="D649" s="79"/>
      <c r="E649" s="79"/>
      <c r="F649" s="79"/>
      <c r="G649" s="79"/>
      <c r="H649" s="79"/>
      <c r="I649" s="79"/>
      <c r="J649" s="79"/>
      <c r="K649" s="79"/>
      <c r="L649" s="79"/>
      <c r="M649" s="82"/>
      <c r="N649" s="79"/>
      <c r="O649" s="79"/>
      <c r="P649" s="79"/>
      <c r="Q649" s="79"/>
      <c r="R649" s="79"/>
      <c r="S649" s="79"/>
      <c r="T649" s="79"/>
      <c r="U649" s="79"/>
      <c r="V649" s="79"/>
      <c r="W649" s="79"/>
    </row>
    <row r="650" spans="1:23" ht="15.75" customHeight="1" x14ac:dyDescent="0.2">
      <c r="A650" s="80"/>
      <c r="B650" s="81"/>
      <c r="C650" s="79"/>
      <c r="D650" s="79"/>
      <c r="E650" s="79"/>
      <c r="F650" s="79"/>
      <c r="G650" s="79"/>
      <c r="H650" s="79"/>
      <c r="I650" s="79"/>
      <c r="J650" s="79"/>
      <c r="K650" s="79"/>
      <c r="L650" s="79"/>
      <c r="M650" s="82"/>
      <c r="N650" s="79"/>
      <c r="O650" s="79"/>
      <c r="P650" s="79"/>
      <c r="Q650" s="79"/>
      <c r="R650" s="79"/>
      <c r="S650" s="79"/>
      <c r="T650" s="79"/>
      <c r="U650" s="79"/>
      <c r="V650" s="79"/>
      <c r="W650" s="79"/>
    </row>
    <row r="651" spans="1:23" ht="15.75" customHeight="1" x14ac:dyDescent="0.2">
      <c r="A651" s="80"/>
      <c r="B651" s="81"/>
      <c r="C651" s="79"/>
      <c r="D651" s="79"/>
      <c r="E651" s="79"/>
      <c r="F651" s="79"/>
      <c r="G651" s="79"/>
      <c r="H651" s="79"/>
      <c r="I651" s="79"/>
      <c r="J651" s="79"/>
      <c r="K651" s="79"/>
      <c r="L651" s="79"/>
      <c r="M651" s="82"/>
      <c r="N651" s="79"/>
      <c r="O651" s="79"/>
      <c r="P651" s="79"/>
      <c r="Q651" s="79"/>
      <c r="R651" s="79"/>
      <c r="S651" s="79"/>
      <c r="T651" s="79"/>
      <c r="U651" s="79"/>
      <c r="V651" s="79"/>
      <c r="W651" s="79"/>
    </row>
    <row r="652" spans="1:23" ht="15.75" customHeight="1" x14ac:dyDescent="0.2">
      <c r="A652" s="80"/>
      <c r="B652" s="81"/>
      <c r="C652" s="79"/>
      <c r="D652" s="79"/>
      <c r="E652" s="79"/>
      <c r="F652" s="79"/>
      <c r="G652" s="79"/>
      <c r="H652" s="79"/>
      <c r="I652" s="79"/>
      <c r="J652" s="79"/>
      <c r="K652" s="79"/>
      <c r="L652" s="79"/>
      <c r="M652" s="82"/>
      <c r="N652" s="79"/>
      <c r="O652" s="79"/>
      <c r="P652" s="79"/>
      <c r="Q652" s="79"/>
      <c r="R652" s="79"/>
      <c r="S652" s="79"/>
      <c r="T652" s="79"/>
      <c r="U652" s="79"/>
      <c r="V652" s="79"/>
      <c r="W652" s="79"/>
    </row>
    <row r="653" spans="1:23" ht="15.75" customHeight="1" x14ac:dyDescent="0.2">
      <c r="A653" s="80"/>
      <c r="B653" s="81"/>
      <c r="C653" s="79"/>
      <c r="D653" s="79"/>
      <c r="E653" s="79"/>
      <c r="F653" s="79"/>
      <c r="G653" s="79"/>
      <c r="H653" s="79"/>
      <c r="I653" s="79"/>
      <c r="J653" s="79"/>
      <c r="K653" s="79"/>
      <c r="L653" s="79"/>
      <c r="M653" s="82"/>
      <c r="N653" s="79"/>
      <c r="O653" s="79"/>
      <c r="P653" s="79"/>
      <c r="Q653" s="79"/>
      <c r="R653" s="79"/>
      <c r="S653" s="79"/>
      <c r="T653" s="79"/>
      <c r="U653" s="79"/>
      <c r="V653" s="79"/>
      <c r="W653" s="79"/>
    </row>
    <row r="654" spans="1:23" ht="15.75" customHeight="1" x14ac:dyDescent="0.2">
      <c r="A654" s="80"/>
      <c r="B654" s="81"/>
      <c r="C654" s="79"/>
      <c r="D654" s="79"/>
      <c r="E654" s="79"/>
      <c r="F654" s="79"/>
      <c r="G654" s="79"/>
      <c r="H654" s="79"/>
      <c r="I654" s="79"/>
      <c r="J654" s="79"/>
      <c r="K654" s="79"/>
      <c r="L654" s="79"/>
      <c r="M654" s="82"/>
      <c r="N654" s="79"/>
      <c r="O654" s="79"/>
      <c r="P654" s="79"/>
      <c r="Q654" s="79"/>
      <c r="R654" s="79"/>
      <c r="S654" s="79"/>
      <c r="T654" s="79"/>
      <c r="U654" s="79"/>
      <c r="V654" s="79"/>
      <c r="W654" s="79"/>
    </row>
    <row r="655" spans="1:23" ht="15.75" customHeight="1" x14ac:dyDescent="0.2">
      <c r="A655" s="80"/>
      <c r="B655" s="81"/>
      <c r="C655" s="79"/>
      <c r="D655" s="79"/>
      <c r="E655" s="79"/>
      <c r="F655" s="79"/>
      <c r="G655" s="79"/>
      <c r="H655" s="79"/>
      <c r="I655" s="79"/>
      <c r="J655" s="79"/>
      <c r="K655" s="79"/>
      <c r="L655" s="79"/>
      <c r="M655" s="82"/>
      <c r="N655" s="79"/>
      <c r="O655" s="79"/>
      <c r="P655" s="79"/>
      <c r="Q655" s="79"/>
      <c r="R655" s="79"/>
      <c r="S655" s="79"/>
      <c r="T655" s="79"/>
      <c r="U655" s="79"/>
      <c r="V655" s="79"/>
      <c r="W655" s="79"/>
    </row>
    <row r="656" spans="1:23" ht="15.75" customHeight="1" x14ac:dyDescent="0.2">
      <c r="A656" s="80"/>
      <c r="B656" s="81"/>
      <c r="C656" s="79"/>
      <c r="D656" s="79"/>
      <c r="E656" s="79"/>
      <c r="F656" s="79"/>
      <c r="G656" s="79"/>
      <c r="H656" s="79"/>
      <c r="I656" s="79"/>
      <c r="J656" s="79"/>
      <c r="K656" s="79"/>
      <c r="L656" s="79"/>
      <c r="M656" s="82"/>
      <c r="N656" s="79"/>
      <c r="O656" s="79"/>
      <c r="P656" s="79"/>
      <c r="Q656" s="79"/>
      <c r="R656" s="79"/>
      <c r="S656" s="79"/>
      <c r="T656" s="79"/>
      <c r="U656" s="79"/>
      <c r="V656" s="79"/>
      <c r="W656" s="79"/>
    </row>
    <row r="657" spans="1:23" ht="15.75" customHeight="1" x14ac:dyDescent="0.2">
      <c r="A657" s="80"/>
      <c r="B657" s="81"/>
      <c r="C657" s="79"/>
      <c r="D657" s="79"/>
      <c r="E657" s="79"/>
      <c r="F657" s="79"/>
      <c r="G657" s="79"/>
      <c r="H657" s="79"/>
      <c r="I657" s="79"/>
      <c r="J657" s="79"/>
      <c r="K657" s="79"/>
      <c r="L657" s="79"/>
      <c r="M657" s="82"/>
      <c r="N657" s="79"/>
      <c r="O657" s="79"/>
      <c r="P657" s="79"/>
      <c r="Q657" s="79"/>
      <c r="R657" s="79"/>
      <c r="S657" s="79"/>
      <c r="T657" s="79"/>
      <c r="U657" s="79"/>
      <c r="V657" s="79"/>
      <c r="W657" s="79"/>
    </row>
    <row r="658" spans="1:23" ht="15.75" customHeight="1" x14ac:dyDescent="0.2">
      <c r="A658" s="80"/>
      <c r="B658" s="81"/>
      <c r="C658" s="79"/>
      <c r="D658" s="79"/>
      <c r="E658" s="79"/>
      <c r="F658" s="79"/>
      <c r="G658" s="79"/>
      <c r="H658" s="79"/>
      <c r="I658" s="79"/>
      <c r="J658" s="79"/>
      <c r="K658" s="79"/>
      <c r="L658" s="79"/>
      <c r="M658" s="82"/>
      <c r="N658" s="79"/>
      <c r="O658" s="79"/>
      <c r="P658" s="79"/>
      <c r="Q658" s="79"/>
      <c r="R658" s="79"/>
      <c r="S658" s="79"/>
      <c r="T658" s="79"/>
      <c r="U658" s="79"/>
      <c r="V658" s="79"/>
      <c r="W658" s="79"/>
    </row>
    <row r="659" spans="1:23" ht="15.75" customHeight="1" x14ac:dyDescent="0.2">
      <c r="A659" s="80"/>
      <c r="B659" s="81"/>
      <c r="C659" s="79"/>
      <c r="D659" s="79"/>
      <c r="E659" s="79"/>
      <c r="F659" s="79"/>
      <c r="G659" s="79"/>
      <c r="H659" s="79"/>
      <c r="I659" s="79"/>
      <c r="J659" s="79"/>
      <c r="K659" s="79"/>
      <c r="L659" s="79"/>
      <c r="M659" s="82"/>
      <c r="N659" s="79"/>
      <c r="O659" s="79"/>
      <c r="P659" s="79"/>
      <c r="Q659" s="79"/>
      <c r="R659" s="79"/>
      <c r="S659" s="79"/>
      <c r="T659" s="79"/>
      <c r="U659" s="79"/>
      <c r="V659" s="79"/>
      <c r="W659" s="79"/>
    </row>
    <row r="660" spans="1:23" ht="15.75" customHeight="1" x14ac:dyDescent="0.2">
      <c r="A660" s="80"/>
      <c r="B660" s="81"/>
      <c r="C660" s="79"/>
      <c r="D660" s="79"/>
      <c r="E660" s="79"/>
      <c r="F660" s="79"/>
      <c r="G660" s="79"/>
      <c r="H660" s="79"/>
      <c r="I660" s="79"/>
      <c r="J660" s="79"/>
      <c r="K660" s="79"/>
      <c r="L660" s="79"/>
      <c r="M660" s="82"/>
      <c r="N660" s="79"/>
      <c r="O660" s="79"/>
      <c r="P660" s="79"/>
      <c r="Q660" s="79"/>
      <c r="R660" s="79"/>
      <c r="S660" s="79"/>
      <c r="T660" s="79"/>
      <c r="U660" s="79"/>
      <c r="V660" s="79"/>
      <c r="W660" s="79"/>
    </row>
    <row r="661" spans="1:23" ht="15.75" customHeight="1" x14ac:dyDescent="0.2">
      <c r="A661" s="80"/>
      <c r="B661" s="81"/>
      <c r="C661" s="79"/>
      <c r="D661" s="79"/>
      <c r="E661" s="79"/>
      <c r="F661" s="79"/>
      <c r="G661" s="79"/>
      <c r="H661" s="79"/>
      <c r="I661" s="79"/>
      <c r="J661" s="79"/>
      <c r="K661" s="79"/>
      <c r="L661" s="79"/>
      <c r="M661" s="82"/>
      <c r="N661" s="79"/>
      <c r="O661" s="79"/>
      <c r="P661" s="79"/>
      <c r="Q661" s="79"/>
      <c r="R661" s="79"/>
      <c r="S661" s="79"/>
      <c r="T661" s="79"/>
      <c r="U661" s="79"/>
      <c r="V661" s="79"/>
      <c r="W661" s="79"/>
    </row>
    <row r="662" spans="1:23" ht="15.75" customHeight="1" x14ac:dyDescent="0.2">
      <c r="A662" s="80"/>
      <c r="B662" s="81"/>
      <c r="C662" s="79"/>
      <c r="D662" s="79"/>
      <c r="E662" s="79"/>
      <c r="F662" s="79"/>
      <c r="G662" s="79"/>
      <c r="H662" s="79"/>
      <c r="I662" s="79"/>
      <c r="J662" s="79"/>
      <c r="K662" s="79"/>
      <c r="L662" s="79"/>
      <c r="M662" s="82"/>
      <c r="N662" s="79"/>
      <c r="O662" s="79"/>
      <c r="P662" s="79"/>
      <c r="Q662" s="79"/>
      <c r="R662" s="79"/>
      <c r="S662" s="79"/>
      <c r="T662" s="79"/>
      <c r="U662" s="79"/>
      <c r="V662" s="79"/>
      <c r="W662" s="79"/>
    </row>
    <row r="663" spans="1:23" ht="15.75" customHeight="1" x14ac:dyDescent="0.2">
      <c r="A663" s="80"/>
      <c r="B663" s="81"/>
      <c r="C663" s="79"/>
      <c r="D663" s="79"/>
      <c r="E663" s="79"/>
      <c r="F663" s="79"/>
      <c r="G663" s="79"/>
      <c r="H663" s="79"/>
      <c r="I663" s="79"/>
      <c r="J663" s="79"/>
      <c r="K663" s="79"/>
      <c r="L663" s="79"/>
      <c r="M663" s="82"/>
      <c r="N663" s="79"/>
      <c r="O663" s="79"/>
      <c r="P663" s="79"/>
      <c r="Q663" s="79"/>
      <c r="R663" s="79"/>
      <c r="S663" s="79"/>
      <c r="T663" s="79"/>
      <c r="U663" s="79"/>
      <c r="V663" s="79"/>
      <c r="W663" s="79"/>
    </row>
    <row r="664" spans="1:23" ht="15.75" customHeight="1" x14ac:dyDescent="0.2">
      <c r="A664" s="80"/>
      <c r="B664" s="81"/>
      <c r="C664" s="79"/>
      <c r="D664" s="79"/>
      <c r="E664" s="79"/>
      <c r="F664" s="79"/>
      <c r="G664" s="79"/>
      <c r="H664" s="79"/>
      <c r="I664" s="79"/>
      <c r="J664" s="79"/>
      <c r="K664" s="79"/>
      <c r="L664" s="79"/>
      <c r="M664" s="82"/>
      <c r="N664" s="79"/>
      <c r="O664" s="79"/>
      <c r="P664" s="79"/>
      <c r="Q664" s="79"/>
      <c r="R664" s="79"/>
      <c r="S664" s="79"/>
      <c r="T664" s="79"/>
      <c r="U664" s="79"/>
      <c r="V664" s="79"/>
      <c r="W664" s="79"/>
    </row>
    <row r="665" spans="1:23" ht="15.75" customHeight="1" x14ac:dyDescent="0.2">
      <c r="A665" s="80"/>
      <c r="B665" s="81"/>
      <c r="C665" s="79"/>
      <c r="D665" s="79"/>
      <c r="E665" s="79"/>
      <c r="F665" s="79"/>
      <c r="G665" s="79"/>
      <c r="H665" s="79"/>
      <c r="I665" s="79"/>
      <c r="J665" s="79"/>
      <c r="K665" s="79"/>
      <c r="L665" s="79"/>
      <c r="M665" s="82"/>
      <c r="N665" s="79"/>
      <c r="O665" s="79"/>
      <c r="P665" s="79"/>
      <c r="Q665" s="79"/>
      <c r="R665" s="79"/>
      <c r="S665" s="79"/>
      <c r="T665" s="79"/>
      <c r="U665" s="79"/>
      <c r="V665" s="79"/>
      <c r="W665" s="79"/>
    </row>
    <row r="666" spans="1:23" ht="15.75" customHeight="1" x14ac:dyDescent="0.2">
      <c r="A666" s="80"/>
      <c r="B666" s="81"/>
      <c r="C666" s="79"/>
      <c r="D666" s="79"/>
      <c r="E666" s="79"/>
      <c r="F666" s="79"/>
      <c r="G666" s="79"/>
      <c r="H666" s="79"/>
      <c r="I666" s="79"/>
      <c r="J666" s="79"/>
      <c r="K666" s="79"/>
      <c r="L666" s="79"/>
      <c r="M666" s="82"/>
      <c r="N666" s="79"/>
      <c r="O666" s="79"/>
      <c r="P666" s="79"/>
      <c r="Q666" s="79"/>
      <c r="R666" s="79"/>
      <c r="S666" s="79"/>
      <c r="T666" s="79"/>
      <c r="U666" s="79"/>
      <c r="V666" s="79"/>
      <c r="W666" s="79"/>
    </row>
    <row r="667" spans="1:23" ht="15.75" customHeight="1" x14ac:dyDescent="0.2">
      <c r="A667" s="80"/>
      <c r="B667" s="81"/>
      <c r="C667" s="79"/>
      <c r="D667" s="79"/>
      <c r="E667" s="79"/>
      <c r="F667" s="79"/>
      <c r="G667" s="79"/>
      <c r="H667" s="79"/>
      <c r="I667" s="79"/>
      <c r="J667" s="79"/>
      <c r="K667" s="79"/>
      <c r="L667" s="79"/>
      <c r="M667" s="82"/>
      <c r="N667" s="79"/>
      <c r="O667" s="79"/>
      <c r="P667" s="79"/>
      <c r="Q667" s="79"/>
      <c r="R667" s="79"/>
      <c r="S667" s="79"/>
      <c r="T667" s="79"/>
      <c r="U667" s="79"/>
      <c r="V667" s="79"/>
      <c r="W667" s="79"/>
    </row>
    <row r="668" spans="1:23" ht="15.75" customHeight="1" x14ac:dyDescent="0.2">
      <c r="A668" s="80"/>
      <c r="B668" s="81"/>
      <c r="C668" s="79"/>
      <c r="D668" s="79"/>
      <c r="E668" s="79"/>
      <c r="F668" s="79"/>
      <c r="G668" s="79"/>
      <c r="H668" s="79"/>
      <c r="I668" s="79"/>
      <c r="J668" s="79"/>
      <c r="K668" s="79"/>
      <c r="L668" s="79"/>
      <c r="M668" s="82"/>
      <c r="N668" s="79"/>
      <c r="O668" s="79"/>
      <c r="P668" s="79"/>
      <c r="Q668" s="79"/>
      <c r="R668" s="79"/>
      <c r="S668" s="79"/>
      <c r="T668" s="79"/>
      <c r="U668" s="79"/>
      <c r="V668" s="79"/>
      <c r="W668" s="79"/>
    </row>
    <row r="669" spans="1:23" ht="15.75" customHeight="1" x14ac:dyDescent="0.2">
      <c r="A669" s="80"/>
      <c r="B669" s="81"/>
      <c r="C669" s="79"/>
      <c r="D669" s="79"/>
      <c r="E669" s="79"/>
      <c r="F669" s="79"/>
      <c r="G669" s="79"/>
      <c r="H669" s="79"/>
      <c r="I669" s="79"/>
      <c r="J669" s="79"/>
      <c r="K669" s="79"/>
      <c r="L669" s="79"/>
      <c r="M669" s="82"/>
      <c r="N669" s="79"/>
      <c r="O669" s="79"/>
      <c r="P669" s="79"/>
      <c r="Q669" s="79"/>
      <c r="R669" s="79"/>
      <c r="S669" s="79"/>
      <c r="T669" s="79"/>
      <c r="U669" s="79"/>
      <c r="V669" s="79"/>
      <c r="W669" s="79"/>
    </row>
    <row r="670" spans="1:23" ht="15.75" customHeight="1" x14ac:dyDescent="0.2">
      <c r="A670" s="80"/>
      <c r="B670" s="81"/>
      <c r="C670" s="79"/>
      <c r="D670" s="79"/>
      <c r="E670" s="79"/>
      <c r="F670" s="79"/>
      <c r="G670" s="79"/>
      <c r="H670" s="79"/>
      <c r="I670" s="79"/>
      <c r="J670" s="79"/>
      <c r="K670" s="79"/>
      <c r="L670" s="79"/>
      <c r="M670" s="82"/>
      <c r="N670" s="79"/>
      <c r="O670" s="79"/>
      <c r="P670" s="79"/>
      <c r="Q670" s="79"/>
      <c r="R670" s="79"/>
      <c r="S670" s="79"/>
      <c r="T670" s="79"/>
      <c r="U670" s="79"/>
      <c r="V670" s="79"/>
      <c r="W670" s="79"/>
    </row>
    <row r="671" spans="1:23" ht="15.75" customHeight="1" x14ac:dyDescent="0.2">
      <c r="A671" s="80"/>
      <c r="B671" s="81"/>
      <c r="C671" s="79"/>
      <c r="D671" s="79"/>
      <c r="E671" s="79"/>
      <c r="F671" s="79"/>
      <c r="G671" s="79"/>
      <c r="H671" s="79"/>
      <c r="I671" s="79"/>
      <c r="J671" s="79"/>
      <c r="K671" s="79"/>
      <c r="L671" s="79"/>
      <c r="M671" s="82"/>
      <c r="N671" s="79"/>
      <c r="O671" s="79"/>
      <c r="P671" s="79"/>
      <c r="Q671" s="79"/>
      <c r="R671" s="79"/>
      <c r="S671" s="79"/>
      <c r="T671" s="79"/>
      <c r="U671" s="79"/>
      <c r="V671" s="79"/>
      <c r="W671" s="79"/>
    </row>
    <row r="672" spans="1:23" ht="15.75" customHeight="1" x14ac:dyDescent="0.2">
      <c r="A672" s="80"/>
      <c r="B672" s="81"/>
      <c r="C672" s="79"/>
      <c r="D672" s="79"/>
      <c r="E672" s="79"/>
      <c r="F672" s="79"/>
      <c r="G672" s="79"/>
      <c r="H672" s="79"/>
      <c r="I672" s="79"/>
      <c r="J672" s="79"/>
      <c r="K672" s="79"/>
      <c r="L672" s="79"/>
      <c r="M672" s="82"/>
      <c r="N672" s="79"/>
      <c r="O672" s="79"/>
      <c r="P672" s="79"/>
      <c r="Q672" s="79"/>
      <c r="R672" s="79"/>
      <c r="S672" s="79"/>
      <c r="T672" s="79"/>
      <c r="U672" s="79"/>
      <c r="V672" s="79"/>
      <c r="W672" s="79"/>
    </row>
    <row r="673" spans="1:23" ht="15.75" customHeight="1" x14ac:dyDescent="0.2">
      <c r="A673" s="80"/>
      <c r="B673" s="81"/>
      <c r="C673" s="79"/>
      <c r="D673" s="79"/>
      <c r="E673" s="79"/>
      <c r="F673" s="79"/>
      <c r="G673" s="79"/>
      <c r="H673" s="79"/>
      <c r="I673" s="79"/>
      <c r="J673" s="79"/>
      <c r="K673" s="79"/>
      <c r="L673" s="79"/>
      <c r="M673" s="82"/>
      <c r="N673" s="79"/>
      <c r="O673" s="79"/>
      <c r="P673" s="79"/>
      <c r="Q673" s="79"/>
      <c r="R673" s="79"/>
      <c r="S673" s="79"/>
      <c r="T673" s="79"/>
      <c r="U673" s="79"/>
      <c r="V673" s="79"/>
      <c r="W673" s="79"/>
    </row>
    <row r="674" spans="1:23" ht="15.75" customHeight="1" x14ac:dyDescent="0.2">
      <c r="A674" s="80"/>
      <c r="B674" s="81"/>
      <c r="C674" s="79"/>
      <c r="D674" s="79"/>
      <c r="E674" s="79"/>
      <c r="F674" s="79"/>
      <c r="G674" s="79"/>
      <c r="H674" s="79"/>
      <c r="I674" s="79"/>
      <c r="J674" s="79"/>
      <c r="K674" s="79"/>
      <c r="L674" s="79"/>
      <c r="M674" s="82"/>
      <c r="N674" s="79"/>
      <c r="O674" s="79"/>
      <c r="P674" s="79"/>
      <c r="Q674" s="79"/>
      <c r="R674" s="79"/>
      <c r="S674" s="79"/>
      <c r="T674" s="79"/>
      <c r="U674" s="79"/>
      <c r="V674" s="79"/>
      <c r="W674" s="79"/>
    </row>
    <row r="675" spans="1:23" ht="15.75" customHeight="1" x14ac:dyDescent="0.2">
      <c r="A675" s="80"/>
      <c r="B675" s="81"/>
      <c r="C675" s="79"/>
      <c r="D675" s="79"/>
      <c r="E675" s="79"/>
      <c r="F675" s="79"/>
      <c r="G675" s="79"/>
      <c r="H675" s="79"/>
      <c r="I675" s="79"/>
      <c r="J675" s="79"/>
      <c r="K675" s="79"/>
      <c r="L675" s="79"/>
      <c r="M675" s="82"/>
      <c r="N675" s="79"/>
      <c r="O675" s="79"/>
      <c r="P675" s="79"/>
      <c r="Q675" s="79"/>
      <c r="R675" s="79"/>
      <c r="S675" s="79"/>
      <c r="T675" s="79"/>
      <c r="U675" s="79"/>
      <c r="V675" s="79"/>
      <c r="W675" s="79"/>
    </row>
    <row r="676" spans="1:23" ht="15.75" customHeight="1" x14ac:dyDescent="0.2">
      <c r="A676" s="80"/>
      <c r="B676" s="81"/>
      <c r="C676" s="79"/>
      <c r="D676" s="79"/>
      <c r="E676" s="79"/>
      <c r="F676" s="79"/>
      <c r="G676" s="79"/>
      <c r="H676" s="79"/>
      <c r="I676" s="79"/>
      <c r="J676" s="79"/>
      <c r="K676" s="79"/>
      <c r="L676" s="79"/>
      <c r="M676" s="82"/>
      <c r="N676" s="79"/>
      <c r="O676" s="79"/>
      <c r="P676" s="79"/>
      <c r="Q676" s="79"/>
      <c r="R676" s="79"/>
      <c r="S676" s="79"/>
      <c r="T676" s="79"/>
      <c r="U676" s="79"/>
      <c r="V676" s="79"/>
      <c r="W676" s="79"/>
    </row>
    <row r="677" spans="1:23" ht="15.75" customHeight="1" x14ac:dyDescent="0.2">
      <c r="A677" s="80"/>
      <c r="B677" s="81"/>
      <c r="C677" s="79"/>
      <c r="D677" s="79"/>
      <c r="E677" s="79"/>
      <c r="F677" s="79"/>
      <c r="G677" s="79"/>
      <c r="H677" s="79"/>
      <c r="I677" s="79"/>
      <c r="J677" s="79"/>
      <c r="K677" s="79"/>
      <c r="L677" s="79"/>
      <c r="M677" s="82"/>
      <c r="N677" s="79"/>
      <c r="O677" s="79"/>
      <c r="P677" s="79"/>
      <c r="Q677" s="79"/>
      <c r="R677" s="79"/>
      <c r="S677" s="79"/>
      <c r="T677" s="79"/>
      <c r="U677" s="79"/>
      <c r="V677" s="79"/>
      <c r="W677" s="79"/>
    </row>
    <row r="678" spans="1:23" ht="15.75" customHeight="1" x14ac:dyDescent="0.2">
      <c r="A678" s="80"/>
      <c r="B678" s="81"/>
      <c r="C678" s="79"/>
      <c r="D678" s="79"/>
      <c r="E678" s="79"/>
      <c r="F678" s="79"/>
      <c r="G678" s="79"/>
      <c r="H678" s="79"/>
      <c r="I678" s="79"/>
      <c r="J678" s="79"/>
      <c r="K678" s="79"/>
      <c r="L678" s="79"/>
      <c r="M678" s="82"/>
      <c r="N678" s="79"/>
      <c r="O678" s="79"/>
      <c r="P678" s="79"/>
      <c r="Q678" s="79"/>
      <c r="R678" s="79"/>
      <c r="S678" s="79"/>
      <c r="T678" s="79"/>
      <c r="U678" s="79"/>
      <c r="V678" s="79"/>
      <c r="W678" s="79"/>
    </row>
    <row r="679" spans="1:23" ht="15.75" customHeight="1" x14ac:dyDescent="0.2">
      <c r="A679" s="80"/>
      <c r="B679" s="81"/>
      <c r="C679" s="79"/>
      <c r="D679" s="79"/>
      <c r="E679" s="79"/>
      <c r="F679" s="79"/>
      <c r="G679" s="79"/>
      <c r="H679" s="79"/>
      <c r="I679" s="79"/>
      <c r="J679" s="79"/>
      <c r="K679" s="79"/>
      <c r="L679" s="79"/>
      <c r="M679" s="82"/>
      <c r="N679" s="79"/>
      <c r="O679" s="79"/>
      <c r="P679" s="79"/>
      <c r="Q679" s="79"/>
      <c r="R679" s="79"/>
      <c r="S679" s="79"/>
      <c r="T679" s="79"/>
      <c r="U679" s="79"/>
      <c r="V679" s="79"/>
      <c r="W679" s="79"/>
    </row>
    <row r="680" spans="1:23" ht="15.75" customHeight="1" x14ac:dyDescent="0.2">
      <c r="A680" s="80"/>
      <c r="B680" s="81"/>
      <c r="C680" s="79"/>
      <c r="D680" s="79"/>
      <c r="E680" s="79"/>
      <c r="F680" s="79"/>
      <c r="G680" s="79"/>
      <c r="H680" s="79"/>
      <c r="I680" s="79"/>
      <c r="J680" s="79"/>
      <c r="K680" s="79"/>
      <c r="L680" s="79"/>
      <c r="M680" s="82"/>
      <c r="N680" s="79"/>
      <c r="O680" s="79"/>
      <c r="P680" s="79"/>
      <c r="Q680" s="79"/>
      <c r="R680" s="79"/>
      <c r="S680" s="79"/>
      <c r="T680" s="79"/>
      <c r="U680" s="79"/>
      <c r="V680" s="79"/>
      <c r="W680" s="79"/>
    </row>
    <row r="681" spans="1:23" ht="15.75" customHeight="1" x14ac:dyDescent="0.2">
      <c r="A681" s="80"/>
      <c r="B681" s="81"/>
      <c r="C681" s="79"/>
      <c r="D681" s="79"/>
      <c r="E681" s="79"/>
      <c r="F681" s="79"/>
      <c r="G681" s="79"/>
      <c r="H681" s="79"/>
      <c r="I681" s="79"/>
      <c r="J681" s="79"/>
      <c r="K681" s="79"/>
      <c r="L681" s="79"/>
      <c r="M681" s="82"/>
      <c r="N681" s="79"/>
      <c r="O681" s="79"/>
      <c r="P681" s="79"/>
      <c r="Q681" s="79"/>
      <c r="R681" s="79"/>
      <c r="S681" s="79"/>
      <c r="T681" s="79"/>
      <c r="U681" s="79"/>
      <c r="V681" s="79"/>
      <c r="W681" s="79"/>
    </row>
    <row r="682" spans="1:23" ht="15.75" customHeight="1" x14ac:dyDescent="0.2">
      <c r="A682" s="80"/>
      <c r="B682" s="81"/>
      <c r="C682" s="79"/>
      <c r="D682" s="79"/>
      <c r="E682" s="79"/>
      <c r="F682" s="79"/>
      <c r="G682" s="79"/>
      <c r="H682" s="79"/>
      <c r="I682" s="79"/>
      <c r="J682" s="79"/>
      <c r="K682" s="79"/>
      <c r="L682" s="79"/>
      <c r="M682" s="82"/>
      <c r="N682" s="79"/>
      <c r="O682" s="79"/>
      <c r="P682" s="79"/>
      <c r="Q682" s="79"/>
      <c r="R682" s="79"/>
      <c r="S682" s="79"/>
      <c r="T682" s="79"/>
      <c r="U682" s="79"/>
      <c r="V682" s="79"/>
      <c r="W682" s="79"/>
    </row>
    <row r="683" spans="1:23" ht="15.75" customHeight="1" x14ac:dyDescent="0.2">
      <c r="A683" s="80"/>
      <c r="B683" s="81"/>
      <c r="C683" s="79"/>
      <c r="D683" s="79"/>
      <c r="E683" s="79"/>
      <c r="F683" s="79"/>
      <c r="G683" s="79"/>
      <c r="H683" s="79"/>
      <c r="I683" s="79"/>
      <c r="J683" s="79"/>
      <c r="K683" s="79"/>
      <c r="L683" s="79"/>
      <c r="M683" s="82"/>
      <c r="N683" s="79"/>
      <c r="O683" s="79"/>
      <c r="P683" s="79"/>
      <c r="Q683" s="79"/>
      <c r="R683" s="79"/>
      <c r="S683" s="79"/>
      <c r="T683" s="79"/>
      <c r="U683" s="79"/>
      <c r="V683" s="79"/>
      <c r="W683" s="79"/>
    </row>
    <row r="684" spans="1:23" ht="15.75" customHeight="1" x14ac:dyDescent="0.2">
      <c r="A684" s="80"/>
      <c r="B684" s="81"/>
      <c r="C684" s="79"/>
      <c r="D684" s="79"/>
      <c r="E684" s="79"/>
      <c r="F684" s="79"/>
      <c r="G684" s="79"/>
      <c r="H684" s="79"/>
      <c r="I684" s="79"/>
      <c r="J684" s="79"/>
      <c r="K684" s="79"/>
      <c r="L684" s="79"/>
      <c r="M684" s="82"/>
      <c r="N684" s="79"/>
      <c r="O684" s="79"/>
      <c r="P684" s="79"/>
      <c r="Q684" s="79"/>
      <c r="R684" s="79"/>
      <c r="S684" s="79"/>
      <c r="T684" s="79"/>
      <c r="U684" s="79"/>
      <c r="V684" s="79"/>
      <c r="W684" s="79"/>
    </row>
    <row r="685" spans="1:23" ht="15.75" customHeight="1" x14ac:dyDescent="0.2">
      <c r="A685" s="80"/>
      <c r="B685" s="81"/>
      <c r="C685" s="79"/>
      <c r="D685" s="79"/>
      <c r="E685" s="79"/>
      <c r="F685" s="79"/>
      <c r="G685" s="79"/>
      <c r="H685" s="79"/>
      <c r="I685" s="79"/>
      <c r="J685" s="79"/>
      <c r="K685" s="79"/>
      <c r="L685" s="79"/>
      <c r="M685" s="82"/>
      <c r="N685" s="79"/>
      <c r="O685" s="79"/>
      <c r="P685" s="79"/>
      <c r="Q685" s="79"/>
      <c r="R685" s="79"/>
      <c r="S685" s="79"/>
      <c r="T685" s="79"/>
      <c r="U685" s="79"/>
      <c r="V685" s="79"/>
      <c r="W685" s="79"/>
    </row>
    <row r="686" spans="1:23" ht="15.75" customHeight="1" x14ac:dyDescent="0.2">
      <c r="A686" s="80"/>
      <c r="B686" s="81"/>
      <c r="C686" s="79"/>
      <c r="D686" s="79"/>
      <c r="E686" s="79"/>
      <c r="F686" s="79"/>
      <c r="G686" s="79"/>
      <c r="H686" s="79"/>
      <c r="I686" s="79"/>
      <c r="J686" s="79"/>
      <c r="K686" s="79"/>
      <c r="L686" s="79"/>
      <c r="M686" s="82"/>
      <c r="N686" s="79"/>
      <c r="O686" s="79"/>
      <c r="P686" s="79"/>
      <c r="Q686" s="79"/>
      <c r="R686" s="79"/>
      <c r="S686" s="79"/>
      <c r="T686" s="79"/>
      <c r="U686" s="79"/>
      <c r="V686" s="79"/>
      <c r="W686" s="79"/>
    </row>
    <row r="687" spans="1:23" ht="15.75" customHeight="1" x14ac:dyDescent="0.2">
      <c r="A687" s="80"/>
      <c r="B687" s="81"/>
      <c r="C687" s="79"/>
      <c r="D687" s="79"/>
      <c r="E687" s="79"/>
      <c r="F687" s="79"/>
      <c r="G687" s="79"/>
      <c r="H687" s="79"/>
      <c r="I687" s="79"/>
      <c r="J687" s="79"/>
      <c r="K687" s="79"/>
      <c r="L687" s="79"/>
      <c r="M687" s="82"/>
      <c r="N687" s="79"/>
      <c r="O687" s="79"/>
      <c r="P687" s="79"/>
      <c r="Q687" s="79"/>
      <c r="R687" s="79"/>
      <c r="S687" s="79"/>
      <c r="T687" s="79"/>
      <c r="U687" s="79"/>
      <c r="V687" s="79"/>
      <c r="W687" s="79"/>
    </row>
    <row r="688" spans="1:23" ht="15.75" customHeight="1" x14ac:dyDescent="0.2">
      <c r="A688" s="80"/>
      <c r="B688" s="81"/>
      <c r="C688" s="79"/>
      <c r="D688" s="79"/>
      <c r="E688" s="79"/>
      <c r="F688" s="79"/>
      <c r="G688" s="79"/>
      <c r="H688" s="79"/>
      <c r="I688" s="79"/>
      <c r="J688" s="79"/>
      <c r="K688" s="79"/>
      <c r="L688" s="79"/>
      <c r="M688" s="82"/>
      <c r="N688" s="79"/>
      <c r="O688" s="79"/>
      <c r="P688" s="79"/>
      <c r="Q688" s="79"/>
      <c r="R688" s="79"/>
      <c r="S688" s="79"/>
      <c r="T688" s="79"/>
      <c r="U688" s="79"/>
      <c r="V688" s="79"/>
      <c r="W688" s="79"/>
    </row>
    <row r="689" spans="1:23" ht="15.75" customHeight="1" x14ac:dyDescent="0.2">
      <c r="A689" s="80"/>
      <c r="B689" s="81"/>
      <c r="C689" s="79"/>
      <c r="D689" s="79"/>
      <c r="E689" s="79"/>
      <c r="F689" s="79"/>
      <c r="G689" s="79"/>
      <c r="H689" s="79"/>
      <c r="I689" s="79"/>
      <c r="J689" s="79"/>
      <c r="K689" s="79"/>
      <c r="L689" s="79"/>
      <c r="M689" s="82"/>
      <c r="N689" s="79"/>
      <c r="O689" s="79"/>
      <c r="P689" s="79"/>
      <c r="Q689" s="79"/>
      <c r="R689" s="79"/>
      <c r="S689" s="79"/>
      <c r="T689" s="79"/>
      <c r="U689" s="79"/>
      <c r="V689" s="79"/>
      <c r="W689" s="79"/>
    </row>
    <row r="690" spans="1:23" ht="15.75" customHeight="1" x14ac:dyDescent="0.2">
      <c r="A690" s="80"/>
      <c r="B690" s="81"/>
      <c r="C690" s="79"/>
      <c r="D690" s="79"/>
      <c r="E690" s="79"/>
      <c r="F690" s="79"/>
      <c r="G690" s="79"/>
      <c r="H690" s="79"/>
      <c r="I690" s="79"/>
      <c r="J690" s="79"/>
      <c r="K690" s="79"/>
      <c r="L690" s="79"/>
      <c r="M690" s="82"/>
      <c r="N690" s="79"/>
      <c r="O690" s="79"/>
      <c r="P690" s="79"/>
      <c r="Q690" s="79"/>
      <c r="R690" s="79"/>
      <c r="S690" s="79"/>
      <c r="T690" s="79"/>
      <c r="U690" s="79"/>
      <c r="V690" s="79"/>
      <c r="W690" s="79"/>
    </row>
    <row r="691" spans="1:23" ht="15.75" customHeight="1" x14ac:dyDescent="0.2">
      <c r="A691" s="80"/>
      <c r="B691" s="81"/>
      <c r="C691" s="79"/>
      <c r="D691" s="79"/>
      <c r="E691" s="79"/>
      <c r="F691" s="79"/>
      <c r="G691" s="79"/>
      <c r="H691" s="79"/>
      <c r="I691" s="79"/>
      <c r="J691" s="79"/>
      <c r="K691" s="79"/>
      <c r="L691" s="79"/>
      <c r="M691" s="82"/>
      <c r="N691" s="79"/>
      <c r="O691" s="79"/>
      <c r="P691" s="79"/>
      <c r="Q691" s="79"/>
      <c r="R691" s="79"/>
      <c r="S691" s="79"/>
      <c r="T691" s="79"/>
      <c r="U691" s="79"/>
      <c r="V691" s="79"/>
      <c r="W691" s="79"/>
    </row>
    <row r="692" spans="1:23" ht="15.75" customHeight="1" x14ac:dyDescent="0.2">
      <c r="A692" s="80"/>
      <c r="B692" s="81"/>
      <c r="C692" s="79"/>
      <c r="D692" s="79"/>
      <c r="E692" s="79"/>
      <c r="F692" s="79"/>
      <c r="G692" s="79"/>
      <c r="H692" s="79"/>
      <c r="I692" s="79"/>
      <c r="J692" s="79"/>
      <c r="K692" s="79"/>
      <c r="L692" s="79"/>
      <c r="M692" s="82"/>
      <c r="N692" s="79"/>
      <c r="O692" s="79"/>
      <c r="P692" s="79"/>
      <c r="Q692" s="79"/>
      <c r="R692" s="79"/>
      <c r="S692" s="79"/>
      <c r="T692" s="79"/>
      <c r="U692" s="79"/>
      <c r="V692" s="79"/>
      <c r="W692" s="79"/>
    </row>
    <row r="693" spans="1:23" ht="15.75" customHeight="1" x14ac:dyDescent="0.2">
      <c r="A693" s="80"/>
      <c r="B693" s="81"/>
      <c r="C693" s="79"/>
      <c r="D693" s="79"/>
      <c r="E693" s="79"/>
      <c r="F693" s="79"/>
      <c r="G693" s="79"/>
      <c r="H693" s="79"/>
      <c r="I693" s="79"/>
      <c r="J693" s="79"/>
      <c r="K693" s="79"/>
      <c r="L693" s="79"/>
      <c r="M693" s="82"/>
      <c r="N693" s="79"/>
      <c r="O693" s="79"/>
      <c r="P693" s="79"/>
      <c r="Q693" s="79"/>
      <c r="R693" s="79"/>
      <c r="S693" s="79"/>
      <c r="T693" s="79"/>
      <c r="U693" s="79"/>
      <c r="V693" s="79"/>
      <c r="W693" s="79"/>
    </row>
    <row r="694" spans="1:23" ht="15.75" customHeight="1" x14ac:dyDescent="0.2">
      <c r="A694" s="80"/>
      <c r="B694" s="81"/>
      <c r="C694" s="79"/>
      <c r="D694" s="79"/>
      <c r="E694" s="79"/>
      <c r="F694" s="79"/>
      <c r="G694" s="79"/>
      <c r="H694" s="79"/>
      <c r="I694" s="79"/>
      <c r="J694" s="79"/>
      <c r="K694" s="79"/>
      <c r="L694" s="79"/>
      <c r="M694" s="82"/>
      <c r="N694" s="79"/>
      <c r="O694" s="79"/>
      <c r="P694" s="79"/>
      <c r="Q694" s="79"/>
      <c r="R694" s="79"/>
      <c r="S694" s="79"/>
      <c r="T694" s="79"/>
      <c r="U694" s="79"/>
      <c r="V694" s="79"/>
      <c r="W694" s="79"/>
    </row>
    <row r="695" spans="1:23" ht="15.75" customHeight="1" x14ac:dyDescent="0.2">
      <c r="A695" s="80"/>
      <c r="B695" s="81"/>
      <c r="C695" s="79"/>
      <c r="D695" s="79"/>
      <c r="E695" s="79"/>
      <c r="F695" s="79"/>
      <c r="G695" s="79"/>
      <c r="H695" s="79"/>
      <c r="I695" s="79"/>
      <c r="J695" s="79"/>
      <c r="K695" s="79"/>
      <c r="L695" s="79"/>
      <c r="M695" s="82"/>
      <c r="N695" s="79"/>
      <c r="O695" s="79"/>
      <c r="P695" s="79"/>
      <c r="Q695" s="79"/>
      <c r="R695" s="79"/>
      <c r="S695" s="79"/>
      <c r="T695" s="79"/>
      <c r="U695" s="79"/>
      <c r="V695" s="79"/>
      <c r="W695" s="79"/>
    </row>
    <row r="696" spans="1:23" ht="15.75" customHeight="1" x14ac:dyDescent="0.2">
      <c r="A696" s="80"/>
      <c r="B696" s="81"/>
      <c r="C696" s="79"/>
      <c r="D696" s="79"/>
      <c r="E696" s="79"/>
      <c r="F696" s="79"/>
      <c r="G696" s="79"/>
      <c r="H696" s="79"/>
      <c r="I696" s="79"/>
      <c r="J696" s="79"/>
      <c r="K696" s="79"/>
      <c r="L696" s="79"/>
      <c r="M696" s="82"/>
      <c r="N696" s="79"/>
      <c r="O696" s="79"/>
      <c r="P696" s="79"/>
      <c r="Q696" s="79"/>
      <c r="R696" s="79"/>
      <c r="S696" s="79"/>
      <c r="T696" s="79"/>
      <c r="U696" s="79"/>
      <c r="V696" s="79"/>
      <c r="W696" s="79"/>
    </row>
    <row r="697" spans="1:23" ht="15.75" customHeight="1" x14ac:dyDescent="0.2">
      <c r="A697" s="80"/>
      <c r="B697" s="81"/>
      <c r="C697" s="79"/>
      <c r="D697" s="79"/>
      <c r="E697" s="79"/>
      <c r="F697" s="79"/>
      <c r="G697" s="79"/>
      <c r="H697" s="79"/>
      <c r="I697" s="79"/>
      <c r="J697" s="79"/>
      <c r="K697" s="79"/>
      <c r="L697" s="79"/>
      <c r="M697" s="82"/>
      <c r="N697" s="79"/>
      <c r="O697" s="79"/>
      <c r="P697" s="79"/>
      <c r="Q697" s="79"/>
      <c r="R697" s="79"/>
      <c r="S697" s="79"/>
      <c r="T697" s="79"/>
      <c r="U697" s="79"/>
      <c r="V697" s="79"/>
      <c r="W697" s="79"/>
    </row>
    <row r="698" spans="1:23" ht="15.75" customHeight="1" x14ac:dyDescent="0.2">
      <c r="A698" s="80"/>
      <c r="B698" s="81"/>
      <c r="C698" s="79"/>
      <c r="D698" s="79"/>
      <c r="E698" s="79"/>
      <c r="F698" s="79"/>
      <c r="G698" s="79"/>
      <c r="H698" s="79"/>
      <c r="I698" s="79"/>
      <c r="J698" s="79"/>
      <c r="K698" s="79"/>
      <c r="L698" s="79"/>
      <c r="M698" s="82"/>
      <c r="N698" s="79"/>
      <c r="O698" s="79"/>
      <c r="P698" s="79"/>
      <c r="Q698" s="79"/>
      <c r="R698" s="79"/>
      <c r="S698" s="79"/>
      <c r="T698" s="79"/>
      <c r="U698" s="79"/>
      <c r="V698" s="79"/>
      <c r="W698" s="79"/>
    </row>
    <row r="699" spans="1:23" ht="15.75" customHeight="1" x14ac:dyDescent="0.2">
      <c r="A699" s="80"/>
      <c r="B699" s="81"/>
      <c r="C699" s="79"/>
      <c r="D699" s="79"/>
      <c r="E699" s="79"/>
      <c r="F699" s="79"/>
      <c r="G699" s="79"/>
      <c r="H699" s="79"/>
      <c r="I699" s="79"/>
      <c r="J699" s="79"/>
      <c r="K699" s="79"/>
      <c r="L699" s="79"/>
      <c r="M699" s="82"/>
      <c r="N699" s="79"/>
      <c r="O699" s="79"/>
      <c r="P699" s="79"/>
      <c r="Q699" s="79"/>
      <c r="R699" s="79"/>
      <c r="S699" s="79"/>
      <c r="T699" s="79"/>
      <c r="U699" s="79"/>
      <c r="V699" s="79"/>
      <c r="W699" s="79"/>
    </row>
    <row r="700" spans="1:23" ht="15.75" customHeight="1" x14ac:dyDescent="0.2">
      <c r="A700" s="80"/>
      <c r="B700" s="81"/>
      <c r="C700" s="79"/>
      <c r="D700" s="79"/>
      <c r="E700" s="79"/>
      <c r="F700" s="79"/>
      <c r="G700" s="79"/>
      <c r="H700" s="79"/>
      <c r="I700" s="79"/>
      <c r="J700" s="79"/>
      <c r="K700" s="79"/>
      <c r="L700" s="79"/>
      <c r="M700" s="82"/>
      <c r="N700" s="79"/>
      <c r="O700" s="79"/>
      <c r="P700" s="79"/>
      <c r="Q700" s="79"/>
      <c r="R700" s="79"/>
      <c r="S700" s="79"/>
      <c r="T700" s="79"/>
      <c r="U700" s="79"/>
      <c r="V700" s="79"/>
      <c r="W700" s="79"/>
    </row>
    <row r="701" spans="1:23" ht="15.75" customHeight="1" x14ac:dyDescent="0.2">
      <c r="A701" s="80"/>
      <c r="B701" s="81"/>
      <c r="C701" s="79"/>
      <c r="D701" s="79"/>
      <c r="E701" s="79"/>
      <c r="F701" s="79"/>
      <c r="G701" s="79"/>
      <c r="H701" s="79"/>
      <c r="I701" s="79"/>
      <c r="J701" s="79"/>
      <c r="K701" s="79"/>
      <c r="L701" s="79"/>
      <c r="M701" s="82"/>
      <c r="N701" s="79"/>
      <c r="O701" s="79"/>
      <c r="P701" s="79"/>
      <c r="Q701" s="79"/>
      <c r="R701" s="79"/>
      <c r="S701" s="79"/>
      <c r="T701" s="79"/>
      <c r="U701" s="79"/>
      <c r="V701" s="79"/>
      <c r="W701" s="79"/>
    </row>
    <row r="702" spans="1:23" ht="15.75" customHeight="1" x14ac:dyDescent="0.2">
      <c r="A702" s="80"/>
      <c r="B702" s="81"/>
      <c r="C702" s="79"/>
      <c r="D702" s="79"/>
      <c r="E702" s="79"/>
      <c r="F702" s="79"/>
      <c r="G702" s="79"/>
      <c r="H702" s="79"/>
      <c r="I702" s="79"/>
      <c r="J702" s="79"/>
      <c r="K702" s="79"/>
      <c r="L702" s="79"/>
      <c r="M702" s="82"/>
      <c r="N702" s="79"/>
      <c r="O702" s="79"/>
      <c r="P702" s="79"/>
      <c r="Q702" s="79"/>
      <c r="R702" s="79"/>
      <c r="S702" s="79"/>
      <c r="T702" s="79"/>
      <c r="U702" s="79"/>
      <c r="V702" s="79"/>
      <c r="W702" s="79"/>
    </row>
    <row r="703" spans="1:23" ht="15.75" customHeight="1" x14ac:dyDescent="0.2">
      <c r="A703" s="80"/>
      <c r="B703" s="81"/>
      <c r="C703" s="79"/>
      <c r="D703" s="79"/>
      <c r="E703" s="79"/>
      <c r="F703" s="79"/>
      <c r="G703" s="79"/>
      <c r="H703" s="79"/>
      <c r="I703" s="79"/>
      <c r="J703" s="79"/>
      <c r="K703" s="79"/>
      <c r="L703" s="79"/>
      <c r="M703" s="82"/>
      <c r="N703" s="79"/>
      <c r="O703" s="79"/>
      <c r="P703" s="79"/>
      <c r="Q703" s="79"/>
      <c r="R703" s="79"/>
      <c r="S703" s="79"/>
      <c r="T703" s="79"/>
      <c r="U703" s="79"/>
      <c r="V703" s="79"/>
      <c r="W703" s="79"/>
    </row>
    <row r="704" spans="1:23" ht="15.75" customHeight="1" x14ac:dyDescent="0.2">
      <c r="A704" s="80"/>
      <c r="B704" s="81"/>
      <c r="C704" s="79"/>
      <c r="D704" s="79"/>
      <c r="E704" s="79"/>
      <c r="F704" s="79"/>
      <c r="G704" s="79"/>
      <c r="H704" s="79"/>
      <c r="I704" s="79"/>
      <c r="J704" s="79"/>
      <c r="K704" s="79"/>
      <c r="L704" s="79"/>
      <c r="M704" s="82"/>
      <c r="N704" s="79"/>
      <c r="O704" s="79"/>
      <c r="P704" s="79"/>
      <c r="Q704" s="79"/>
      <c r="R704" s="79"/>
      <c r="S704" s="79"/>
      <c r="T704" s="79"/>
      <c r="U704" s="79"/>
      <c r="V704" s="79"/>
      <c r="W704" s="79"/>
    </row>
    <row r="705" spans="1:23" ht="15.75" customHeight="1" x14ac:dyDescent="0.2">
      <c r="A705" s="80"/>
      <c r="B705" s="81"/>
      <c r="C705" s="79"/>
      <c r="D705" s="79"/>
      <c r="E705" s="79"/>
      <c r="F705" s="79"/>
      <c r="G705" s="79"/>
      <c r="H705" s="79"/>
      <c r="I705" s="79"/>
      <c r="J705" s="79"/>
      <c r="K705" s="79"/>
      <c r="L705" s="79"/>
      <c r="M705" s="82"/>
      <c r="N705" s="79"/>
      <c r="O705" s="79"/>
      <c r="P705" s="79"/>
      <c r="Q705" s="79"/>
      <c r="R705" s="79"/>
      <c r="S705" s="79"/>
      <c r="T705" s="79"/>
      <c r="U705" s="79"/>
      <c r="V705" s="79"/>
      <c r="W705" s="79"/>
    </row>
    <row r="706" spans="1:23" ht="15.75" customHeight="1" x14ac:dyDescent="0.2">
      <c r="A706" s="80"/>
      <c r="B706" s="81"/>
      <c r="C706" s="79"/>
      <c r="D706" s="79"/>
      <c r="E706" s="79"/>
      <c r="F706" s="79"/>
      <c r="G706" s="79"/>
      <c r="H706" s="79"/>
      <c r="I706" s="79"/>
      <c r="J706" s="79"/>
      <c r="K706" s="79"/>
      <c r="L706" s="79"/>
      <c r="M706" s="82"/>
      <c r="N706" s="79"/>
      <c r="O706" s="79"/>
      <c r="P706" s="79"/>
      <c r="Q706" s="79"/>
      <c r="R706" s="79"/>
      <c r="S706" s="79"/>
      <c r="T706" s="79"/>
      <c r="U706" s="79"/>
      <c r="V706" s="79"/>
      <c r="W706" s="79"/>
    </row>
    <row r="707" spans="1:23" ht="15.75" customHeight="1" x14ac:dyDescent="0.2">
      <c r="A707" s="80"/>
      <c r="B707" s="81"/>
      <c r="C707" s="79"/>
      <c r="D707" s="79"/>
      <c r="E707" s="79"/>
      <c r="F707" s="79"/>
      <c r="G707" s="79"/>
      <c r="H707" s="79"/>
      <c r="I707" s="79"/>
      <c r="J707" s="79"/>
      <c r="K707" s="79"/>
      <c r="L707" s="79"/>
      <c r="M707" s="82"/>
      <c r="N707" s="79"/>
      <c r="O707" s="79"/>
      <c r="P707" s="79"/>
      <c r="Q707" s="79"/>
      <c r="R707" s="79"/>
      <c r="S707" s="79"/>
      <c r="T707" s="79"/>
      <c r="U707" s="79"/>
      <c r="V707" s="79"/>
      <c r="W707" s="79"/>
    </row>
    <row r="708" spans="1:23" ht="15.75" customHeight="1" x14ac:dyDescent="0.2">
      <c r="A708" s="80"/>
      <c r="B708" s="81"/>
      <c r="C708" s="79"/>
      <c r="D708" s="79"/>
      <c r="E708" s="79"/>
      <c r="F708" s="79"/>
      <c r="G708" s="79"/>
      <c r="H708" s="79"/>
      <c r="I708" s="79"/>
      <c r="J708" s="79"/>
      <c r="K708" s="79"/>
      <c r="L708" s="79"/>
      <c r="M708" s="82"/>
      <c r="N708" s="79"/>
      <c r="O708" s="79"/>
      <c r="P708" s="79"/>
      <c r="Q708" s="79"/>
      <c r="R708" s="79"/>
      <c r="S708" s="79"/>
      <c r="T708" s="79"/>
      <c r="U708" s="79"/>
      <c r="V708" s="79"/>
      <c r="W708" s="79"/>
    </row>
    <row r="709" spans="1:23" ht="15.75" customHeight="1" x14ac:dyDescent="0.2">
      <c r="A709" s="80"/>
      <c r="B709" s="81"/>
      <c r="C709" s="79"/>
      <c r="D709" s="79"/>
      <c r="E709" s="79"/>
      <c r="F709" s="79"/>
      <c r="G709" s="79"/>
      <c r="H709" s="79"/>
      <c r="I709" s="79"/>
      <c r="J709" s="79"/>
      <c r="K709" s="79"/>
      <c r="L709" s="79"/>
      <c r="M709" s="82"/>
      <c r="N709" s="79"/>
      <c r="O709" s="79"/>
      <c r="P709" s="79"/>
      <c r="Q709" s="79"/>
      <c r="R709" s="79"/>
      <c r="S709" s="79"/>
      <c r="T709" s="79"/>
      <c r="U709" s="79"/>
      <c r="V709" s="79"/>
      <c r="W709" s="79"/>
    </row>
    <row r="710" spans="1:23" ht="15.75" customHeight="1" x14ac:dyDescent="0.2">
      <c r="A710" s="80"/>
      <c r="B710" s="81"/>
      <c r="C710" s="79"/>
      <c r="D710" s="79"/>
      <c r="E710" s="79"/>
      <c r="F710" s="79"/>
      <c r="G710" s="79"/>
      <c r="H710" s="79"/>
      <c r="I710" s="79"/>
      <c r="J710" s="79"/>
      <c r="K710" s="79"/>
      <c r="L710" s="79"/>
      <c r="M710" s="82"/>
      <c r="N710" s="79"/>
      <c r="O710" s="79"/>
      <c r="P710" s="79"/>
      <c r="Q710" s="79"/>
      <c r="R710" s="79"/>
      <c r="S710" s="79"/>
      <c r="T710" s="79"/>
      <c r="U710" s="79"/>
      <c r="V710" s="79"/>
      <c r="W710" s="79"/>
    </row>
    <row r="711" spans="1:23" ht="15.75" customHeight="1" x14ac:dyDescent="0.2">
      <c r="A711" s="80"/>
      <c r="B711" s="81"/>
      <c r="C711" s="79"/>
      <c r="D711" s="79"/>
      <c r="E711" s="79"/>
      <c r="F711" s="79"/>
      <c r="G711" s="79"/>
      <c r="H711" s="79"/>
      <c r="I711" s="79"/>
      <c r="J711" s="79"/>
      <c r="K711" s="79"/>
      <c r="L711" s="79"/>
      <c r="M711" s="82"/>
      <c r="N711" s="79"/>
      <c r="O711" s="79"/>
      <c r="P711" s="79"/>
      <c r="Q711" s="79"/>
      <c r="R711" s="79"/>
      <c r="S711" s="79"/>
      <c r="T711" s="79"/>
      <c r="U711" s="79"/>
      <c r="V711" s="79"/>
      <c r="W711" s="79"/>
    </row>
    <row r="712" spans="1:23" ht="15.75" customHeight="1" x14ac:dyDescent="0.2">
      <c r="A712" s="80"/>
      <c r="B712" s="81"/>
      <c r="C712" s="79"/>
      <c r="D712" s="79"/>
      <c r="E712" s="79"/>
      <c r="F712" s="79"/>
      <c r="G712" s="79"/>
      <c r="H712" s="79"/>
      <c r="I712" s="79"/>
      <c r="J712" s="79"/>
      <c r="K712" s="79"/>
      <c r="L712" s="79"/>
      <c r="M712" s="82"/>
      <c r="N712" s="79"/>
      <c r="O712" s="79"/>
      <c r="P712" s="79"/>
      <c r="Q712" s="79"/>
      <c r="R712" s="79"/>
      <c r="S712" s="79"/>
      <c r="T712" s="79"/>
      <c r="U712" s="79"/>
      <c r="V712" s="79"/>
      <c r="W712" s="79"/>
    </row>
    <row r="713" spans="1:23" ht="15.75" customHeight="1" x14ac:dyDescent="0.2">
      <c r="A713" s="80"/>
      <c r="B713" s="81"/>
      <c r="C713" s="79"/>
      <c r="D713" s="79"/>
      <c r="E713" s="79"/>
      <c r="F713" s="79"/>
      <c r="G713" s="79"/>
      <c r="H713" s="79"/>
      <c r="I713" s="79"/>
      <c r="J713" s="79"/>
      <c r="K713" s="79"/>
      <c r="L713" s="79"/>
      <c r="M713" s="82"/>
      <c r="N713" s="79"/>
      <c r="O713" s="79"/>
      <c r="P713" s="79"/>
      <c r="Q713" s="79"/>
      <c r="R713" s="79"/>
      <c r="S713" s="79"/>
      <c r="T713" s="79"/>
      <c r="U713" s="79"/>
      <c r="V713" s="79"/>
      <c r="W713" s="79"/>
    </row>
    <row r="714" spans="1:23" ht="15.75" customHeight="1" x14ac:dyDescent="0.2">
      <c r="A714" s="80"/>
      <c r="B714" s="81"/>
      <c r="C714" s="79"/>
      <c r="D714" s="79"/>
      <c r="E714" s="79"/>
      <c r="F714" s="79"/>
      <c r="G714" s="79"/>
      <c r="H714" s="79"/>
      <c r="I714" s="79"/>
      <c r="J714" s="79"/>
      <c r="K714" s="79"/>
      <c r="L714" s="79"/>
      <c r="M714" s="82"/>
      <c r="N714" s="79"/>
      <c r="O714" s="79"/>
      <c r="P714" s="79"/>
      <c r="Q714" s="79"/>
      <c r="R714" s="79"/>
      <c r="S714" s="79"/>
      <c r="T714" s="79"/>
      <c r="U714" s="79"/>
      <c r="V714" s="79"/>
      <c r="W714" s="79"/>
    </row>
    <row r="715" spans="1:23" ht="15.75" customHeight="1" x14ac:dyDescent="0.2">
      <c r="A715" s="80"/>
      <c r="B715" s="81"/>
      <c r="C715" s="79"/>
      <c r="D715" s="79"/>
      <c r="E715" s="79"/>
      <c r="F715" s="79"/>
      <c r="G715" s="79"/>
      <c r="H715" s="79"/>
      <c r="I715" s="79"/>
      <c r="J715" s="79"/>
      <c r="K715" s="79"/>
      <c r="L715" s="79"/>
      <c r="M715" s="82"/>
      <c r="N715" s="79"/>
      <c r="O715" s="79"/>
      <c r="P715" s="79"/>
      <c r="Q715" s="79"/>
      <c r="R715" s="79"/>
      <c r="S715" s="79"/>
      <c r="T715" s="79"/>
      <c r="U715" s="79"/>
      <c r="V715" s="79"/>
      <c r="W715" s="79"/>
    </row>
    <row r="716" spans="1:23" ht="15.75" customHeight="1" x14ac:dyDescent="0.2">
      <c r="A716" s="80"/>
      <c r="B716" s="81"/>
      <c r="C716" s="79"/>
      <c r="D716" s="79"/>
      <c r="E716" s="79"/>
      <c r="F716" s="79"/>
      <c r="G716" s="79"/>
      <c r="H716" s="79"/>
      <c r="I716" s="79"/>
      <c r="J716" s="79"/>
      <c r="K716" s="79"/>
      <c r="L716" s="79"/>
      <c r="M716" s="82"/>
      <c r="N716" s="79"/>
      <c r="O716" s="79"/>
      <c r="P716" s="79"/>
      <c r="Q716" s="79"/>
      <c r="R716" s="79"/>
      <c r="S716" s="79"/>
      <c r="T716" s="79"/>
      <c r="U716" s="79"/>
      <c r="V716" s="79"/>
      <c r="W716" s="79"/>
    </row>
    <row r="717" spans="1:23" ht="15.75" customHeight="1" x14ac:dyDescent="0.2">
      <c r="A717" s="80"/>
      <c r="B717" s="81"/>
      <c r="C717" s="79"/>
      <c r="D717" s="79"/>
      <c r="E717" s="79"/>
      <c r="F717" s="79"/>
      <c r="G717" s="79"/>
      <c r="H717" s="79"/>
      <c r="I717" s="79"/>
      <c r="J717" s="79"/>
      <c r="K717" s="79"/>
      <c r="L717" s="79"/>
      <c r="M717" s="82"/>
      <c r="N717" s="79"/>
      <c r="O717" s="79"/>
      <c r="P717" s="79"/>
      <c r="Q717" s="79"/>
      <c r="R717" s="79"/>
      <c r="S717" s="79"/>
      <c r="T717" s="79"/>
      <c r="U717" s="79"/>
      <c r="V717" s="79"/>
      <c r="W717" s="79"/>
    </row>
    <row r="718" spans="1:23" ht="15.75" customHeight="1" x14ac:dyDescent="0.2">
      <c r="A718" s="80"/>
      <c r="B718" s="81"/>
      <c r="C718" s="79"/>
      <c r="D718" s="79"/>
      <c r="E718" s="79"/>
      <c r="F718" s="79"/>
      <c r="G718" s="79"/>
      <c r="H718" s="79"/>
      <c r="I718" s="79"/>
      <c r="J718" s="79"/>
      <c r="K718" s="79"/>
      <c r="L718" s="79"/>
      <c r="M718" s="82"/>
      <c r="N718" s="79"/>
      <c r="O718" s="79"/>
      <c r="P718" s="79"/>
      <c r="Q718" s="79"/>
      <c r="R718" s="79"/>
      <c r="S718" s="79"/>
      <c r="T718" s="79"/>
      <c r="U718" s="79"/>
      <c r="V718" s="79"/>
      <c r="W718" s="79"/>
    </row>
    <row r="719" spans="1:23" ht="15.75" customHeight="1" x14ac:dyDescent="0.2">
      <c r="A719" s="80"/>
      <c r="B719" s="81"/>
      <c r="C719" s="79"/>
      <c r="D719" s="79"/>
      <c r="E719" s="79"/>
      <c r="F719" s="79"/>
      <c r="G719" s="79"/>
      <c r="H719" s="79"/>
      <c r="I719" s="79"/>
      <c r="J719" s="79"/>
      <c r="K719" s="79"/>
      <c r="L719" s="79"/>
      <c r="M719" s="82"/>
      <c r="N719" s="79"/>
      <c r="O719" s="79"/>
      <c r="P719" s="79"/>
      <c r="Q719" s="79"/>
      <c r="R719" s="79"/>
      <c r="S719" s="79"/>
      <c r="T719" s="79"/>
      <c r="U719" s="79"/>
      <c r="V719" s="79"/>
      <c r="W719" s="79"/>
    </row>
    <row r="720" spans="1:23" ht="15.75" customHeight="1" x14ac:dyDescent="0.2">
      <c r="A720" s="80"/>
      <c r="B720" s="81"/>
      <c r="C720" s="79"/>
      <c r="D720" s="79"/>
      <c r="E720" s="79"/>
      <c r="F720" s="79"/>
      <c r="G720" s="79"/>
      <c r="H720" s="79"/>
      <c r="I720" s="79"/>
      <c r="J720" s="79"/>
      <c r="K720" s="79"/>
      <c r="L720" s="79"/>
      <c r="M720" s="82"/>
      <c r="N720" s="79"/>
      <c r="O720" s="79"/>
      <c r="P720" s="79"/>
      <c r="Q720" s="79"/>
      <c r="R720" s="79"/>
      <c r="S720" s="79"/>
      <c r="T720" s="79"/>
      <c r="U720" s="79"/>
      <c r="V720" s="79"/>
      <c r="W720" s="79"/>
    </row>
    <row r="721" spans="1:23" ht="15.75" customHeight="1" x14ac:dyDescent="0.2">
      <c r="A721" s="80"/>
      <c r="B721" s="81"/>
      <c r="C721" s="79"/>
      <c r="D721" s="79"/>
      <c r="E721" s="79"/>
      <c r="F721" s="79"/>
      <c r="G721" s="79"/>
      <c r="H721" s="79"/>
      <c r="I721" s="79"/>
      <c r="J721" s="79"/>
      <c r="K721" s="79"/>
      <c r="L721" s="79"/>
      <c r="M721" s="82"/>
      <c r="N721" s="79"/>
      <c r="O721" s="79"/>
      <c r="P721" s="79"/>
      <c r="Q721" s="79"/>
      <c r="R721" s="79"/>
      <c r="S721" s="79"/>
      <c r="T721" s="79"/>
      <c r="U721" s="79"/>
      <c r="V721" s="79"/>
      <c r="W721" s="79"/>
    </row>
    <row r="722" spans="1:23" ht="15.75" customHeight="1" x14ac:dyDescent="0.2">
      <c r="A722" s="80"/>
      <c r="B722" s="81"/>
      <c r="C722" s="79"/>
      <c r="D722" s="79"/>
      <c r="E722" s="79"/>
      <c r="F722" s="79"/>
      <c r="G722" s="79"/>
      <c r="H722" s="79"/>
      <c r="I722" s="79"/>
      <c r="J722" s="79"/>
      <c r="K722" s="79"/>
      <c r="L722" s="79"/>
      <c r="M722" s="82"/>
      <c r="N722" s="79"/>
      <c r="O722" s="79"/>
      <c r="P722" s="79"/>
      <c r="Q722" s="79"/>
      <c r="R722" s="79"/>
      <c r="S722" s="79"/>
      <c r="T722" s="79"/>
      <c r="U722" s="79"/>
      <c r="V722" s="79"/>
      <c r="W722" s="79"/>
    </row>
    <row r="723" spans="1:23" ht="15.75" customHeight="1" x14ac:dyDescent="0.2">
      <c r="A723" s="80"/>
      <c r="B723" s="81"/>
      <c r="C723" s="79"/>
      <c r="D723" s="79"/>
      <c r="E723" s="79"/>
      <c r="F723" s="79"/>
      <c r="G723" s="79"/>
      <c r="H723" s="79"/>
      <c r="I723" s="79"/>
      <c r="J723" s="79"/>
      <c r="K723" s="79"/>
      <c r="L723" s="79"/>
      <c r="M723" s="82"/>
      <c r="N723" s="79"/>
      <c r="O723" s="79"/>
      <c r="P723" s="79"/>
      <c r="Q723" s="79"/>
      <c r="R723" s="79"/>
      <c r="S723" s="79"/>
      <c r="T723" s="79"/>
      <c r="U723" s="79"/>
      <c r="V723" s="79"/>
      <c r="W723" s="79"/>
    </row>
    <row r="724" spans="1:23" ht="15.75" customHeight="1" x14ac:dyDescent="0.2">
      <c r="A724" s="80"/>
      <c r="B724" s="81"/>
      <c r="C724" s="79"/>
      <c r="D724" s="79"/>
      <c r="E724" s="79"/>
      <c r="F724" s="79"/>
      <c r="G724" s="79"/>
      <c r="H724" s="79"/>
      <c r="I724" s="79"/>
      <c r="J724" s="79"/>
      <c r="K724" s="79"/>
      <c r="L724" s="79"/>
      <c r="M724" s="82"/>
      <c r="N724" s="79"/>
      <c r="O724" s="79"/>
      <c r="P724" s="79"/>
      <c r="Q724" s="79"/>
      <c r="R724" s="79"/>
      <c r="S724" s="79"/>
      <c r="T724" s="79"/>
      <c r="U724" s="79"/>
      <c r="V724" s="79"/>
      <c r="W724" s="79"/>
    </row>
    <row r="725" spans="1:23" ht="15.75" customHeight="1" x14ac:dyDescent="0.2">
      <c r="A725" s="80"/>
      <c r="B725" s="81"/>
      <c r="C725" s="79"/>
      <c r="D725" s="79"/>
      <c r="E725" s="79"/>
      <c r="F725" s="79"/>
      <c r="G725" s="79"/>
      <c r="H725" s="79"/>
      <c r="I725" s="79"/>
      <c r="J725" s="79"/>
      <c r="K725" s="79"/>
      <c r="L725" s="79"/>
      <c r="M725" s="82"/>
      <c r="N725" s="79"/>
      <c r="O725" s="79"/>
      <c r="P725" s="79"/>
      <c r="Q725" s="79"/>
      <c r="R725" s="79"/>
      <c r="S725" s="79"/>
      <c r="T725" s="79"/>
      <c r="U725" s="79"/>
      <c r="V725" s="79"/>
      <c r="W725" s="79"/>
    </row>
    <row r="726" spans="1:23" ht="15.75" customHeight="1" x14ac:dyDescent="0.2">
      <c r="A726" s="80"/>
      <c r="B726" s="81"/>
      <c r="C726" s="79"/>
      <c r="D726" s="79"/>
      <c r="E726" s="79"/>
      <c r="F726" s="79"/>
      <c r="G726" s="79"/>
      <c r="H726" s="79"/>
      <c r="I726" s="79"/>
      <c r="J726" s="79"/>
      <c r="K726" s="79"/>
      <c r="L726" s="79"/>
      <c r="M726" s="82"/>
      <c r="N726" s="79"/>
      <c r="O726" s="79"/>
      <c r="P726" s="79"/>
      <c r="Q726" s="79"/>
      <c r="R726" s="79"/>
      <c r="S726" s="79"/>
      <c r="T726" s="79"/>
      <c r="U726" s="79"/>
      <c r="V726" s="79"/>
      <c r="W726" s="79"/>
    </row>
    <row r="727" spans="1:23" ht="15.75" customHeight="1" x14ac:dyDescent="0.2">
      <c r="A727" s="80"/>
      <c r="B727" s="81"/>
      <c r="C727" s="79"/>
      <c r="D727" s="79"/>
      <c r="E727" s="79"/>
      <c r="F727" s="79"/>
      <c r="G727" s="79"/>
      <c r="H727" s="79"/>
      <c r="I727" s="79"/>
      <c r="J727" s="79"/>
      <c r="K727" s="79"/>
      <c r="L727" s="79"/>
      <c r="M727" s="82"/>
      <c r="N727" s="79"/>
      <c r="O727" s="79"/>
      <c r="P727" s="79"/>
      <c r="Q727" s="79"/>
      <c r="R727" s="79"/>
      <c r="S727" s="79"/>
      <c r="T727" s="79"/>
      <c r="U727" s="79"/>
      <c r="V727" s="79"/>
      <c r="W727" s="79"/>
    </row>
    <row r="728" spans="1:23" ht="15.75" customHeight="1" x14ac:dyDescent="0.2">
      <c r="A728" s="80"/>
      <c r="B728" s="81"/>
      <c r="C728" s="79"/>
      <c r="D728" s="79"/>
      <c r="E728" s="79"/>
      <c r="F728" s="79"/>
      <c r="G728" s="79"/>
      <c r="H728" s="79"/>
      <c r="I728" s="79"/>
      <c r="J728" s="79"/>
      <c r="K728" s="79"/>
      <c r="L728" s="79"/>
      <c r="M728" s="82"/>
      <c r="N728" s="79"/>
      <c r="O728" s="79"/>
      <c r="P728" s="79"/>
      <c r="Q728" s="79"/>
      <c r="R728" s="79"/>
      <c r="S728" s="79"/>
      <c r="T728" s="79"/>
      <c r="U728" s="79"/>
      <c r="V728" s="79"/>
      <c r="W728" s="79"/>
    </row>
    <row r="729" spans="1:23" ht="15.75" customHeight="1" x14ac:dyDescent="0.2">
      <c r="A729" s="80"/>
      <c r="B729" s="81"/>
      <c r="C729" s="79"/>
      <c r="D729" s="79"/>
      <c r="E729" s="79"/>
      <c r="F729" s="79"/>
      <c r="G729" s="79"/>
      <c r="H729" s="79"/>
      <c r="I729" s="79"/>
      <c r="J729" s="79"/>
      <c r="K729" s="79"/>
      <c r="L729" s="79"/>
      <c r="M729" s="82"/>
      <c r="N729" s="79"/>
      <c r="O729" s="79"/>
      <c r="P729" s="79"/>
      <c r="Q729" s="79"/>
      <c r="R729" s="79"/>
      <c r="S729" s="79"/>
      <c r="T729" s="79"/>
      <c r="U729" s="79"/>
      <c r="V729" s="79"/>
      <c r="W729" s="79"/>
    </row>
    <row r="730" spans="1:23" ht="15.75" customHeight="1" x14ac:dyDescent="0.2">
      <c r="A730" s="80"/>
      <c r="B730" s="81"/>
      <c r="C730" s="79"/>
      <c r="D730" s="79"/>
      <c r="E730" s="79"/>
      <c r="F730" s="79"/>
      <c r="G730" s="79"/>
      <c r="H730" s="79"/>
      <c r="I730" s="79"/>
      <c r="J730" s="79"/>
      <c r="K730" s="79"/>
      <c r="L730" s="79"/>
      <c r="M730" s="82"/>
      <c r="N730" s="79"/>
      <c r="O730" s="79"/>
      <c r="P730" s="79"/>
      <c r="Q730" s="79"/>
      <c r="R730" s="79"/>
      <c r="S730" s="79"/>
      <c r="T730" s="79"/>
      <c r="U730" s="79"/>
      <c r="V730" s="79"/>
      <c r="W730" s="79"/>
    </row>
    <row r="731" spans="1:23" ht="15.75" customHeight="1" x14ac:dyDescent="0.2">
      <c r="A731" s="80"/>
      <c r="B731" s="81"/>
      <c r="C731" s="79"/>
      <c r="D731" s="79"/>
      <c r="E731" s="79"/>
      <c r="F731" s="79"/>
      <c r="G731" s="79"/>
      <c r="H731" s="79"/>
      <c r="I731" s="79"/>
      <c r="J731" s="79"/>
      <c r="K731" s="79"/>
      <c r="L731" s="79"/>
      <c r="M731" s="82"/>
      <c r="N731" s="79"/>
      <c r="O731" s="79"/>
      <c r="P731" s="79"/>
      <c r="Q731" s="79"/>
      <c r="R731" s="79"/>
      <c r="S731" s="79"/>
      <c r="T731" s="79"/>
      <c r="U731" s="79"/>
      <c r="V731" s="79"/>
      <c r="W731" s="79"/>
    </row>
    <row r="732" spans="1:23" ht="15.75" customHeight="1" x14ac:dyDescent="0.2">
      <c r="A732" s="80"/>
      <c r="B732" s="81"/>
      <c r="C732" s="79"/>
      <c r="D732" s="79"/>
      <c r="E732" s="79"/>
      <c r="F732" s="79"/>
      <c r="G732" s="79"/>
      <c r="H732" s="79"/>
      <c r="I732" s="79"/>
      <c r="J732" s="79"/>
      <c r="K732" s="79"/>
      <c r="L732" s="79"/>
      <c r="M732" s="82"/>
      <c r="N732" s="79"/>
      <c r="O732" s="79"/>
      <c r="P732" s="79"/>
      <c r="Q732" s="79"/>
      <c r="R732" s="79"/>
      <c r="S732" s="79"/>
      <c r="T732" s="79"/>
      <c r="U732" s="79"/>
      <c r="V732" s="79"/>
      <c r="W732" s="79"/>
    </row>
    <row r="733" spans="1:23" ht="15.75" customHeight="1" x14ac:dyDescent="0.2">
      <c r="A733" s="80"/>
      <c r="B733" s="81"/>
      <c r="C733" s="79"/>
      <c r="D733" s="79"/>
      <c r="E733" s="79"/>
      <c r="F733" s="79"/>
      <c r="G733" s="79"/>
      <c r="H733" s="79"/>
      <c r="I733" s="79"/>
      <c r="J733" s="79"/>
      <c r="K733" s="79"/>
      <c r="L733" s="79"/>
      <c r="M733" s="82"/>
      <c r="N733" s="79"/>
      <c r="O733" s="79"/>
      <c r="P733" s="79"/>
      <c r="Q733" s="79"/>
      <c r="R733" s="79"/>
      <c r="S733" s="79"/>
      <c r="T733" s="79"/>
      <c r="U733" s="79"/>
      <c r="V733" s="79"/>
      <c r="W733" s="79"/>
    </row>
    <row r="734" spans="1:23" ht="15.75" customHeight="1" x14ac:dyDescent="0.2">
      <c r="A734" s="80"/>
      <c r="B734" s="81"/>
      <c r="C734" s="79"/>
      <c r="D734" s="79"/>
      <c r="E734" s="79"/>
      <c r="F734" s="79"/>
      <c r="G734" s="79"/>
      <c r="H734" s="79"/>
      <c r="I734" s="79"/>
      <c r="J734" s="79"/>
      <c r="K734" s="79"/>
      <c r="L734" s="79"/>
      <c r="M734" s="82"/>
      <c r="N734" s="79"/>
      <c r="O734" s="79"/>
      <c r="P734" s="79"/>
      <c r="Q734" s="79"/>
      <c r="R734" s="79"/>
      <c r="S734" s="79"/>
      <c r="T734" s="79"/>
      <c r="U734" s="79"/>
      <c r="V734" s="79"/>
      <c r="W734" s="79"/>
    </row>
    <row r="735" spans="1:23" ht="15.75" customHeight="1" x14ac:dyDescent="0.2">
      <c r="A735" s="80"/>
      <c r="B735" s="81"/>
      <c r="C735" s="79"/>
      <c r="D735" s="79"/>
      <c r="E735" s="79"/>
      <c r="F735" s="79"/>
      <c r="G735" s="79"/>
      <c r="H735" s="79"/>
      <c r="I735" s="79"/>
      <c r="J735" s="79"/>
      <c r="K735" s="79"/>
      <c r="L735" s="79"/>
      <c r="M735" s="82"/>
      <c r="N735" s="79"/>
      <c r="O735" s="79"/>
      <c r="P735" s="79"/>
      <c r="Q735" s="79"/>
      <c r="R735" s="79"/>
      <c r="S735" s="79"/>
      <c r="T735" s="79"/>
      <c r="U735" s="79"/>
      <c r="V735" s="79"/>
      <c r="W735" s="79"/>
    </row>
    <row r="736" spans="1:23" ht="15.75" customHeight="1" x14ac:dyDescent="0.2">
      <c r="A736" s="80"/>
      <c r="B736" s="81"/>
      <c r="C736" s="79"/>
      <c r="D736" s="79"/>
      <c r="E736" s="79"/>
      <c r="F736" s="79"/>
      <c r="G736" s="79"/>
      <c r="H736" s="79"/>
      <c r="I736" s="79"/>
      <c r="J736" s="79"/>
      <c r="K736" s="79"/>
      <c r="L736" s="79"/>
      <c r="M736" s="82"/>
      <c r="N736" s="79"/>
      <c r="O736" s="79"/>
      <c r="P736" s="79"/>
      <c r="Q736" s="79"/>
      <c r="R736" s="79"/>
      <c r="S736" s="79"/>
      <c r="T736" s="79"/>
      <c r="U736" s="79"/>
      <c r="V736" s="79"/>
      <c r="W736" s="79"/>
    </row>
    <row r="737" spans="1:23" ht="15.75" customHeight="1" x14ac:dyDescent="0.2">
      <c r="A737" s="80"/>
      <c r="B737" s="81"/>
      <c r="C737" s="79"/>
      <c r="D737" s="79"/>
      <c r="E737" s="79"/>
      <c r="F737" s="79"/>
      <c r="G737" s="79"/>
      <c r="H737" s="79"/>
      <c r="I737" s="79"/>
      <c r="J737" s="79"/>
      <c r="K737" s="79"/>
      <c r="L737" s="79"/>
      <c r="M737" s="82"/>
      <c r="N737" s="79"/>
      <c r="O737" s="79"/>
      <c r="P737" s="79"/>
      <c r="Q737" s="79"/>
      <c r="R737" s="79"/>
      <c r="S737" s="79"/>
      <c r="T737" s="79"/>
      <c r="U737" s="79"/>
      <c r="V737" s="79"/>
      <c r="W737" s="79"/>
    </row>
    <row r="738" spans="1:23" ht="15.75" customHeight="1" x14ac:dyDescent="0.2">
      <c r="A738" s="80"/>
      <c r="B738" s="81"/>
      <c r="C738" s="79"/>
      <c r="D738" s="79"/>
      <c r="E738" s="79"/>
      <c r="F738" s="79"/>
      <c r="G738" s="79"/>
      <c r="H738" s="79"/>
      <c r="I738" s="79"/>
      <c r="J738" s="79"/>
      <c r="K738" s="79"/>
      <c r="L738" s="79"/>
      <c r="M738" s="82"/>
      <c r="N738" s="79"/>
      <c r="O738" s="79"/>
      <c r="P738" s="79"/>
      <c r="Q738" s="79"/>
      <c r="R738" s="79"/>
      <c r="S738" s="79"/>
      <c r="T738" s="79"/>
      <c r="U738" s="79"/>
      <c r="V738" s="79"/>
      <c r="W738" s="79"/>
    </row>
    <row r="739" spans="1:23" ht="15.75" customHeight="1" x14ac:dyDescent="0.2">
      <c r="A739" s="80"/>
      <c r="B739" s="81"/>
      <c r="C739" s="79"/>
      <c r="D739" s="79"/>
      <c r="E739" s="79"/>
      <c r="F739" s="79"/>
      <c r="G739" s="79"/>
      <c r="H739" s="79"/>
      <c r="I739" s="79"/>
      <c r="J739" s="79"/>
      <c r="K739" s="79"/>
      <c r="L739" s="79"/>
      <c r="M739" s="82"/>
      <c r="N739" s="79"/>
      <c r="O739" s="79"/>
      <c r="P739" s="79"/>
      <c r="Q739" s="79"/>
      <c r="R739" s="79"/>
      <c r="S739" s="79"/>
      <c r="T739" s="79"/>
      <c r="U739" s="79"/>
      <c r="V739" s="79"/>
      <c r="W739" s="79"/>
    </row>
    <row r="740" spans="1:23" ht="15.75" customHeight="1" x14ac:dyDescent="0.2">
      <c r="A740" s="80"/>
      <c r="B740" s="81"/>
      <c r="C740" s="79"/>
      <c r="D740" s="79"/>
      <c r="E740" s="79"/>
      <c r="F740" s="79"/>
      <c r="G740" s="79"/>
      <c r="H740" s="79"/>
      <c r="I740" s="79"/>
      <c r="J740" s="79"/>
      <c r="K740" s="79"/>
      <c r="L740" s="79"/>
      <c r="M740" s="82"/>
      <c r="N740" s="79"/>
      <c r="O740" s="79"/>
      <c r="P740" s="79"/>
      <c r="Q740" s="79"/>
      <c r="R740" s="79"/>
      <c r="S740" s="79"/>
      <c r="T740" s="79"/>
      <c r="U740" s="79"/>
      <c r="V740" s="79"/>
      <c r="W740" s="79"/>
    </row>
    <row r="741" spans="1:23" ht="15.75" customHeight="1" x14ac:dyDescent="0.2">
      <c r="A741" s="80"/>
      <c r="B741" s="81"/>
      <c r="C741" s="79"/>
      <c r="D741" s="79"/>
      <c r="E741" s="79"/>
      <c r="F741" s="79"/>
      <c r="G741" s="79"/>
      <c r="H741" s="79"/>
      <c r="I741" s="79"/>
      <c r="J741" s="79"/>
      <c r="K741" s="79"/>
      <c r="L741" s="79"/>
      <c r="M741" s="82"/>
      <c r="N741" s="79"/>
      <c r="O741" s="79"/>
      <c r="P741" s="79"/>
      <c r="Q741" s="79"/>
      <c r="R741" s="79"/>
      <c r="S741" s="79"/>
      <c r="T741" s="79"/>
      <c r="U741" s="79"/>
      <c r="V741" s="79"/>
      <c r="W741" s="79"/>
    </row>
    <row r="742" spans="1:23" ht="15.75" customHeight="1" x14ac:dyDescent="0.2">
      <c r="A742" s="80"/>
      <c r="B742" s="81"/>
      <c r="C742" s="79"/>
      <c r="D742" s="79"/>
      <c r="E742" s="79"/>
      <c r="F742" s="79"/>
      <c r="G742" s="79"/>
      <c r="H742" s="79"/>
      <c r="I742" s="79"/>
      <c r="J742" s="79"/>
      <c r="K742" s="79"/>
      <c r="L742" s="79"/>
      <c r="M742" s="82"/>
      <c r="N742" s="79"/>
      <c r="O742" s="79"/>
      <c r="P742" s="79"/>
      <c r="Q742" s="79"/>
      <c r="R742" s="79"/>
      <c r="S742" s="79"/>
      <c r="T742" s="79"/>
      <c r="U742" s="79"/>
      <c r="V742" s="79"/>
      <c r="W742" s="79"/>
    </row>
    <row r="743" spans="1:23" ht="15.75" customHeight="1" x14ac:dyDescent="0.2">
      <c r="A743" s="80"/>
      <c r="B743" s="81"/>
      <c r="C743" s="79"/>
      <c r="D743" s="79"/>
      <c r="E743" s="79"/>
      <c r="F743" s="79"/>
      <c r="G743" s="79"/>
      <c r="H743" s="79"/>
      <c r="I743" s="79"/>
      <c r="J743" s="79"/>
      <c r="K743" s="79"/>
      <c r="L743" s="79"/>
      <c r="M743" s="82"/>
      <c r="N743" s="79"/>
      <c r="O743" s="79"/>
      <c r="P743" s="79"/>
      <c r="Q743" s="79"/>
      <c r="R743" s="79"/>
      <c r="S743" s="79"/>
      <c r="T743" s="79"/>
      <c r="U743" s="79"/>
      <c r="V743" s="79"/>
      <c r="W743" s="79"/>
    </row>
    <row r="744" spans="1:23" ht="15.75" customHeight="1" x14ac:dyDescent="0.2">
      <c r="A744" s="80"/>
      <c r="B744" s="81"/>
      <c r="C744" s="79"/>
      <c r="D744" s="79"/>
      <c r="E744" s="79"/>
      <c r="F744" s="79"/>
      <c r="G744" s="79"/>
      <c r="H744" s="79"/>
      <c r="I744" s="79"/>
      <c r="J744" s="79"/>
      <c r="K744" s="79"/>
      <c r="L744" s="79"/>
      <c r="M744" s="82"/>
      <c r="N744" s="79"/>
      <c r="O744" s="79"/>
      <c r="P744" s="79"/>
      <c r="Q744" s="79"/>
      <c r="R744" s="79"/>
      <c r="S744" s="79"/>
      <c r="T744" s="79"/>
      <c r="U744" s="79"/>
      <c r="V744" s="79"/>
      <c r="W744" s="79"/>
    </row>
    <row r="745" spans="1:23" ht="15.75" customHeight="1" x14ac:dyDescent="0.2">
      <c r="A745" s="80"/>
      <c r="B745" s="81"/>
      <c r="C745" s="79"/>
      <c r="D745" s="79"/>
      <c r="E745" s="79"/>
      <c r="F745" s="79"/>
      <c r="G745" s="79"/>
      <c r="H745" s="79"/>
      <c r="I745" s="79"/>
      <c r="J745" s="79"/>
      <c r="K745" s="79"/>
      <c r="L745" s="79"/>
      <c r="M745" s="82"/>
      <c r="N745" s="79"/>
      <c r="O745" s="79"/>
      <c r="P745" s="79"/>
      <c r="Q745" s="79"/>
      <c r="R745" s="79"/>
      <c r="S745" s="79"/>
      <c r="T745" s="79"/>
      <c r="U745" s="79"/>
      <c r="V745" s="79"/>
      <c r="W745" s="79"/>
    </row>
    <row r="746" spans="1:23" ht="15.75" customHeight="1" x14ac:dyDescent="0.2">
      <c r="A746" s="80"/>
      <c r="B746" s="81"/>
      <c r="C746" s="79"/>
      <c r="D746" s="79"/>
      <c r="E746" s="79"/>
      <c r="F746" s="79"/>
      <c r="G746" s="79"/>
      <c r="H746" s="79"/>
      <c r="I746" s="79"/>
      <c r="J746" s="79"/>
      <c r="K746" s="79"/>
      <c r="L746" s="79"/>
      <c r="M746" s="82"/>
      <c r="N746" s="79"/>
      <c r="O746" s="79"/>
      <c r="P746" s="79"/>
      <c r="Q746" s="79"/>
      <c r="R746" s="79"/>
      <c r="S746" s="79"/>
      <c r="T746" s="79"/>
      <c r="U746" s="79"/>
      <c r="V746" s="79"/>
      <c r="W746" s="79"/>
    </row>
    <row r="747" spans="1:23" ht="15.75" customHeight="1" x14ac:dyDescent="0.2">
      <c r="A747" s="80"/>
      <c r="B747" s="81"/>
      <c r="C747" s="79"/>
      <c r="D747" s="79"/>
      <c r="E747" s="79"/>
      <c r="F747" s="79"/>
      <c r="G747" s="79"/>
      <c r="H747" s="79"/>
      <c r="I747" s="79"/>
      <c r="J747" s="79"/>
      <c r="K747" s="79"/>
      <c r="L747" s="79"/>
      <c r="M747" s="82"/>
      <c r="N747" s="79"/>
      <c r="O747" s="79"/>
      <c r="P747" s="79"/>
      <c r="Q747" s="79"/>
      <c r="R747" s="79"/>
      <c r="S747" s="79"/>
      <c r="T747" s="79"/>
      <c r="U747" s="79"/>
      <c r="V747" s="79"/>
      <c r="W747" s="79"/>
    </row>
    <row r="748" spans="1:23" ht="15.75" customHeight="1" x14ac:dyDescent="0.2">
      <c r="A748" s="80"/>
      <c r="B748" s="81"/>
      <c r="C748" s="79"/>
      <c r="D748" s="79"/>
      <c r="E748" s="79"/>
      <c r="F748" s="79"/>
      <c r="G748" s="79"/>
      <c r="H748" s="79"/>
      <c r="I748" s="79"/>
      <c r="J748" s="79"/>
      <c r="K748" s="79"/>
      <c r="L748" s="79"/>
      <c r="M748" s="82"/>
      <c r="N748" s="79"/>
      <c r="O748" s="79"/>
      <c r="P748" s="79"/>
      <c r="Q748" s="79"/>
      <c r="R748" s="79"/>
      <c r="S748" s="79"/>
      <c r="T748" s="79"/>
      <c r="U748" s="79"/>
      <c r="V748" s="79"/>
      <c r="W748" s="79"/>
    </row>
    <row r="749" spans="1:23" ht="15.75" customHeight="1" x14ac:dyDescent="0.2">
      <c r="A749" s="80"/>
      <c r="B749" s="81"/>
      <c r="C749" s="79"/>
      <c r="D749" s="79"/>
      <c r="E749" s="79"/>
      <c r="F749" s="79"/>
      <c r="G749" s="79"/>
      <c r="H749" s="79"/>
      <c r="I749" s="79"/>
      <c r="J749" s="79"/>
      <c r="K749" s="79"/>
      <c r="L749" s="79"/>
      <c r="M749" s="82"/>
      <c r="N749" s="79"/>
      <c r="O749" s="79"/>
      <c r="P749" s="79"/>
      <c r="Q749" s="79"/>
      <c r="R749" s="79"/>
      <c r="S749" s="79"/>
      <c r="T749" s="79"/>
      <c r="U749" s="79"/>
      <c r="V749" s="79"/>
      <c r="W749" s="79"/>
    </row>
    <row r="750" spans="1:23" ht="15.75" customHeight="1" x14ac:dyDescent="0.2">
      <c r="A750" s="80"/>
      <c r="B750" s="81"/>
      <c r="C750" s="79"/>
      <c r="D750" s="79"/>
      <c r="E750" s="79"/>
      <c r="F750" s="79"/>
      <c r="G750" s="79"/>
      <c r="H750" s="79"/>
      <c r="I750" s="79"/>
      <c r="J750" s="79"/>
      <c r="K750" s="79"/>
      <c r="L750" s="79"/>
      <c r="M750" s="82"/>
      <c r="N750" s="79"/>
      <c r="O750" s="79"/>
      <c r="P750" s="79"/>
      <c r="Q750" s="79"/>
      <c r="R750" s="79"/>
      <c r="S750" s="79"/>
      <c r="T750" s="79"/>
      <c r="U750" s="79"/>
      <c r="V750" s="79"/>
      <c r="W750" s="79"/>
    </row>
    <row r="751" spans="1:23" ht="15.75" customHeight="1" x14ac:dyDescent="0.2">
      <c r="A751" s="80"/>
      <c r="B751" s="81"/>
      <c r="C751" s="79"/>
      <c r="D751" s="79"/>
      <c r="E751" s="79"/>
      <c r="F751" s="79"/>
      <c r="G751" s="79"/>
      <c r="H751" s="79"/>
      <c r="I751" s="79"/>
      <c r="J751" s="79"/>
      <c r="K751" s="79"/>
      <c r="L751" s="79"/>
      <c r="M751" s="82"/>
      <c r="N751" s="79"/>
      <c r="O751" s="79"/>
      <c r="P751" s="79"/>
      <c r="Q751" s="79"/>
      <c r="R751" s="79"/>
      <c r="S751" s="79"/>
      <c r="T751" s="79"/>
      <c r="U751" s="79"/>
      <c r="V751" s="79"/>
      <c r="W751" s="79"/>
    </row>
    <row r="752" spans="1:23" ht="15.75" customHeight="1" x14ac:dyDescent="0.2">
      <c r="A752" s="80"/>
      <c r="B752" s="81"/>
      <c r="C752" s="79"/>
      <c r="D752" s="79"/>
      <c r="E752" s="79"/>
      <c r="F752" s="79"/>
      <c r="G752" s="79"/>
      <c r="H752" s="79"/>
      <c r="I752" s="79"/>
      <c r="J752" s="79"/>
      <c r="K752" s="79"/>
      <c r="L752" s="79"/>
      <c r="M752" s="82"/>
      <c r="N752" s="79"/>
      <c r="O752" s="79"/>
      <c r="P752" s="79"/>
      <c r="Q752" s="79"/>
      <c r="R752" s="79"/>
      <c r="S752" s="79"/>
      <c r="T752" s="79"/>
      <c r="U752" s="79"/>
      <c r="V752" s="79"/>
      <c r="W752" s="79"/>
    </row>
    <row r="753" spans="1:23" ht="15.75" customHeight="1" x14ac:dyDescent="0.2">
      <c r="A753" s="80"/>
      <c r="B753" s="81"/>
      <c r="C753" s="79"/>
      <c r="D753" s="79"/>
      <c r="E753" s="79"/>
      <c r="F753" s="79"/>
      <c r="G753" s="79"/>
      <c r="H753" s="79"/>
      <c r="I753" s="79"/>
      <c r="J753" s="79"/>
      <c r="K753" s="79"/>
      <c r="L753" s="79"/>
      <c r="M753" s="82"/>
      <c r="N753" s="79"/>
      <c r="O753" s="79"/>
      <c r="P753" s="79"/>
      <c r="Q753" s="79"/>
      <c r="R753" s="79"/>
      <c r="S753" s="79"/>
      <c r="T753" s="79"/>
      <c r="U753" s="79"/>
      <c r="V753" s="79"/>
      <c r="W753" s="79"/>
    </row>
    <row r="754" spans="1:23" ht="15.75" customHeight="1" x14ac:dyDescent="0.2">
      <c r="A754" s="80"/>
      <c r="B754" s="81"/>
      <c r="C754" s="79"/>
      <c r="D754" s="79"/>
      <c r="E754" s="79"/>
      <c r="F754" s="79"/>
      <c r="G754" s="79"/>
      <c r="H754" s="79"/>
      <c r="I754" s="79"/>
      <c r="J754" s="79"/>
      <c r="K754" s="79"/>
      <c r="L754" s="79"/>
      <c r="M754" s="82"/>
      <c r="N754" s="79"/>
      <c r="O754" s="79"/>
      <c r="P754" s="79"/>
      <c r="Q754" s="79"/>
      <c r="R754" s="79"/>
      <c r="S754" s="79"/>
      <c r="T754" s="79"/>
      <c r="U754" s="79"/>
      <c r="V754" s="79"/>
      <c r="W754" s="79"/>
    </row>
    <row r="755" spans="1:23" ht="15.75" customHeight="1" x14ac:dyDescent="0.2">
      <c r="A755" s="80"/>
      <c r="B755" s="81"/>
      <c r="C755" s="79"/>
      <c r="D755" s="79"/>
      <c r="E755" s="79"/>
      <c r="F755" s="79"/>
      <c r="G755" s="79"/>
      <c r="H755" s="79"/>
      <c r="I755" s="79"/>
      <c r="J755" s="79"/>
      <c r="K755" s="79"/>
      <c r="L755" s="79"/>
      <c r="M755" s="82"/>
      <c r="N755" s="79"/>
      <c r="O755" s="79"/>
      <c r="P755" s="79"/>
      <c r="Q755" s="79"/>
      <c r="R755" s="79"/>
      <c r="S755" s="79"/>
      <c r="T755" s="79"/>
      <c r="U755" s="79"/>
      <c r="V755" s="79"/>
      <c r="W755" s="79"/>
    </row>
    <row r="756" spans="1:23" ht="15.75" customHeight="1" x14ac:dyDescent="0.2">
      <c r="A756" s="80"/>
      <c r="B756" s="81"/>
      <c r="C756" s="79"/>
      <c r="D756" s="79"/>
      <c r="E756" s="79"/>
      <c r="F756" s="79"/>
      <c r="G756" s="79"/>
      <c r="H756" s="79"/>
      <c r="I756" s="79"/>
      <c r="J756" s="79"/>
      <c r="K756" s="79"/>
      <c r="L756" s="79"/>
      <c r="M756" s="82"/>
      <c r="N756" s="79"/>
      <c r="O756" s="79"/>
      <c r="P756" s="79"/>
      <c r="Q756" s="79"/>
      <c r="R756" s="79"/>
      <c r="S756" s="79"/>
      <c r="T756" s="79"/>
      <c r="U756" s="79"/>
      <c r="V756" s="79"/>
      <c r="W756" s="79"/>
    </row>
    <row r="757" spans="1:23" ht="15.75" customHeight="1" x14ac:dyDescent="0.2">
      <c r="A757" s="80"/>
      <c r="B757" s="81"/>
      <c r="C757" s="79"/>
      <c r="D757" s="79"/>
      <c r="E757" s="79"/>
      <c r="F757" s="79"/>
      <c r="G757" s="79"/>
      <c r="H757" s="79"/>
      <c r="I757" s="79"/>
      <c r="J757" s="79"/>
      <c r="K757" s="79"/>
      <c r="L757" s="79"/>
      <c r="M757" s="82"/>
      <c r="N757" s="79"/>
      <c r="O757" s="79"/>
      <c r="P757" s="79"/>
      <c r="Q757" s="79"/>
      <c r="R757" s="79"/>
      <c r="S757" s="79"/>
      <c r="T757" s="79"/>
      <c r="U757" s="79"/>
      <c r="V757" s="79"/>
      <c r="W757" s="79"/>
    </row>
    <row r="758" spans="1:23" ht="15.75" customHeight="1" x14ac:dyDescent="0.2">
      <c r="A758" s="80"/>
      <c r="B758" s="81"/>
      <c r="C758" s="79"/>
      <c r="D758" s="79"/>
      <c r="E758" s="79"/>
      <c r="F758" s="79"/>
      <c r="G758" s="79"/>
      <c r="H758" s="79"/>
      <c r="I758" s="79"/>
      <c r="J758" s="79"/>
      <c r="K758" s="79"/>
      <c r="L758" s="79"/>
      <c r="M758" s="82"/>
      <c r="N758" s="79"/>
      <c r="O758" s="79"/>
      <c r="P758" s="79"/>
      <c r="Q758" s="79"/>
      <c r="R758" s="79"/>
      <c r="S758" s="79"/>
      <c r="T758" s="79"/>
      <c r="U758" s="79"/>
      <c r="V758" s="79"/>
      <c r="W758" s="79"/>
    </row>
    <row r="759" spans="1:23" ht="15.75" customHeight="1" x14ac:dyDescent="0.2">
      <c r="A759" s="80"/>
      <c r="B759" s="81"/>
      <c r="C759" s="79"/>
      <c r="D759" s="79"/>
      <c r="E759" s="79"/>
      <c r="F759" s="79"/>
      <c r="G759" s="79"/>
      <c r="H759" s="79"/>
      <c r="I759" s="79"/>
      <c r="J759" s="79"/>
      <c r="K759" s="79"/>
      <c r="L759" s="79"/>
      <c r="M759" s="82"/>
      <c r="N759" s="79"/>
      <c r="O759" s="79"/>
      <c r="P759" s="79"/>
      <c r="Q759" s="79"/>
      <c r="R759" s="79"/>
      <c r="S759" s="79"/>
      <c r="T759" s="79"/>
      <c r="U759" s="79"/>
      <c r="V759" s="79"/>
      <c r="W759" s="79"/>
    </row>
    <row r="760" spans="1:23" ht="15.75" customHeight="1" x14ac:dyDescent="0.2">
      <c r="A760" s="80"/>
      <c r="B760" s="81"/>
      <c r="C760" s="79"/>
      <c r="D760" s="79"/>
      <c r="E760" s="79"/>
      <c r="F760" s="79"/>
      <c r="G760" s="79"/>
      <c r="H760" s="79"/>
      <c r="I760" s="79"/>
      <c r="J760" s="79"/>
      <c r="K760" s="79"/>
      <c r="L760" s="79"/>
      <c r="M760" s="82"/>
      <c r="N760" s="79"/>
      <c r="O760" s="79"/>
      <c r="P760" s="79"/>
      <c r="Q760" s="79"/>
      <c r="R760" s="79"/>
      <c r="S760" s="79"/>
      <c r="T760" s="79"/>
      <c r="U760" s="79"/>
      <c r="V760" s="79"/>
      <c r="W760" s="79"/>
    </row>
    <row r="761" spans="1:23" ht="15.75" customHeight="1" x14ac:dyDescent="0.2">
      <c r="A761" s="80"/>
      <c r="B761" s="81"/>
      <c r="C761" s="79"/>
      <c r="D761" s="79"/>
      <c r="E761" s="79"/>
      <c r="F761" s="79"/>
      <c r="G761" s="79"/>
      <c r="H761" s="79"/>
      <c r="I761" s="79"/>
      <c r="J761" s="79"/>
      <c r="K761" s="79"/>
      <c r="L761" s="79"/>
      <c r="M761" s="82"/>
      <c r="N761" s="79"/>
      <c r="O761" s="79"/>
      <c r="P761" s="79"/>
      <c r="Q761" s="79"/>
      <c r="R761" s="79"/>
      <c r="S761" s="79"/>
      <c r="T761" s="79"/>
      <c r="U761" s="79"/>
      <c r="V761" s="79"/>
      <c r="W761" s="79"/>
    </row>
    <row r="762" spans="1:23" ht="15.75" customHeight="1" x14ac:dyDescent="0.2">
      <c r="A762" s="80"/>
      <c r="B762" s="81"/>
      <c r="C762" s="79"/>
      <c r="D762" s="79"/>
      <c r="E762" s="79"/>
      <c r="F762" s="79"/>
      <c r="G762" s="79"/>
      <c r="H762" s="79"/>
      <c r="I762" s="79"/>
      <c r="J762" s="79"/>
      <c r="K762" s="79"/>
      <c r="L762" s="79"/>
      <c r="M762" s="82"/>
      <c r="N762" s="79"/>
      <c r="O762" s="79"/>
      <c r="P762" s="79"/>
      <c r="Q762" s="79"/>
      <c r="R762" s="79"/>
      <c r="S762" s="79"/>
      <c r="T762" s="79"/>
      <c r="U762" s="79"/>
      <c r="V762" s="79"/>
      <c r="W762" s="79"/>
    </row>
    <row r="763" spans="1:23" ht="15.75" customHeight="1" x14ac:dyDescent="0.2">
      <c r="A763" s="80"/>
      <c r="B763" s="81"/>
      <c r="C763" s="79"/>
      <c r="D763" s="79"/>
      <c r="E763" s="79"/>
      <c r="F763" s="79"/>
      <c r="G763" s="79"/>
      <c r="H763" s="79"/>
      <c r="I763" s="79"/>
      <c r="J763" s="79"/>
      <c r="K763" s="79"/>
      <c r="L763" s="79"/>
      <c r="M763" s="82"/>
      <c r="N763" s="79"/>
      <c r="O763" s="79"/>
      <c r="P763" s="79"/>
      <c r="Q763" s="79"/>
      <c r="R763" s="79"/>
      <c r="S763" s="79"/>
      <c r="T763" s="79"/>
      <c r="U763" s="79"/>
      <c r="V763" s="79"/>
      <c r="W763" s="79"/>
    </row>
    <row r="764" spans="1:23" ht="15.75" customHeight="1" x14ac:dyDescent="0.2">
      <c r="A764" s="80"/>
      <c r="B764" s="81"/>
      <c r="C764" s="79"/>
      <c r="D764" s="79"/>
      <c r="E764" s="79"/>
      <c r="F764" s="79"/>
      <c r="G764" s="79"/>
      <c r="H764" s="79"/>
      <c r="I764" s="79"/>
      <c r="J764" s="79"/>
      <c r="K764" s="79"/>
      <c r="L764" s="79"/>
      <c r="M764" s="82"/>
      <c r="N764" s="79"/>
      <c r="O764" s="79"/>
      <c r="P764" s="79"/>
      <c r="Q764" s="79"/>
      <c r="R764" s="79"/>
      <c r="S764" s="79"/>
      <c r="T764" s="79"/>
      <c r="U764" s="79"/>
      <c r="V764" s="79"/>
      <c r="W764" s="79"/>
    </row>
    <row r="765" spans="1:23" ht="15.75" customHeight="1" x14ac:dyDescent="0.2">
      <c r="A765" s="80"/>
      <c r="B765" s="81"/>
      <c r="C765" s="79"/>
      <c r="D765" s="79"/>
      <c r="E765" s="79"/>
      <c r="F765" s="79"/>
      <c r="G765" s="79"/>
      <c r="H765" s="79"/>
      <c r="I765" s="79"/>
      <c r="J765" s="79"/>
      <c r="K765" s="79"/>
      <c r="L765" s="79"/>
      <c r="M765" s="82"/>
      <c r="N765" s="79"/>
      <c r="O765" s="79"/>
      <c r="P765" s="79"/>
      <c r="Q765" s="79"/>
      <c r="R765" s="79"/>
      <c r="S765" s="79"/>
      <c r="T765" s="79"/>
      <c r="U765" s="79"/>
      <c r="V765" s="79"/>
      <c r="W765" s="79"/>
    </row>
    <row r="766" spans="1:23" ht="15.75" customHeight="1" x14ac:dyDescent="0.2">
      <c r="A766" s="80"/>
      <c r="B766" s="81"/>
      <c r="C766" s="79"/>
      <c r="D766" s="79"/>
      <c r="E766" s="79"/>
      <c r="F766" s="79"/>
      <c r="G766" s="79"/>
      <c r="H766" s="79"/>
      <c r="I766" s="79"/>
      <c r="J766" s="79"/>
      <c r="K766" s="79"/>
      <c r="L766" s="79"/>
      <c r="M766" s="82"/>
      <c r="N766" s="79"/>
      <c r="O766" s="79"/>
      <c r="P766" s="79"/>
      <c r="Q766" s="79"/>
      <c r="R766" s="79"/>
      <c r="S766" s="79"/>
      <c r="T766" s="79"/>
      <c r="U766" s="79"/>
      <c r="V766" s="79"/>
      <c r="W766" s="79"/>
    </row>
    <row r="767" spans="1:23" ht="15.75" customHeight="1" x14ac:dyDescent="0.2">
      <c r="A767" s="80"/>
      <c r="B767" s="81"/>
      <c r="C767" s="79"/>
      <c r="D767" s="79"/>
      <c r="E767" s="79"/>
      <c r="F767" s="79"/>
      <c r="G767" s="79"/>
      <c r="H767" s="79"/>
      <c r="I767" s="79"/>
      <c r="J767" s="79"/>
      <c r="K767" s="79"/>
      <c r="L767" s="79"/>
      <c r="M767" s="82"/>
      <c r="N767" s="79"/>
      <c r="O767" s="79"/>
      <c r="P767" s="79"/>
      <c r="Q767" s="79"/>
      <c r="R767" s="79"/>
      <c r="S767" s="79"/>
      <c r="T767" s="79"/>
      <c r="U767" s="79"/>
      <c r="V767" s="79"/>
      <c r="W767" s="79"/>
    </row>
    <row r="768" spans="1:23" ht="15.75" customHeight="1" x14ac:dyDescent="0.2">
      <c r="A768" s="80"/>
      <c r="B768" s="81"/>
      <c r="C768" s="79"/>
      <c r="D768" s="79"/>
      <c r="E768" s="79"/>
      <c r="F768" s="79"/>
      <c r="G768" s="79"/>
      <c r="H768" s="79"/>
      <c r="I768" s="79"/>
      <c r="J768" s="79"/>
      <c r="K768" s="79"/>
      <c r="L768" s="79"/>
      <c r="M768" s="82"/>
      <c r="N768" s="79"/>
      <c r="O768" s="79"/>
      <c r="P768" s="79"/>
      <c r="Q768" s="79"/>
      <c r="R768" s="79"/>
      <c r="S768" s="79"/>
      <c r="T768" s="79"/>
      <c r="U768" s="79"/>
      <c r="V768" s="79"/>
      <c r="W768" s="79"/>
    </row>
    <row r="769" spans="1:23" ht="15.75" customHeight="1" x14ac:dyDescent="0.2">
      <c r="A769" s="80"/>
      <c r="B769" s="81"/>
      <c r="C769" s="79"/>
      <c r="D769" s="79"/>
      <c r="E769" s="79"/>
      <c r="F769" s="79"/>
      <c r="G769" s="79"/>
      <c r="H769" s="79"/>
      <c r="I769" s="79"/>
      <c r="J769" s="79"/>
      <c r="K769" s="79"/>
      <c r="L769" s="79"/>
      <c r="M769" s="82"/>
      <c r="N769" s="79"/>
      <c r="O769" s="79"/>
      <c r="P769" s="79"/>
      <c r="Q769" s="79"/>
      <c r="R769" s="79"/>
      <c r="S769" s="79"/>
      <c r="T769" s="79"/>
      <c r="U769" s="79"/>
      <c r="V769" s="79"/>
      <c r="W769" s="79"/>
    </row>
    <row r="770" spans="1:23" ht="15.75" customHeight="1" x14ac:dyDescent="0.2">
      <c r="A770" s="80"/>
      <c r="B770" s="81"/>
      <c r="C770" s="79"/>
      <c r="D770" s="79"/>
      <c r="E770" s="79"/>
      <c r="F770" s="79"/>
      <c r="G770" s="79"/>
      <c r="H770" s="79"/>
      <c r="I770" s="79"/>
      <c r="J770" s="79"/>
      <c r="K770" s="79"/>
      <c r="L770" s="79"/>
      <c r="M770" s="82"/>
      <c r="N770" s="79"/>
      <c r="O770" s="79"/>
      <c r="P770" s="79"/>
      <c r="Q770" s="79"/>
      <c r="R770" s="79"/>
      <c r="S770" s="79"/>
      <c r="T770" s="79"/>
      <c r="U770" s="79"/>
      <c r="V770" s="79"/>
      <c r="W770" s="79"/>
    </row>
    <row r="771" spans="1:23" ht="15.75" customHeight="1" x14ac:dyDescent="0.2">
      <c r="A771" s="80"/>
      <c r="B771" s="81"/>
      <c r="C771" s="79"/>
      <c r="D771" s="79"/>
      <c r="E771" s="79"/>
      <c r="F771" s="79"/>
      <c r="G771" s="79"/>
      <c r="H771" s="79"/>
      <c r="I771" s="79"/>
      <c r="J771" s="79"/>
      <c r="K771" s="79"/>
      <c r="L771" s="79"/>
      <c r="M771" s="82"/>
      <c r="N771" s="79"/>
      <c r="O771" s="79"/>
      <c r="P771" s="79"/>
      <c r="Q771" s="79"/>
      <c r="R771" s="79"/>
      <c r="S771" s="79"/>
      <c r="T771" s="79"/>
      <c r="U771" s="79"/>
      <c r="V771" s="79"/>
      <c r="W771" s="79"/>
    </row>
    <row r="772" spans="1:23" ht="15.75" customHeight="1" x14ac:dyDescent="0.2">
      <c r="A772" s="80"/>
      <c r="B772" s="81"/>
      <c r="C772" s="79"/>
      <c r="D772" s="79"/>
      <c r="E772" s="79"/>
      <c r="F772" s="79"/>
      <c r="G772" s="79"/>
      <c r="H772" s="79"/>
      <c r="I772" s="79"/>
      <c r="J772" s="79"/>
      <c r="K772" s="79"/>
      <c r="L772" s="79"/>
      <c r="M772" s="82"/>
      <c r="N772" s="79"/>
      <c r="O772" s="79"/>
      <c r="P772" s="79"/>
      <c r="Q772" s="79"/>
      <c r="R772" s="79"/>
      <c r="S772" s="79"/>
      <c r="T772" s="79"/>
      <c r="U772" s="79"/>
      <c r="V772" s="79"/>
      <c r="W772" s="79"/>
    </row>
    <row r="773" spans="1:23" ht="15.75" customHeight="1" x14ac:dyDescent="0.2">
      <c r="A773" s="80"/>
      <c r="B773" s="81"/>
      <c r="C773" s="79"/>
      <c r="D773" s="79"/>
      <c r="E773" s="79"/>
      <c r="F773" s="79"/>
      <c r="G773" s="79"/>
      <c r="H773" s="79"/>
      <c r="I773" s="79"/>
      <c r="J773" s="79"/>
      <c r="K773" s="79"/>
      <c r="L773" s="79"/>
      <c r="M773" s="82"/>
      <c r="N773" s="79"/>
      <c r="O773" s="79"/>
      <c r="P773" s="79"/>
      <c r="Q773" s="79"/>
      <c r="R773" s="79"/>
      <c r="S773" s="79"/>
      <c r="T773" s="79"/>
      <c r="U773" s="79"/>
      <c r="V773" s="79"/>
      <c r="W773" s="79"/>
    </row>
    <row r="774" spans="1:23" ht="15.75" customHeight="1" x14ac:dyDescent="0.2">
      <c r="A774" s="80"/>
      <c r="B774" s="81"/>
      <c r="C774" s="79"/>
      <c r="D774" s="79"/>
      <c r="E774" s="79"/>
      <c r="F774" s="79"/>
      <c r="G774" s="79"/>
      <c r="H774" s="79"/>
      <c r="I774" s="79"/>
      <c r="J774" s="79"/>
      <c r="K774" s="79"/>
      <c r="L774" s="79"/>
      <c r="M774" s="82"/>
      <c r="N774" s="79"/>
      <c r="O774" s="79"/>
      <c r="P774" s="79"/>
      <c r="Q774" s="79"/>
      <c r="R774" s="79"/>
      <c r="S774" s="79"/>
      <c r="T774" s="79"/>
      <c r="U774" s="79"/>
      <c r="V774" s="79"/>
      <c r="W774" s="79"/>
    </row>
    <row r="775" spans="1:23" ht="15.75" customHeight="1" x14ac:dyDescent="0.2">
      <c r="A775" s="80"/>
      <c r="B775" s="81"/>
      <c r="C775" s="79"/>
      <c r="D775" s="79"/>
      <c r="E775" s="79"/>
      <c r="F775" s="79"/>
      <c r="G775" s="79"/>
      <c r="H775" s="79"/>
      <c r="I775" s="79"/>
      <c r="J775" s="79"/>
      <c r="K775" s="79"/>
      <c r="L775" s="79"/>
      <c r="M775" s="82"/>
      <c r="N775" s="79"/>
      <c r="O775" s="79"/>
      <c r="P775" s="79"/>
      <c r="Q775" s="79"/>
      <c r="R775" s="79"/>
      <c r="S775" s="79"/>
      <c r="T775" s="79"/>
      <c r="U775" s="79"/>
      <c r="V775" s="79"/>
      <c r="W775" s="79"/>
    </row>
    <row r="776" spans="1:23" ht="15.75" customHeight="1" x14ac:dyDescent="0.2">
      <c r="A776" s="80"/>
      <c r="B776" s="81"/>
      <c r="C776" s="79"/>
      <c r="D776" s="79"/>
      <c r="E776" s="79"/>
      <c r="F776" s="79"/>
      <c r="G776" s="79"/>
      <c r="H776" s="79"/>
      <c r="I776" s="79"/>
      <c r="J776" s="79"/>
      <c r="K776" s="79"/>
      <c r="L776" s="79"/>
      <c r="M776" s="82"/>
      <c r="N776" s="79"/>
      <c r="O776" s="79"/>
      <c r="P776" s="79"/>
      <c r="Q776" s="79"/>
      <c r="R776" s="79"/>
      <c r="S776" s="79"/>
      <c r="T776" s="79"/>
      <c r="U776" s="79"/>
      <c r="V776" s="79"/>
      <c r="W776" s="79"/>
    </row>
    <row r="777" spans="1:23" ht="15.75" customHeight="1" x14ac:dyDescent="0.2">
      <c r="A777" s="80"/>
      <c r="B777" s="81"/>
      <c r="C777" s="79"/>
      <c r="D777" s="79"/>
      <c r="E777" s="79"/>
      <c r="F777" s="79"/>
      <c r="G777" s="79"/>
      <c r="H777" s="79"/>
      <c r="I777" s="79"/>
      <c r="J777" s="79"/>
      <c r="K777" s="79"/>
      <c r="L777" s="79"/>
      <c r="M777" s="82"/>
      <c r="N777" s="79"/>
      <c r="O777" s="79"/>
      <c r="P777" s="79"/>
      <c r="Q777" s="79"/>
      <c r="R777" s="79"/>
      <c r="S777" s="79"/>
      <c r="T777" s="79"/>
      <c r="U777" s="79"/>
      <c r="V777" s="79"/>
      <c r="W777" s="79"/>
    </row>
    <row r="778" spans="1:23" ht="15.75" customHeight="1" x14ac:dyDescent="0.2">
      <c r="A778" s="80"/>
      <c r="B778" s="81"/>
      <c r="C778" s="79"/>
      <c r="D778" s="79"/>
      <c r="E778" s="79"/>
      <c r="F778" s="79"/>
      <c r="G778" s="79"/>
      <c r="H778" s="79"/>
      <c r="I778" s="79"/>
      <c r="J778" s="79"/>
      <c r="K778" s="79"/>
      <c r="L778" s="79"/>
      <c r="M778" s="82"/>
      <c r="N778" s="79"/>
      <c r="O778" s="79"/>
      <c r="P778" s="79"/>
      <c r="Q778" s="79"/>
      <c r="R778" s="79"/>
      <c r="S778" s="79"/>
      <c r="T778" s="79"/>
      <c r="U778" s="79"/>
      <c r="V778" s="79"/>
      <c r="W778" s="79"/>
    </row>
    <row r="779" spans="1:23" ht="15.75" customHeight="1" x14ac:dyDescent="0.2">
      <c r="A779" s="80"/>
      <c r="B779" s="81"/>
      <c r="C779" s="79"/>
      <c r="D779" s="79"/>
      <c r="E779" s="79"/>
      <c r="F779" s="79"/>
      <c r="G779" s="79"/>
      <c r="H779" s="79"/>
      <c r="I779" s="79"/>
      <c r="J779" s="79"/>
      <c r="K779" s="79"/>
      <c r="L779" s="79"/>
      <c r="M779" s="82"/>
      <c r="N779" s="79"/>
      <c r="O779" s="79"/>
      <c r="P779" s="79"/>
      <c r="Q779" s="79"/>
      <c r="R779" s="79"/>
      <c r="S779" s="79"/>
      <c r="T779" s="79"/>
      <c r="U779" s="79"/>
      <c r="V779" s="79"/>
      <c r="W779" s="79"/>
    </row>
    <row r="780" spans="1:23" ht="15.75" customHeight="1" x14ac:dyDescent="0.2">
      <c r="A780" s="80"/>
      <c r="B780" s="81"/>
      <c r="C780" s="79"/>
      <c r="D780" s="79"/>
      <c r="E780" s="79"/>
      <c r="F780" s="79"/>
      <c r="G780" s="79"/>
      <c r="H780" s="79"/>
      <c r="I780" s="79"/>
      <c r="J780" s="79"/>
      <c r="K780" s="79"/>
      <c r="L780" s="79"/>
      <c r="M780" s="82"/>
      <c r="N780" s="79"/>
      <c r="O780" s="79"/>
      <c r="P780" s="79"/>
      <c r="Q780" s="79"/>
      <c r="R780" s="79"/>
      <c r="S780" s="79"/>
      <c r="T780" s="79"/>
      <c r="U780" s="79"/>
      <c r="V780" s="79"/>
      <c r="W780" s="79"/>
    </row>
    <row r="781" spans="1:23" ht="15.75" customHeight="1" x14ac:dyDescent="0.2">
      <c r="A781" s="80"/>
      <c r="B781" s="81"/>
      <c r="C781" s="79"/>
      <c r="D781" s="79"/>
      <c r="E781" s="79"/>
      <c r="F781" s="79"/>
      <c r="G781" s="79"/>
      <c r="H781" s="79"/>
      <c r="I781" s="79"/>
      <c r="J781" s="79"/>
      <c r="K781" s="79"/>
      <c r="L781" s="79"/>
      <c r="M781" s="82"/>
      <c r="N781" s="79"/>
      <c r="O781" s="79"/>
      <c r="P781" s="79"/>
      <c r="Q781" s="79"/>
      <c r="R781" s="79"/>
      <c r="S781" s="79"/>
      <c r="T781" s="79"/>
      <c r="U781" s="79"/>
      <c r="V781" s="79"/>
      <c r="W781" s="79"/>
    </row>
    <row r="782" spans="1:23" ht="15.75" customHeight="1" x14ac:dyDescent="0.2">
      <c r="A782" s="80"/>
      <c r="B782" s="81"/>
      <c r="C782" s="79"/>
      <c r="D782" s="79"/>
      <c r="E782" s="79"/>
      <c r="F782" s="79"/>
      <c r="G782" s="79"/>
      <c r="H782" s="79"/>
      <c r="I782" s="79"/>
      <c r="J782" s="79"/>
      <c r="K782" s="79"/>
      <c r="L782" s="79"/>
      <c r="M782" s="82"/>
      <c r="N782" s="79"/>
      <c r="O782" s="79"/>
      <c r="P782" s="79"/>
      <c r="Q782" s="79"/>
      <c r="R782" s="79"/>
      <c r="S782" s="79"/>
      <c r="T782" s="79"/>
      <c r="U782" s="79"/>
      <c r="V782" s="79"/>
      <c r="W782" s="79"/>
    </row>
    <row r="783" spans="1:23" ht="15.75" customHeight="1" x14ac:dyDescent="0.2">
      <c r="A783" s="80"/>
      <c r="B783" s="81"/>
      <c r="C783" s="79"/>
      <c r="D783" s="79"/>
      <c r="E783" s="79"/>
      <c r="F783" s="79"/>
      <c r="G783" s="79"/>
      <c r="H783" s="79"/>
      <c r="I783" s="79"/>
      <c r="J783" s="79"/>
      <c r="K783" s="79"/>
      <c r="L783" s="79"/>
      <c r="M783" s="82"/>
      <c r="N783" s="79"/>
      <c r="O783" s="79"/>
      <c r="P783" s="79"/>
      <c r="Q783" s="79"/>
      <c r="R783" s="79"/>
      <c r="S783" s="79"/>
      <c r="T783" s="79"/>
      <c r="U783" s="79"/>
      <c r="V783" s="79"/>
      <c r="W783" s="79"/>
    </row>
    <row r="784" spans="1:23" ht="15.75" customHeight="1" x14ac:dyDescent="0.2">
      <c r="A784" s="80"/>
      <c r="B784" s="81"/>
      <c r="C784" s="79"/>
      <c r="D784" s="79"/>
      <c r="E784" s="79"/>
      <c r="F784" s="79"/>
      <c r="G784" s="79"/>
      <c r="H784" s="79"/>
      <c r="I784" s="79"/>
      <c r="J784" s="79"/>
      <c r="K784" s="79"/>
      <c r="L784" s="79"/>
      <c r="M784" s="82"/>
      <c r="N784" s="79"/>
      <c r="O784" s="79"/>
      <c r="P784" s="79"/>
      <c r="Q784" s="79"/>
      <c r="R784" s="79"/>
      <c r="S784" s="79"/>
      <c r="T784" s="79"/>
      <c r="U784" s="79"/>
      <c r="V784" s="79"/>
      <c r="W784" s="79"/>
    </row>
    <row r="785" spans="1:23" ht="15.75" customHeight="1" x14ac:dyDescent="0.2">
      <c r="A785" s="80"/>
      <c r="B785" s="81"/>
      <c r="C785" s="79"/>
      <c r="D785" s="79"/>
      <c r="E785" s="79"/>
      <c r="F785" s="79"/>
      <c r="G785" s="79"/>
      <c r="H785" s="79"/>
      <c r="I785" s="79"/>
      <c r="J785" s="79"/>
      <c r="K785" s="79"/>
      <c r="L785" s="79"/>
      <c r="M785" s="82"/>
      <c r="N785" s="79"/>
      <c r="O785" s="79"/>
      <c r="P785" s="79"/>
      <c r="Q785" s="79"/>
      <c r="R785" s="79"/>
      <c r="S785" s="79"/>
      <c r="T785" s="79"/>
      <c r="U785" s="79"/>
      <c r="V785" s="79"/>
      <c r="W785" s="79"/>
    </row>
    <row r="786" spans="1:23" ht="15.75" customHeight="1" x14ac:dyDescent="0.2">
      <c r="A786" s="80"/>
      <c r="B786" s="81"/>
      <c r="C786" s="79"/>
      <c r="D786" s="79"/>
      <c r="E786" s="79"/>
      <c r="F786" s="79"/>
      <c r="G786" s="79"/>
      <c r="H786" s="79"/>
      <c r="I786" s="79"/>
      <c r="J786" s="79"/>
      <c r="K786" s="79"/>
      <c r="L786" s="79"/>
      <c r="M786" s="82"/>
      <c r="N786" s="79"/>
      <c r="O786" s="79"/>
      <c r="P786" s="79"/>
      <c r="Q786" s="79"/>
      <c r="R786" s="79"/>
      <c r="S786" s="79"/>
      <c r="T786" s="79"/>
      <c r="U786" s="79"/>
      <c r="V786" s="79"/>
      <c r="W786" s="79"/>
    </row>
    <row r="787" spans="1:23" ht="15.75" customHeight="1" x14ac:dyDescent="0.2">
      <c r="A787" s="80"/>
      <c r="B787" s="81"/>
      <c r="C787" s="79"/>
      <c r="D787" s="79"/>
      <c r="E787" s="79"/>
      <c r="F787" s="79"/>
      <c r="G787" s="79"/>
      <c r="H787" s="79"/>
      <c r="I787" s="79"/>
      <c r="J787" s="79"/>
      <c r="K787" s="79"/>
      <c r="L787" s="79"/>
      <c r="M787" s="82"/>
      <c r="N787" s="79"/>
      <c r="O787" s="79"/>
      <c r="P787" s="79"/>
      <c r="Q787" s="79"/>
      <c r="R787" s="79"/>
      <c r="S787" s="79"/>
      <c r="T787" s="79"/>
      <c r="U787" s="79"/>
      <c r="V787" s="79"/>
      <c r="W787" s="79"/>
    </row>
    <row r="788" spans="1:23" ht="15.75" customHeight="1" x14ac:dyDescent="0.2">
      <c r="A788" s="80"/>
      <c r="B788" s="81"/>
      <c r="C788" s="79"/>
      <c r="D788" s="79"/>
      <c r="E788" s="79"/>
      <c r="F788" s="79"/>
      <c r="G788" s="79"/>
      <c r="H788" s="79"/>
      <c r="I788" s="79"/>
      <c r="J788" s="79"/>
      <c r="K788" s="79"/>
      <c r="L788" s="79"/>
      <c r="M788" s="82"/>
      <c r="N788" s="79"/>
      <c r="O788" s="79"/>
      <c r="P788" s="79"/>
      <c r="Q788" s="79"/>
      <c r="R788" s="79"/>
      <c r="S788" s="79"/>
      <c r="T788" s="79"/>
      <c r="U788" s="79"/>
      <c r="V788" s="79"/>
      <c r="W788" s="79"/>
    </row>
    <row r="789" spans="1:23" ht="15.75" customHeight="1" x14ac:dyDescent="0.2">
      <c r="A789" s="80"/>
      <c r="B789" s="81"/>
      <c r="C789" s="79"/>
      <c r="D789" s="79"/>
      <c r="E789" s="79"/>
      <c r="F789" s="79"/>
      <c r="G789" s="79"/>
      <c r="H789" s="79"/>
      <c r="I789" s="79"/>
      <c r="J789" s="79"/>
      <c r="K789" s="79"/>
      <c r="L789" s="79"/>
      <c r="M789" s="82"/>
      <c r="N789" s="79"/>
      <c r="O789" s="79"/>
      <c r="P789" s="79"/>
      <c r="Q789" s="79"/>
      <c r="R789" s="79"/>
      <c r="S789" s="79"/>
      <c r="T789" s="79"/>
      <c r="U789" s="79"/>
      <c r="V789" s="79"/>
      <c r="W789" s="79"/>
    </row>
    <row r="790" spans="1:23" ht="15.75" customHeight="1" x14ac:dyDescent="0.2">
      <c r="A790" s="80"/>
      <c r="B790" s="81"/>
      <c r="C790" s="79"/>
      <c r="D790" s="79"/>
      <c r="E790" s="79"/>
      <c r="F790" s="79"/>
      <c r="G790" s="79"/>
      <c r="H790" s="79"/>
      <c r="I790" s="79"/>
      <c r="J790" s="79"/>
      <c r="K790" s="79"/>
      <c r="L790" s="79"/>
      <c r="M790" s="82"/>
      <c r="N790" s="79"/>
      <c r="O790" s="79"/>
      <c r="P790" s="79"/>
      <c r="Q790" s="79"/>
      <c r="R790" s="79"/>
      <c r="S790" s="79"/>
      <c r="T790" s="79"/>
      <c r="U790" s="79"/>
      <c r="V790" s="79"/>
      <c r="W790" s="79"/>
    </row>
    <row r="791" spans="1:23" ht="15.75" customHeight="1" x14ac:dyDescent="0.2">
      <c r="A791" s="80"/>
      <c r="B791" s="81"/>
      <c r="C791" s="79"/>
      <c r="D791" s="79"/>
      <c r="E791" s="79"/>
      <c r="F791" s="79"/>
      <c r="G791" s="79"/>
      <c r="H791" s="79"/>
      <c r="I791" s="79"/>
      <c r="J791" s="79"/>
      <c r="K791" s="79"/>
      <c r="L791" s="79"/>
      <c r="M791" s="82"/>
      <c r="N791" s="79"/>
      <c r="O791" s="79"/>
      <c r="P791" s="79"/>
      <c r="Q791" s="79"/>
      <c r="R791" s="79"/>
      <c r="S791" s="79"/>
      <c r="T791" s="79"/>
      <c r="U791" s="79"/>
      <c r="V791" s="79"/>
      <c r="W791" s="79"/>
    </row>
    <row r="792" spans="1:23" ht="15.75" customHeight="1" x14ac:dyDescent="0.2">
      <c r="A792" s="80"/>
      <c r="B792" s="81"/>
      <c r="C792" s="79"/>
      <c r="D792" s="79"/>
      <c r="E792" s="79"/>
      <c r="F792" s="79"/>
      <c r="G792" s="79"/>
      <c r="H792" s="79"/>
      <c r="I792" s="79"/>
      <c r="J792" s="79"/>
      <c r="K792" s="79"/>
      <c r="L792" s="79"/>
      <c r="M792" s="82"/>
      <c r="N792" s="79"/>
      <c r="O792" s="79"/>
      <c r="P792" s="79"/>
      <c r="Q792" s="79"/>
      <c r="R792" s="79"/>
      <c r="S792" s="79"/>
      <c r="T792" s="79"/>
      <c r="U792" s="79"/>
      <c r="V792" s="79"/>
      <c r="W792" s="79"/>
    </row>
    <row r="793" spans="1:23" ht="15.75" customHeight="1" x14ac:dyDescent="0.2">
      <c r="A793" s="80"/>
      <c r="B793" s="81"/>
      <c r="C793" s="79"/>
      <c r="D793" s="79"/>
      <c r="E793" s="79"/>
      <c r="F793" s="79"/>
      <c r="G793" s="79"/>
      <c r="H793" s="79"/>
      <c r="I793" s="79"/>
      <c r="J793" s="79"/>
      <c r="K793" s="79"/>
      <c r="L793" s="79"/>
      <c r="M793" s="82"/>
      <c r="N793" s="79"/>
      <c r="O793" s="79"/>
      <c r="P793" s="79"/>
      <c r="Q793" s="79"/>
      <c r="R793" s="79"/>
      <c r="S793" s="79"/>
      <c r="T793" s="79"/>
      <c r="U793" s="79"/>
      <c r="V793" s="79"/>
      <c r="W793" s="79"/>
    </row>
    <row r="794" spans="1:23" ht="15.75" customHeight="1" x14ac:dyDescent="0.2">
      <c r="A794" s="80"/>
      <c r="B794" s="81"/>
      <c r="C794" s="79"/>
      <c r="D794" s="79"/>
      <c r="E794" s="79"/>
      <c r="F794" s="79"/>
      <c r="G794" s="79"/>
      <c r="H794" s="79"/>
      <c r="I794" s="79"/>
      <c r="J794" s="79"/>
      <c r="K794" s="79"/>
      <c r="L794" s="79"/>
      <c r="M794" s="82"/>
      <c r="N794" s="79"/>
      <c r="O794" s="79"/>
      <c r="P794" s="79"/>
      <c r="Q794" s="79"/>
      <c r="R794" s="79"/>
      <c r="S794" s="79"/>
      <c r="T794" s="79"/>
      <c r="U794" s="79"/>
      <c r="V794" s="79"/>
      <c r="W794" s="79"/>
    </row>
    <row r="795" spans="1:23" ht="15.75" customHeight="1" x14ac:dyDescent="0.2">
      <c r="A795" s="80"/>
      <c r="B795" s="81"/>
      <c r="C795" s="79"/>
      <c r="D795" s="79"/>
      <c r="E795" s="79"/>
      <c r="F795" s="79"/>
      <c r="G795" s="79"/>
      <c r="H795" s="79"/>
      <c r="I795" s="79"/>
      <c r="J795" s="79"/>
      <c r="K795" s="79"/>
      <c r="L795" s="79"/>
      <c r="M795" s="82"/>
      <c r="N795" s="79"/>
      <c r="O795" s="79"/>
      <c r="P795" s="79"/>
      <c r="Q795" s="79"/>
      <c r="R795" s="79"/>
      <c r="S795" s="79"/>
      <c r="T795" s="79"/>
      <c r="U795" s="79"/>
      <c r="V795" s="79"/>
      <c r="W795" s="79"/>
    </row>
    <row r="796" spans="1:23" ht="15.75" customHeight="1" x14ac:dyDescent="0.2">
      <c r="A796" s="80"/>
      <c r="B796" s="81"/>
      <c r="C796" s="79"/>
      <c r="D796" s="79"/>
      <c r="E796" s="79"/>
      <c r="F796" s="79"/>
      <c r="G796" s="79"/>
      <c r="H796" s="79"/>
      <c r="I796" s="79"/>
      <c r="J796" s="79"/>
      <c r="K796" s="79"/>
      <c r="L796" s="79"/>
      <c r="M796" s="82"/>
      <c r="N796" s="79"/>
      <c r="O796" s="79"/>
      <c r="P796" s="79"/>
      <c r="Q796" s="79"/>
      <c r="R796" s="79"/>
      <c r="S796" s="79"/>
      <c r="T796" s="79"/>
      <c r="U796" s="79"/>
      <c r="V796" s="79"/>
      <c r="W796" s="79"/>
    </row>
    <row r="797" spans="1:23" ht="15.75" customHeight="1" x14ac:dyDescent="0.2">
      <c r="A797" s="80"/>
      <c r="B797" s="81"/>
      <c r="C797" s="79"/>
      <c r="D797" s="79"/>
      <c r="E797" s="79"/>
      <c r="F797" s="79"/>
      <c r="G797" s="79"/>
      <c r="H797" s="79"/>
      <c r="I797" s="79"/>
      <c r="J797" s="79"/>
      <c r="K797" s="79"/>
      <c r="L797" s="79"/>
      <c r="M797" s="82"/>
      <c r="N797" s="79"/>
      <c r="O797" s="79"/>
      <c r="P797" s="79"/>
      <c r="Q797" s="79"/>
      <c r="R797" s="79"/>
      <c r="S797" s="79"/>
      <c r="T797" s="79"/>
      <c r="U797" s="79"/>
      <c r="V797" s="79"/>
      <c r="W797" s="79"/>
    </row>
    <row r="798" spans="1:23" ht="15.75" customHeight="1" x14ac:dyDescent="0.2">
      <c r="A798" s="80"/>
      <c r="B798" s="81"/>
      <c r="C798" s="79"/>
      <c r="D798" s="79"/>
      <c r="E798" s="79"/>
      <c r="F798" s="79"/>
      <c r="G798" s="79"/>
      <c r="H798" s="79"/>
      <c r="I798" s="79"/>
      <c r="J798" s="79"/>
      <c r="K798" s="79"/>
      <c r="L798" s="79"/>
      <c r="M798" s="82"/>
      <c r="N798" s="79"/>
      <c r="O798" s="79"/>
      <c r="P798" s="79"/>
      <c r="Q798" s="79"/>
      <c r="R798" s="79"/>
      <c r="S798" s="79"/>
      <c r="T798" s="79"/>
      <c r="U798" s="79"/>
      <c r="V798" s="79"/>
      <c r="W798" s="79"/>
    </row>
    <row r="799" spans="1:23" ht="15.75" customHeight="1" x14ac:dyDescent="0.2">
      <c r="A799" s="80"/>
      <c r="B799" s="81"/>
      <c r="C799" s="79"/>
      <c r="D799" s="79"/>
      <c r="E799" s="79"/>
      <c r="F799" s="79"/>
      <c r="G799" s="79"/>
      <c r="H799" s="79"/>
      <c r="I799" s="79"/>
      <c r="J799" s="79"/>
      <c r="K799" s="79"/>
      <c r="L799" s="79"/>
      <c r="M799" s="82"/>
      <c r="N799" s="79"/>
      <c r="O799" s="79"/>
      <c r="P799" s="79"/>
      <c r="Q799" s="79"/>
      <c r="R799" s="79"/>
      <c r="S799" s="79"/>
      <c r="T799" s="79"/>
      <c r="U799" s="79"/>
      <c r="V799" s="79"/>
      <c r="W799" s="79"/>
    </row>
    <row r="800" spans="1:23" ht="15.75" customHeight="1" x14ac:dyDescent="0.2">
      <c r="A800" s="80"/>
      <c r="B800" s="81"/>
      <c r="C800" s="79"/>
      <c r="D800" s="79"/>
      <c r="E800" s="79"/>
      <c r="F800" s="79"/>
      <c r="G800" s="79"/>
      <c r="H800" s="79"/>
      <c r="I800" s="79"/>
      <c r="J800" s="79"/>
      <c r="K800" s="79"/>
      <c r="L800" s="79"/>
      <c r="M800" s="82"/>
      <c r="N800" s="79"/>
      <c r="O800" s="79"/>
      <c r="P800" s="79"/>
      <c r="Q800" s="79"/>
      <c r="R800" s="79"/>
      <c r="S800" s="79"/>
      <c r="T800" s="79"/>
      <c r="U800" s="79"/>
      <c r="V800" s="79"/>
      <c r="W800" s="79"/>
    </row>
    <row r="801" spans="1:23" ht="15.75" customHeight="1" x14ac:dyDescent="0.2">
      <c r="A801" s="80"/>
      <c r="B801" s="81"/>
      <c r="C801" s="79"/>
      <c r="D801" s="79"/>
      <c r="E801" s="79"/>
      <c r="F801" s="79"/>
      <c r="G801" s="79"/>
      <c r="H801" s="79"/>
      <c r="I801" s="79"/>
      <c r="J801" s="79"/>
      <c r="K801" s="79"/>
      <c r="L801" s="79"/>
      <c r="M801" s="82"/>
      <c r="N801" s="79"/>
      <c r="O801" s="79"/>
      <c r="P801" s="79"/>
      <c r="Q801" s="79"/>
      <c r="R801" s="79"/>
      <c r="S801" s="79"/>
      <c r="T801" s="79"/>
      <c r="U801" s="79"/>
      <c r="V801" s="79"/>
      <c r="W801" s="79"/>
    </row>
    <row r="802" spans="1:23" ht="15.75" customHeight="1" x14ac:dyDescent="0.2">
      <c r="A802" s="80"/>
      <c r="B802" s="81"/>
      <c r="C802" s="79"/>
      <c r="D802" s="79"/>
      <c r="E802" s="79"/>
      <c r="F802" s="79"/>
      <c r="G802" s="79"/>
      <c r="H802" s="79"/>
      <c r="I802" s="79"/>
      <c r="J802" s="79"/>
      <c r="K802" s="79"/>
      <c r="L802" s="79"/>
      <c r="M802" s="82"/>
      <c r="N802" s="79"/>
      <c r="O802" s="79"/>
      <c r="P802" s="79"/>
      <c r="Q802" s="79"/>
      <c r="R802" s="79"/>
      <c r="S802" s="79"/>
      <c r="T802" s="79"/>
      <c r="U802" s="79"/>
      <c r="V802" s="79"/>
      <c r="W802" s="79"/>
    </row>
    <row r="803" spans="1:23" ht="15.75" customHeight="1" x14ac:dyDescent="0.2">
      <c r="A803" s="80"/>
      <c r="B803" s="81"/>
      <c r="C803" s="79"/>
      <c r="D803" s="79"/>
      <c r="E803" s="79"/>
      <c r="F803" s="79"/>
      <c r="G803" s="79"/>
      <c r="H803" s="79"/>
      <c r="I803" s="79"/>
      <c r="J803" s="79"/>
      <c r="K803" s="79"/>
      <c r="L803" s="79"/>
      <c r="M803" s="82"/>
      <c r="N803" s="79"/>
      <c r="O803" s="79"/>
      <c r="P803" s="79"/>
      <c r="Q803" s="79"/>
      <c r="R803" s="79"/>
      <c r="S803" s="79"/>
      <c r="T803" s="79"/>
      <c r="U803" s="79"/>
      <c r="V803" s="79"/>
      <c r="W803" s="79"/>
    </row>
    <row r="804" spans="1:23" ht="15.75" customHeight="1" x14ac:dyDescent="0.2">
      <c r="A804" s="80"/>
      <c r="B804" s="81"/>
      <c r="C804" s="79"/>
      <c r="D804" s="79"/>
      <c r="E804" s="79"/>
      <c r="F804" s="79"/>
      <c r="G804" s="79"/>
      <c r="H804" s="79"/>
      <c r="I804" s="79"/>
      <c r="J804" s="79"/>
      <c r="K804" s="79"/>
      <c r="L804" s="79"/>
      <c r="M804" s="82"/>
      <c r="N804" s="79"/>
      <c r="O804" s="79"/>
      <c r="P804" s="79"/>
      <c r="Q804" s="79"/>
      <c r="R804" s="79"/>
      <c r="S804" s="79"/>
      <c r="T804" s="79"/>
      <c r="U804" s="79"/>
      <c r="V804" s="79"/>
      <c r="W804" s="79"/>
    </row>
    <row r="805" spans="1:23" ht="15.75" customHeight="1" x14ac:dyDescent="0.2">
      <c r="A805" s="80"/>
      <c r="B805" s="81"/>
      <c r="C805" s="79"/>
      <c r="D805" s="79"/>
      <c r="E805" s="79"/>
      <c r="F805" s="79"/>
      <c r="G805" s="79"/>
      <c r="H805" s="79"/>
      <c r="I805" s="79"/>
      <c r="J805" s="79"/>
      <c r="K805" s="79"/>
      <c r="L805" s="79"/>
      <c r="M805" s="82"/>
      <c r="N805" s="79"/>
      <c r="O805" s="79"/>
      <c r="P805" s="79"/>
      <c r="Q805" s="79"/>
      <c r="R805" s="79"/>
      <c r="S805" s="79"/>
      <c r="T805" s="79"/>
      <c r="U805" s="79"/>
      <c r="V805" s="79"/>
      <c r="W805" s="79"/>
    </row>
    <row r="806" spans="1:23" ht="15.75" customHeight="1" x14ac:dyDescent="0.2">
      <c r="A806" s="80"/>
      <c r="B806" s="81"/>
      <c r="C806" s="79"/>
      <c r="D806" s="79"/>
      <c r="E806" s="79"/>
      <c r="F806" s="79"/>
      <c r="G806" s="79"/>
      <c r="H806" s="79"/>
      <c r="I806" s="79"/>
      <c r="J806" s="79"/>
      <c r="K806" s="79"/>
      <c r="L806" s="79"/>
      <c r="M806" s="82"/>
      <c r="N806" s="79"/>
      <c r="O806" s="79"/>
      <c r="P806" s="79"/>
      <c r="Q806" s="79"/>
      <c r="R806" s="79"/>
      <c r="S806" s="79"/>
      <c r="T806" s="79"/>
      <c r="U806" s="79"/>
      <c r="V806" s="79"/>
      <c r="W806" s="79"/>
    </row>
    <row r="807" spans="1:23" ht="15.75" customHeight="1" x14ac:dyDescent="0.2">
      <c r="A807" s="80"/>
      <c r="B807" s="81"/>
      <c r="C807" s="79"/>
      <c r="D807" s="79"/>
      <c r="E807" s="79"/>
      <c r="F807" s="79"/>
      <c r="G807" s="79"/>
      <c r="H807" s="79"/>
      <c r="I807" s="79"/>
      <c r="J807" s="79"/>
      <c r="K807" s="79"/>
      <c r="L807" s="79"/>
      <c r="M807" s="82"/>
      <c r="N807" s="79"/>
      <c r="O807" s="79"/>
      <c r="P807" s="79"/>
      <c r="Q807" s="79"/>
      <c r="R807" s="79"/>
      <c r="S807" s="79"/>
      <c r="T807" s="79"/>
      <c r="U807" s="79"/>
      <c r="V807" s="79"/>
      <c r="W807" s="79"/>
    </row>
    <row r="808" spans="1:23" ht="15.75" customHeight="1" x14ac:dyDescent="0.2">
      <c r="A808" s="80"/>
      <c r="B808" s="81"/>
      <c r="C808" s="79"/>
      <c r="D808" s="79"/>
      <c r="E808" s="79"/>
      <c r="F808" s="79"/>
      <c r="G808" s="79"/>
      <c r="H808" s="79"/>
      <c r="I808" s="79"/>
      <c r="J808" s="79"/>
      <c r="K808" s="79"/>
      <c r="L808" s="79"/>
      <c r="M808" s="82"/>
      <c r="N808" s="79"/>
      <c r="O808" s="79"/>
      <c r="P808" s="79"/>
      <c r="Q808" s="79"/>
      <c r="R808" s="79"/>
      <c r="S808" s="79"/>
      <c r="T808" s="79"/>
      <c r="U808" s="79"/>
      <c r="V808" s="79"/>
      <c r="W808" s="79"/>
    </row>
    <row r="809" spans="1:23" ht="15.75" customHeight="1" x14ac:dyDescent="0.2">
      <c r="A809" s="80"/>
      <c r="B809" s="81"/>
      <c r="C809" s="79"/>
      <c r="D809" s="79"/>
      <c r="E809" s="79"/>
      <c r="F809" s="79"/>
      <c r="G809" s="79"/>
      <c r="H809" s="79"/>
      <c r="I809" s="79"/>
      <c r="J809" s="79"/>
      <c r="K809" s="79"/>
      <c r="L809" s="79"/>
      <c r="M809" s="82"/>
      <c r="N809" s="79"/>
      <c r="O809" s="79"/>
      <c r="P809" s="79"/>
      <c r="Q809" s="79"/>
      <c r="R809" s="79"/>
      <c r="S809" s="79"/>
      <c r="T809" s="79"/>
      <c r="U809" s="79"/>
      <c r="V809" s="79"/>
      <c r="W809" s="79"/>
    </row>
    <row r="810" spans="1:23" ht="15.75" customHeight="1" x14ac:dyDescent="0.2">
      <c r="A810" s="80"/>
      <c r="B810" s="81"/>
      <c r="C810" s="79"/>
      <c r="D810" s="79"/>
      <c r="E810" s="79"/>
      <c r="F810" s="79"/>
      <c r="G810" s="79"/>
      <c r="H810" s="79"/>
      <c r="I810" s="79"/>
      <c r="J810" s="79"/>
      <c r="K810" s="79"/>
      <c r="L810" s="79"/>
      <c r="M810" s="82"/>
      <c r="N810" s="79"/>
      <c r="O810" s="79"/>
      <c r="P810" s="79"/>
      <c r="Q810" s="79"/>
      <c r="R810" s="79"/>
      <c r="S810" s="79"/>
      <c r="T810" s="79"/>
      <c r="U810" s="79"/>
      <c r="V810" s="79"/>
      <c r="W810" s="79"/>
    </row>
    <row r="811" spans="1:23" ht="15.75" customHeight="1" x14ac:dyDescent="0.2">
      <c r="A811" s="80"/>
      <c r="B811" s="81"/>
      <c r="C811" s="79"/>
      <c r="D811" s="79"/>
      <c r="E811" s="79"/>
      <c r="F811" s="79"/>
      <c r="G811" s="79"/>
      <c r="H811" s="79"/>
      <c r="I811" s="79"/>
      <c r="J811" s="79"/>
      <c r="K811" s="79"/>
      <c r="L811" s="79"/>
      <c r="M811" s="82"/>
      <c r="N811" s="79"/>
      <c r="O811" s="79"/>
      <c r="P811" s="79"/>
      <c r="Q811" s="79"/>
      <c r="R811" s="79"/>
      <c r="S811" s="79"/>
      <c r="T811" s="79"/>
      <c r="U811" s="79"/>
      <c r="V811" s="79"/>
      <c r="W811" s="79"/>
    </row>
    <row r="812" spans="1:23" ht="15.75" customHeight="1" x14ac:dyDescent="0.2">
      <c r="A812" s="80"/>
      <c r="B812" s="81"/>
      <c r="C812" s="79"/>
      <c r="D812" s="79"/>
      <c r="E812" s="79"/>
      <c r="F812" s="79"/>
      <c r="G812" s="79"/>
      <c r="H812" s="79"/>
      <c r="I812" s="79"/>
      <c r="J812" s="79"/>
      <c r="K812" s="79"/>
      <c r="L812" s="79"/>
      <c r="M812" s="82"/>
      <c r="N812" s="79"/>
      <c r="O812" s="79"/>
      <c r="P812" s="79"/>
      <c r="Q812" s="79"/>
      <c r="R812" s="79"/>
      <c r="S812" s="79"/>
      <c r="T812" s="79"/>
      <c r="U812" s="79"/>
      <c r="V812" s="79"/>
      <c r="W812" s="79"/>
    </row>
    <row r="813" spans="1:23" ht="15.75" customHeight="1" x14ac:dyDescent="0.2">
      <c r="A813" s="80"/>
      <c r="B813" s="81"/>
      <c r="C813" s="79"/>
      <c r="D813" s="79"/>
      <c r="E813" s="79"/>
      <c r="F813" s="79"/>
      <c r="G813" s="79"/>
      <c r="H813" s="79"/>
      <c r="I813" s="79"/>
      <c r="J813" s="79"/>
      <c r="K813" s="79"/>
      <c r="L813" s="79"/>
      <c r="M813" s="82"/>
      <c r="N813" s="79"/>
      <c r="O813" s="79"/>
      <c r="P813" s="79"/>
      <c r="Q813" s="79"/>
      <c r="R813" s="79"/>
      <c r="S813" s="79"/>
      <c r="T813" s="79"/>
      <c r="U813" s="79"/>
      <c r="V813" s="79"/>
      <c r="W813" s="79"/>
    </row>
    <row r="814" spans="1:23" ht="15.75" customHeight="1" x14ac:dyDescent="0.2">
      <c r="A814" s="80"/>
      <c r="B814" s="81"/>
      <c r="C814" s="79"/>
      <c r="D814" s="79"/>
      <c r="E814" s="79"/>
      <c r="F814" s="79"/>
      <c r="G814" s="79"/>
      <c r="H814" s="79"/>
      <c r="I814" s="79"/>
      <c r="J814" s="79"/>
      <c r="K814" s="79"/>
      <c r="L814" s="79"/>
      <c r="M814" s="82"/>
      <c r="N814" s="79"/>
      <c r="O814" s="79"/>
      <c r="P814" s="79"/>
      <c r="Q814" s="79"/>
      <c r="R814" s="79"/>
      <c r="S814" s="79"/>
      <c r="T814" s="79"/>
      <c r="U814" s="79"/>
      <c r="V814" s="79"/>
      <c r="W814" s="79"/>
    </row>
    <row r="815" spans="1:23" ht="15.75" customHeight="1" x14ac:dyDescent="0.2">
      <c r="A815" s="80"/>
      <c r="B815" s="81"/>
      <c r="C815" s="79"/>
      <c r="D815" s="79"/>
      <c r="E815" s="79"/>
      <c r="F815" s="79"/>
      <c r="G815" s="79"/>
      <c r="H815" s="79"/>
      <c r="I815" s="79"/>
      <c r="J815" s="79"/>
      <c r="K815" s="79"/>
      <c r="L815" s="79"/>
      <c r="M815" s="82"/>
      <c r="N815" s="79"/>
      <c r="O815" s="79"/>
      <c r="P815" s="79"/>
      <c r="Q815" s="79"/>
      <c r="R815" s="79"/>
      <c r="S815" s="79"/>
      <c r="T815" s="79"/>
      <c r="U815" s="79"/>
      <c r="V815" s="79"/>
      <c r="W815" s="79"/>
    </row>
    <row r="816" spans="1:23" ht="15.75" customHeight="1" x14ac:dyDescent="0.2">
      <c r="A816" s="80"/>
      <c r="B816" s="81"/>
      <c r="C816" s="79"/>
      <c r="D816" s="79"/>
      <c r="E816" s="79"/>
      <c r="F816" s="79"/>
      <c r="G816" s="79"/>
      <c r="H816" s="79"/>
      <c r="I816" s="79"/>
      <c r="J816" s="79"/>
      <c r="K816" s="79"/>
      <c r="L816" s="79"/>
      <c r="M816" s="82"/>
      <c r="N816" s="79"/>
      <c r="O816" s="79"/>
      <c r="P816" s="79"/>
      <c r="Q816" s="79"/>
      <c r="R816" s="79"/>
      <c r="S816" s="79"/>
      <c r="T816" s="79"/>
      <c r="U816" s="79"/>
      <c r="V816" s="79"/>
      <c r="W816" s="79"/>
    </row>
    <row r="817" spans="1:23" ht="15.75" customHeight="1" x14ac:dyDescent="0.2">
      <c r="A817" s="80"/>
      <c r="B817" s="81"/>
      <c r="C817" s="79"/>
      <c r="D817" s="79"/>
      <c r="E817" s="79"/>
      <c r="F817" s="79"/>
      <c r="G817" s="79"/>
      <c r="H817" s="79"/>
      <c r="I817" s="79"/>
      <c r="J817" s="79"/>
      <c r="K817" s="79"/>
      <c r="L817" s="79"/>
      <c r="M817" s="82"/>
      <c r="N817" s="79"/>
      <c r="O817" s="79"/>
      <c r="P817" s="79"/>
      <c r="Q817" s="79"/>
      <c r="R817" s="79"/>
      <c r="S817" s="79"/>
      <c r="T817" s="79"/>
      <c r="U817" s="79"/>
      <c r="V817" s="79"/>
      <c r="W817" s="79"/>
    </row>
    <row r="818" spans="1:23" ht="15.75" customHeight="1" x14ac:dyDescent="0.2">
      <c r="A818" s="80"/>
      <c r="B818" s="81"/>
      <c r="C818" s="79"/>
      <c r="D818" s="79"/>
      <c r="E818" s="79"/>
      <c r="F818" s="79"/>
      <c r="G818" s="79"/>
      <c r="H818" s="79"/>
      <c r="I818" s="79"/>
      <c r="J818" s="79"/>
      <c r="K818" s="79"/>
      <c r="L818" s="79"/>
      <c r="M818" s="82"/>
      <c r="N818" s="79"/>
      <c r="O818" s="79"/>
      <c r="P818" s="79"/>
      <c r="Q818" s="79"/>
      <c r="R818" s="79"/>
      <c r="S818" s="79"/>
      <c r="T818" s="79"/>
      <c r="U818" s="79"/>
      <c r="V818" s="79"/>
      <c r="W818" s="79"/>
    </row>
    <row r="819" spans="1:23" ht="15.75" customHeight="1" x14ac:dyDescent="0.2">
      <c r="A819" s="80"/>
      <c r="B819" s="81"/>
      <c r="C819" s="79"/>
      <c r="D819" s="79"/>
      <c r="E819" s="79"/>
      <c r="F819" s="79"/>
      <c r="G819" s="79"/>
      <c r="H819" s="79"/>
      <c r="I819" s="79"/>
      <c r="J819" s="79"/>
      <c r="K819" s="79"/>
      <c r="L819" s="79"/>
      <c r="M819" s="82"/>
      <c r="N819" s="79"/>
      <c r="O819" s="79"/>
      <c r="P819" s="79"/>
      <c r="Q819" s="79"/>
      <c r="R819" s="79"/>
      <c r="S819" s="79"/>
      <c r="T819" s="79"/>
      <c r="U819" s="79"/>
      <c r="V819" s="79"/>
      <c r="W819" s="79"/>
    </row>
    <row r="820" spans="1:23" ht="15.75" customHeight="1" x14ac:dyDescent="0.2">
      <c r="A820" s="80"/>
      <c r="B820" s="81"/>
      <c r="C820" s="79"/>
      <c r="D820" s="79"/>
      <c r="E820" s="79"/>
      <c r="F820" s="79"/>
      <c r="G820" s="79"/>
      <c r="H820" s="79"/>
      <c r="I820" s="79"/>
      <c r="J820" s="79"/>
      <c r="K820" s="79"/>
      <c r="L820" s="79"/>
      <c r="M820" s="82"/>
      <c r="N820" s="79"/>
      <c r="O820" s="79"/>
      <c r="P820" s="79"/>
      <c r="Q820" s="79"/>
      <c r="R820" s="79"/>
      <c r="S820" s="79"/>
      <c r="T820" s="79"/>
      <c r="U820" s="79"/>
      <c r="V820" s="79"/>
      <c r="W820" s="79"/>
    </row>
    <row r="821" spans="1:23" ht="15.75" customHeight="1" x14ac:dyDescent="0.2">
      <c r="A821" s="80"/>
      <c r="B821" s="81"/>
      <c r="C821" s="79"/>
      <c r="D821" s="79"/>
      <c r="E821" s="79"/>
      <c r="F821" s="79"/>
      <c r="G821" s="79"/>
      <c r="H821" s="79"/>
      <c r="I821" s="79"/>
      <c r="J821" s="79"/>
      <c r="K821" s="79"/>
      <c r="L821" s="79"/>
      <c r="M821" s="82"/>
      <c r="N821" s="79"/>
      <c r="O821" s="79"/>
      <c r="P821" s="79"/>
      <c r="Q821" s="79"/>
      <c r="R821" s="79"/>
      <c r="S821" s="79"/>
      <c r="T821" s="79"/>
      <c r="U821" s="79"/>
      <c r="V821" s="79"/>
      <c r="W821" s="79"/>
    </row>
    <row r="822" spans="1:23" ht="15.75" customHeight="1" x14ac:dyDescent="0.2">
      <c r="A822" s="80"/>
      <c r="B822" s="81"/>
      <c r="C822" s="79"/>
      <c r="D822" s="79"/>
      <c r="E822" s="79"/>
      <c r="F822" s="79"/>
      <c r="G822" s="79"/>
      <c r="H822" s="79"/>
      <c r="I822" s="79"/>
      <c r="J822" s="79"/>
      <c r="K822" s="79"/>
      <c r="L822" s="79"/>
      <c r="M822" s="82"/>
      <c r="N822" s="79"/>
      <c r="O822" s="79"/>
      <c r="P822" s="79"/>
      <c r="Q822" s="79"/>
      <c r="R822" s="79"/>
      <c r="S822" s="79"/>
      <c r="T822" s="79"/>
      <c r="U822" s="79"/>
      <c r="V822" s="79"/>
      <c r="W822" s="79"/>
    </row>
    <row r="823" spans="1:23" ht="15.75" customHeight="1" x14ac:dyDescent="0.2">
      <c r="A823" s="80"/>
      <c r="B823" s="81"/>
      <c r="C823" s="79"/>
      <c r="D823" s="79"/>
      <c r="E823" s="79"/>
      <c r="F823" s="79"/>
      <c r="G823" s="79"/>
      <c r="H823" s="79"/>
      <c r="I823" s="79"/>
      <c r="J823" s="79"/>
      <c r="K823" s="79"/>
      <c r="L823" s="79"/>
      <c r="M823" s="82"/>
      <c r="N823" s="79"/>
      <c r="O823" s="79"/>
      <c r="P823" s="79"/>
      <c r="Q823" s="79"/>
      <c r="R823" s="79"/>
      <c r="S823" s="79"/>
      <c r="T823" s="79"/>
      <c r="U823" s="79"/>
      <c r="V823" s="79"/>
      <c r="W823" s="79"/>
    </row>
    <row r="824" spans="1:23" ht="15.75" customHeight="1" x14ac:dyDescent="0.2">
      <c r="A824" s="80"/>
      <c r="B824" s="81"/>
      <c r="C824" s="79"/>
      <c r="D824" s="79"/>
      <c r="E824" s="79"/>
      <c r="F824" s="79"/>
      <c r="G824" s="79"/>
      <c r="H824" s="79"/>
      <c r="I824" s="79"/>
      <c r="J824" s="79"/>
      <c r="K824" s="79"/>
      <c r="L824" s="79"/>
      <c r="M824" s="82"/>
      <c r="N824" s="79"/>
      <c r="O824" s="79"/>
      <c r="P824" s="79"/>
      <c r="Q824" s="79"/>
      <c r="R824" s="79"/>
      <c r="S824" s="79"/>
      <c r="T824" s="79"/>
      <c r="U824" s="79"/>
      <c r="V824" s="79"/>
      <c r="W824" s="79"/>
    </row>
    <row r="825" spans="1:23" ht="15.75" customHeight="1" x14ac:dyDescent="0.2">
      <c r="A825" s="80"/>
      <c r="B825" s="81"/>
      <c r="C825" s="79"/>
      <c r="D825" s="79"/>
      <c r="E825" s="79"/>
      <c r="F825" s="79"/>
      <c r="G825" s="79"/>
      <c r="H825" s="79"/>
      <c r="I825" s="79"/>
      <c r="J825" s="79"/>
      <c r="K825" s="79"/>
      <c r="L825" s="79"/>
      <c r="M825" s="82"/>
      <c r="N825" s="79"/>
      <c r="O825" s="79"/>
      <c r="P825" s="79"/>
      <c r="Q825" s="79"/>
      <c r="R825" s="79"/>
      <c r="S825" s="79"/>
      <c r="T825" s="79"/>
      <c r="U825" s="79"/>
      <c r="V825" s="79"/>
      <c r="W825" s="79"/>
    </row>
    <row r="826" spans="1:23" ht="15.75" customHeight="1" x14ac:dyDescent="0.2">
      <c r="A826" s="80"/>
      <c r="B826" s="81"/>
      <c r="C826" s="79"/>
      <c r="D826" s="79"/>
      <c r="E826" s="79"/>
      <c r="F826" s="79"/>
      <c r="G826" s="79"/>
      <c r="H826" s="79"/>
      <c r="I826" s="79"/>
      <c r="J826" s="79"/>
      <c r="K826" s="79"/>
      <c r="L826" s="79"/>
      <c r="M826" s="82"/>
      <c r="N826" s="79"/>
      <c r="O826" s="79"/>
      <c r="P826" s="79"/>
      <c r="Q826" s="79"/>
      <c r="R826" s="79"/>
      <c r="S826" s="79"/>
      <c r="T826" s="79"/>
      <c r="U826" s="79"/>
      <c r="V826" s="79"/>
      <c r="W826" s="79"/>
    </row>
    <row r="827" spans="1:23" ht="15.75" customHeight="1" x14ac:dyDescent="0.2">
      <c r="A827" s="80"/>
      <c r="B827" s="81"/>
      <c r="C827" s="79"/>
      <c r="D827" s="79"/>
      <c r="E827" s="79"/>
      <c r="F827" s="79"/>
      <c r="G827" s="79"/>
      <c r="H827" s="79"/>
      <c r="I827" s="79"/>
      <c r="J827" s="79"/>
      <c r="K827" s="79"/>
      <c r="L827" s="79"/>
      <c r="M827" s="82"/>
      <c r="N827" s="79"/>
      <c r="O827" s="79"/>
      <c r="P827" s="79"/>
      <c r="Q827" s="79"/>
      <c r="R827" s="79"/>
      <c r="S827" s="79"/>
      <c r="T827" s="79"/>
      <c r="U827" s="79"/>
      <c r="V827" s="79"/>
      <c r="W827" s="79"/>
    </row>
    <row r="828" spans="1:23" ht="15.75" customHeight="1" x14ac:dyDescent="0.2">
      <c r="A828" s="80"/>
      <c r="B828" s="81"/>
      <c r="C828" s="79"/>
      <c r="D828" s="79"/>
      <c r="E828" s="79"/>
      <c r="F828" s="79"/>
      <c r="G828" s="79"/>
      <c r="H828" s="79"/>
      <c r="I828" s="79"/>
      <c r="J828" s="79"/>
      <c r="K828" s="79"/>
      <c r="L828" s="79"/>
      <c r="M828" s="82"/>
      <c r="N828" s="79"/>
      <c r="O828" s="79"/>
      <c r="P828" s="79"/>
      <c r="Q828" s="79"/>
      <c r="R828" s="79"/>
      <c r="S828" s="79"/>
      <c r="T828" s="79"/>
      <c r="U828" s="79"/>
      <c r="V828" s="79"/>
      <c r="W828" s="79"/>
    </row>
    <row r="829" spans="1:23" ht="15.75" customHeight="1" x14ac:dyDescent="0.2">
      <c r="A829" s="80"/>
      <c r="B829" s="81"/>
      <c r="C829" s="79"/>
      <c r="D829" s="79"/>
      <c r="E829" s="79"/>
      <c r="F829" s="79"/>
      <c r="G829" s="79"/>
      <c r="H829" s="79"/>
      <c r="I829" s="79"/>
      <c r="J829" s="79"/>
      <c r="K829" s="79"/>
      <c r="L829" s="79"/>
      <c r="M829" s="82"/>
      <c r="N829" s="79"/>
      <c r="O829" s="79"/>
      <c r="P829" s="79"/>
      <c r="Q829" s="79"/>
      <c r="R829" s="79"/>
      <c r="S829" s="79"/>
      <c r="T829" s="79"/>
      <c r="U829" s="79"/>
      <c r="V829" s="79"/>
      <c r="W829" s="79"/>
    </row>
    <row r="830" spans="1:23" ht="15.75" customHeight="1" x14ac:dyDescent="0.2">
      <c r="A830" s="80"/>
      <c r="B830" s="81"/>
      <c r="C830" s="79"/>
      <c r="D830" s="79"/>
      <c r="E830" s="79"/>
      <c r="F830" s="79"/>
      <c r="G830" s="79"/>
      <c r="H830" s="79"/>
      <c r="I830" s="79"/>
      <c r="J830" s="79"/>
      <c r="K830" s="79"/>
      <c r="L830" s="79"/>
      <c r="M830" s="82"/>
      <c r="N830" s="79"/>
      <c r="O830" s="79"/>
      <c r="P830" s="79"/>
      <c r="Q830" s="79"/>
      <c r="R830" s="79"/>
      <c r="S830" s="79"/>
      <c r="T830" s="79"/>
      <c r="U830" s="79"/>
      <c r="V830" s="79"/>
      <c r="W830" s="79"/>
    </row>
    <row r="831" spans="1:23" ht="15.75" customHeight="1" x14ac:dyDescent="0.2">
      <c r="A831" s="80"/>
      <c r="B831" s="81"/>
      <c r="C831" s="79"/>
      <c r="D831" s="79"/>
      <c r="E831" s="79"/>
      <c r="F831" s="79"/>
      <c r="G831" s="79"/>
      <c r="H831" s="79"/>
      <c r="I831" s="79"/>
      <c r="J831" s="79"/>
      <c r="K831" s="79"/>
      <c r="L831" s="79"/>
      <c r="M831" s="82"/>
      <c r="N831" s="79"/>
      <c r="O831" s="79"/>
      <c r="P831" s="79"/>
      <c r="Q831" s="79"/>
      <c r="R831" s="79"/>
      <c r="S831" s="79"/>
      <c r="T831" s="79"/>
      <c r="U831" s="79"/>
      <c r="V831" s="79"/>
      <c r="W831" s="79"/>
    </row>
    <row r="832" spans="1:23" ht="15.75" customHeight="1" x14ac:dyDescent="0.2">
      <c r="A832" s="80"/>
      <c r="B832" s="81"/>
      <c r="C832" s="79"/>
      <c r="D832" s="79"/>
      <c r="E832" s="79"/>
      <c r="F832" s="79"/>
      <c r="G832" s="79"/>
      <c r="H832" s="79"/>
      <c r="I832" s="79"/>
      <c r="J832" s="79"/>
      <c r="K832" s="79"/>
      <c r="L832" s="79"/>
      <c r="M832" s="82"/>
      <c r="N832" s="79"/>
      <c r="O832" s="79"/>
      <c r="P832" s="79"/>
      <c r="Q832" s="79"/>
      <c r="R832" s="79"/>
      <c r="S832" s="79"/>
      <c r="T832" s="79"/>
      <c r="U832" s="79"/>
      <c r="V832" s="79"/>
      <c r="W832" s="79"/>
    </row>
    <row r="833" spans="1:23" ht="15.75" customHeight="1" x14ac:dyDescent="0.2">
      <c r="A833" s="80"/>
      <c r="B833" s="81"/>
      <c r="C833" s="79"/>
      <c r="D833" s="79"/>
      <c r="E833" s="79"/>
      <c r="F833" s="79"/>
      <c r="G833" s="79"/>
      <c r="H833" s="79"/>
      <c r="I833" s="79"/>
      <c r="J833" s="79"/>
      <c r="K833" s="79"/>
      <c r="L833" s="79"/>
      <c r="M833" s="82"/>
      <c r="N833" s="79"/>
      <c r="O833" s="79"/>
      <c r="P833" s="79"/>
      <c r="Q833" s="79"/>
      <c r="R833" s="79"/>
      <c r="S833" s="79"/>
      <c r="T833" s="79"/>
      <c r="U833" s="79"/>
      <c r="V833" s="79"/>
      <c r="W833" s="79"/>
    </row>
    <row r="834" spans="1:23" ht="15.75" customHeight="1" x14ac:dyDescent="0.2">
      <c r="A834" s="80"/>
      <c r="B834" s="81"/>
      <c r="C834" s="79"/>
      <c r="D834" s="79"/>
      <c r="E834" s="79"/>
      <c r="F834" s="79"/>
      <c r="G834" s="79"/>
      <c r="H834" s="79"/>
      <c r="I834" s="79"/>
      <c r="J834" s="79"/>
      <c r="K834" s="79"/>
      <c r="L834" s="79"/>
      <c r="M834" s="82"/>
      <c r="N834" s="79"/>
      <c r="O834" s="79"/>
      <c r="P834" s="79"/>
      <c r="Q834" s="79"/>
      <c r="R834" s="79"/>
      <c r="S834" s="79"/>
      <c r="T834" s="79"/>
      <c r="U834" s="79"/>
      <c r="V834" s="79"/>
      <c r="W834" s="79"/>
    </row>
    <row r="835" spans="1:23" ht="15.75" customHeight="1" x14ac:dyDescent="0.2">
      <c r="A835" s="80"/>
      <c r="B835" s="81"/>
      <c r="C835" s="79"/>
      <c r="D835" s="79"/>
      <c r="E835" s="79"/>
      <c r="F835" s="79"/>
      <c r="G835" s="79"/>
      <c r="H835" s="79"/>
      <c r="I835" s="79"/>
      <c r="J835" s="79"/>
      <c r="K835" s="79"/>
      <c r="L835" s="79"/>
      <c r="M835" s="82"/>
      <c r="N835" s="79"/>
      <c r="O835" s="79"/>
      <c r="P835" s="79"/>
      <c r="Q835" s="79"/>
      <c r="R835" s="79"/>
      <c r="S835" s="79"/>
      <c r="T835" s="79"/>
      <c r="U835" s="79"/>
      <c r="V835" s="79"/>
      <c r="W835" s="79"/>
    </row>
    <row r="836" spans="1:23" ht="15.75" customHeight="1" x14ac:dyDescent="0.2">
      <c r="A836" s="80"/>
      <c r="B836" s="81"/>
      <c r="C836" s="79"/>
      <c r="D836" s="79"/>
      <c r="E836" s="79"/>
      <c r="F836" s="79"/>
      <c r="G836" s="79"/>
      <c r="H836" s="79"/>
      <c r="I836" s="79"/>
      <c r="J836" s="79"/>
      <c r="K836" s="79"/>
      <c r="L836" s="79"/>
      <c r="M836" s="82"/>
      <c r="N836" s="79"/>
      <c r="O836" s="79"/>
      <c r="P836" s="79"/>
      <c r="Q836" s="79"/>
      <c r="R836" s="79"/>
      <c r="S836" s="79"/>
      <c r="T836" s="79"/>
      <c r="U836" s="79"/>
      <c r="V836" s="79"/>
      <c r="W836" s="79"/>
    </row>
    <row r="837" spans="1:23" ht="15.75" customHeight="1" x14ac:dyDescent="0.2">
      <c r="A837" s="80"/>
      <c r="B837" s="81"/>
      <c r="C837" s="79"/>
      <c r="D837" s="79"/>
      <c r="E837" s="79"/>
      <c r="F837" s="79"/>
      <c r="G837" s="79"/>
      <c r="H837" s="79"/>
      <c r="I837" s="79"/>
      <c r="J837" s="79"/>
      <c r="K837" s="79"/>
      <c r="L837" s="79"/>
      <c r="M837" s="82"/>
      <c r="N837" s="79"/>
      <c r="O837" s="79"/>
      <c r="P837" s="79"/>
      <c r="Q837" s="79"/>
      <c r="R837" s="79"/>
      <c r="S837" s="79"/>
      <c r="T837" s="79"/>
      <c r="U837" s="79"/>
      <c r="V837" s="79"/>
      <c r="W837" s="79"/>
    </row>
    <row r="838" spans="1:23" ht="15.75" customHeight="1" x14ac:dyDescent="0.2">
      <c r="A838" s="80"/>
      <c r="B838" s="81"/>
      <c r="C838" s="79"/>
      <c r="D838" s="79"/>
      <c r="E838" s="79"/>
      <c r="F838" s="79"/>
      <c r="G838" s="79"/>
      <c r="H838" s="79"/>
      <c r="I838" s="79"/>
      <c r="J838" s="79"/>
      <c r="K838" s="79"/>
      <c r="L838" s="79"/>
      <c r="M838" s="82"/>
      <c r="N838" s="79"/>
      <c r="O838" s="79"/>
      <c r="P838" s="79"/>
      <c r="Q838" s="79"/>
      <c r="R838" s="79"/>
      <c r="S838" s="79"/>
      <c r="T838" s="79"/>
      <c r="U838" s="79"/>
      <c r="V838" s="79"/>
      <c r="W838" s="79"/>
    </row>
    <row r="839" spans="1:23" ht="15.75" customHeight="1" x14ac:dyDescent="0.2">
      <c r="A839" s="80"/>
      <c r="B839" s="81"/>
      <c r="C839" s="79"/>
      <c r="D839" s="79"/>
      <c r="E839" s="79"/>
      <c r="F839" s="79"/>
      <c r="G839" s="79"/>
      <c r="H839" s="79"/>
      <c r="I839" s="79"/>
      <c r="J839" s="79"/>
      <c r="K839" s="79"/>
      <c r="L839" s="79"/>
      <c r="M839" s="82"/>
      <c r="N839" s="79"/>
      <c r="O839" s="79"/>
      <c r="P839" s="79"/>
      <c r="Q839" s="79"/>
      <c r="R839" s="79"/>
      <c r="S839" s="79"/>
      <c r="T839" s="79"/>
      <c r="U839" s="79"/>
      <c r="V839" s="79"/>
      <c r="W839" s="79"/>
    </row>
    <row r="840" spans="1:23" ht="15.75" customHeight="1" x14ac:dyDescent="0.2">
      <c r="A840" s="80"/>
      <c r="B840" s="81"/>
      <c r="C840" s="79"/>
      <c r="D840" s="79"/>
      <c r="E840" s="79"/>
      <c r="F840" s="79"/>
      <c r="G840" s="79"/>
      <c r="H840" s="79"/>
      <c r="I840" s="79"/>
      <c r="J840" s="79"/>
      <c r="K840" s="79"/>
      <c r="L840" s="79"/>
      <c r="M840" s="82"/>
      <c r="N840" s="79"/>
      <c r="O840" s="79"/>
      <c r="P840" s="79"/>
      <c r="Q840" s="79"/>
      <c r="R840" s="79"/>
      <c r="S840" s="79"/>
      <c r="T840" s="79"/>
      <c r="U840" s="79"/>
      <c r="V840" s="79"/>
      <c r="W840" s="79"/>
    </row>
    <row r="841" spans="1:23" ht="15.75" customHeight="1" x14ac:dyDescent="0.2">
      <c r="A841" s="80"/>
      <c r="B841" s="81"/>
      <c r="C841" s="79"/>
      <c r="D841" s="79"/>
      <c r="E841" s="79"/>
      <c r="F841" s="79"/>
      <c r="G841" s="79"/>
      <c r="H841" s="79"/>
      <c r="I841" s="79"/>
      <c r="J841" s="79"/>
      <c r="K841" s="79"/>
      <c r="L841" s="79"/>
      <c r="M841" s="82"/>
      <c r="N841" s="79"/>
      <c r="O841" s="79"/>
      <c r="P841" s="79"/>
      <c r="Q841" s="79"/>
      <c r="R841" s="79"/>
      <c r="S841" s="79"/>
      <c r="T841" s="79"/>
      <c r="U841" s="79"/>
      <c r="V841" s="79"/>
      <c r="W841" s="79"/>
    </row>
    <row r="842" spans="1:23" ht="15.75" customHeight="1" x14ac:dyDescent="0.2">
      <c r="A842" s="80"/>
      <c r="B842" s="81"/>
      <c r="C842" s="79"/>
      <c r="D842" s="79"/>
      <c r="E842" s="79"/>
      <c r="F842" s="79"/>
      <c r="G842" s="79"/>
      <c r="H842" s="79"/>
      <c r="I842" s="79"/>
      <c r="J842" s="79"/>
      <c r="K842" s="79"/>
      <c r="L842" s="79"/>
      <c r="M842" s="82"/>
      <c r="N842" s="79"/>
      <c r="O842" s="79"/>
      <c r="P842" s="79"/>
      <c r="Q842" s="79"/>
      <c r="R842" s="79"/>
      <c r="S842" s="79"/>
      <c r="T842" s="79"/>
      <c r="U842" s="79"/>
      <c r="V842" s="79"/>
      <c r="W842" s="79"/>
    </row>
    <row r="843" spans="1:23" ht="15.75" customHeight="1" x14ac:dyDescent="0.2">
      <c r="A843" s="80"/>
      <c r="B843" s="81"/>
      <c r="C843" s="79"/>
      <c r="D843" s="79"/>
      <c r="E843" s="79"/>
      <c r="F843" s="79"/>
      <c r="G843" s="79"/>
      <c r="H843" s="79"/>
      <c r="I843" s="79"/>
      <c r="J843" s="79"/>
      <c r="K843" s="79"/>
      <c r="L843" s="79"/>
      <c r="M843" s="82"/>
      <c r="N843" s="79"/>
      <c r="O843" s="79"/>
      <c r="P843" s="79"/>
      <c r="Q843" s="79"/>
      <c r="R843" s="79"/>
      <c r="S843" s="79"/>
      <c r="T843" s="79"/>
      <c r="U843" s="79"/>
      <c r="V843" s="79"/>
      <c r="W843" s="79"/>
    </row>
    <row r="844" spans="1:23" ht="15.75" customHeight="1" x14ac:dyDescent="0.2">
      <c r="A844" s="80"/>
      <c r="B844" s="81"/>
      <c r="C844" s="79"/>
      <c r="D844" s="79"/>
      <c r="E844" s="79"/>
      <c r="F844" s="79"/>
      <c r="G844" s="79"/>
      <c r="H844" s="79"/>
      <c r="I844" s="79"/>
      <c r="J844" s="79"/>
      <c r="K844" s="79"/>
      <c r="L844" s="79"/>
      <c r="M844" s="82"/>
      <c r="N844" s="79"/>
      <c r="O844" s="79"/>
      <c r="P844" s="79"/>
      <c r="Q844" s="79"/>
      <c r="R844" s="79"/>
      <c r="S844" s="79"/>
      <c r="T844" s="79"/>
      <c r="U844" s="79"/>
      <c r="V844" s="79"/>
      <c r="W844" s="79"/>
    </row>
    <row r="845" spans="1:23" ht="15.75" customHeight="1" x14ac:dyDescent="0.2">
      <c r="A845" s="80"/>
      <c r="B845" s="81"/>
      <c r="C845" s="79"/>
      <c r="D845" s="79"/>
      <c r="E845" s="79"/>
      <c r="F845" s="79"/>
      <c r="G845" s="79"/>
      <c r="H845" s="79"/>
      <c r="I845" s="79"/>
      <c r="J845" s="79"/>
      <c r="K845" s="79"/>
      <c r="L845" s="79"/>
      <c r="M845" s="82"/>
      <c r="N845" s="79"/>
      <c r="O845" s="79"/>
      <c r="P845" s="79"/>
      <c r="Q845" s="79"/>
      <c r="R845" s="79"/>
      <c r="S845" s="79"/>
      <c r="T845" s="79"/>
      <c r="U845" s="79"/>
      <c r="V845" s="79"/>
      <c r="W845" s="79"/>
    </row>
    <row r="846" spans="1:23" ht="15.75" customHeight="1" x14ac:dyDescent="0.2">
      <c r="A846" s="80"/>
      <c r="B846" s="81"/>
      <c r="C846" s="79"/>
      <c r="D846" s="79"/>
      <c r="E846" s="79"/>
      <c r="F846" s="79"/>
      <c r="G846" s="79"/>
      <c r="H846" s="79"/>
      <c r="I846" s="79"/>
      <c r="J846" s="79"/>
      <c r="K846" s="79"/>
      <c r="L846" s="79"/>
      <c r="M846" s="82"/>
      <c r="N846" s="79"/>
      <c r="O846" s="79"/>
      <c r="P846" s="79"/>
      <c r="Q846" s="79"/>
      <c r="R846" s="79"/>
      <c r="S846" s="79"/>
      <c r="T846" s="79"/>
      <c r="U846" s="79"/>
      <c r="V846" s="79"/>
      <c r="W846" s="79"/>
    </row>
    <row r="847" spans="1:23" ht="15.75" customHeight="1" x14ac:dyDescent="0.2">
      <c r="A847" s="80"/>
      <c r="B847" s="81"/>
      <c r="C847" s="79"/>
      <c r="D847" s="79"/>
      <c r="E847" s="79"/>
      <c r="F847" s="79"/>
      <c r="G847" s="79"/>
      <c r="H847" s="79"/>
      <c r="I847" s="79"/>
      <c r="J847" s="79"/>
      <c r="K847" s="79"/>
      <c r="L847" s="79"/>
      <c r="M847" s="82"/>
      <c r="N847" s="79"/>
      <c r="O847" s="79"/>
      <c r="P847" s="79"/>
      <c r="Q847" s="79"/>
      <c r="R847" s="79"/>
      <c r="S847" s="79"/>
      <c r="T847" s="79"/>
      <c r="U847" s="79"/>
      <c r="V847" s="79"/>
      <c r="W847" s="79"/>
    </row>
    <row r="848" spans="1:23" ht="15.75" customHeight="1" x14ac:dyDescent="0.2">
      <c r="A848" s="80"/>
      <c r="B848" s="81"/>
      <c r="C848" s="79"/>
      <c r="D848" s="79"/>
      <c r="E848" s="79"/>
      <c r="F848" s="79"/>
      <c r="G848" s="79"/>
      <c r="H848" s="79"/>
      <c r="I848" s="79"/>
      <c r="J848" s="79"/>
      <c r="K848" s="79"/>
      <c r="L848" s="79"/>
      <c r="M848" s="82"/>
      <c r="N848" s="79"/>
      <c r="O848" s="79"/>
      <c r="P848" s="79"/>
      <c r="Q848" s="79"/>
      <c r="R848" s="79"/>
      <c r="S848" s="79"/>
      <c r="T848" s="79"/>
      <c r="U848" s="79"/>
      <c r="V848" s="79"/>
      <c r="W848" s="79"/>
    </row>
    <row r="849" spans="1:23" ht="15.75" customHeight="1" x14ac:dyDescent="0.2">
      <c r="A849" s="80"/>
      <c r="B849" s="81"/>
      <c r="C849" s="79"/>
      <c r="D849" s="79"/>
      <c r="E849" s="79"/>
      <c r="F849" s="79"/>
      <c r="G849" s="79"/>
      <c r="H849" s="79"/>
      <c r="I849" s="79"/>
      <c r="J849" s="79"/>
      <c r="K849" s="79"/>
      <c r="L849" s="79"/>
      <c r="M849" s="82"/>
      <c r="N849" s="79"/>
      <c r="O849" s="79"/>
      <c r="P849" s="79"/>
      <c r="Q849" s="79"/>
      <c r="R849" s="79"/>
      <c r="S849" s="79"/>
      <c r="T849" s="79"/>
      <c r="U849" s="79"/>
      <c r="V849" s="79"/>
      <c r="W849" s="79"/>
    </row>
    <row r="850" spans="1:23" ht="15.75" customHeight="1" x14ac:dyDescent="0.2">
      <c r="A850" s="80"/>
      <c r="B850" s="81"/>
      <c r="C850" s="79"/>
      <c r="D850" s="79"/>
      <c r="E850" s="79"/>
      <c r="F850" s="79"/>
      <c r="G850" s="79"/>
      <c r="H850" s="79"/>
      <c r="I850" s="79"/>
      <c r="J850" s="79"/>
      <c r="K850" s="79"/>
      <c r="L850" s="79"/>
      <c r="M850" s="82"/>
      <c r="N850" s="79"/>
      <c r="O850" s="79"/>
      <c r="P850" s="79"/>
      <c r="Q850" s="79"/>
      <c r="R850" s="79"/>
      <c r="S850" s="79"/>
      <c r="T850" s="79"/>
      <c r="U850" s="79"/>
      <c r="V850" s="79"/>
      <c r="W850" s="79"/>
    </row>
    <row r="851" spans="1:23" ht="15.75" customHeight="1" x14ac:dyDescent="0.2">
      <c r="A851" s="80"/>
      <c r="B851" s="81"/>
      <c r="C851" s="79"/>
      <c r="D851" s="79"/>
      <c r="E851" s="79"/>
      <c r="F851" s="79"/>
      <c r="G851" s="79"/>
      <c r="H851" s="79"/>
      <c r="I851" s="79"/>
      <c r="J851" s="79"/>
      <c r="K851" s="79"/>
      <c r="L851" s="79"/>
      <c r="M851" s="82"/>
      <c r="N851" s="79"/>
      <c r="O851" s="79"/>
      <c r="P851" s="79"/>
      <c r="Q851" s="79"/>
      <c r="R851" s="79"/>
      <c r="S851" s="79"/>
      <c r="T851" s="79"/>
      <c r="U851" s="79"/>
      <c r="V851" s="79"/>
      <c r="W851" s="79"/>
    </row>
    <row r="852" spans="1:23" ht="15.75" customHeight="1" x14ac:dyDescent="0.2">
      <c r="A852" s="80"/>
      <c r="B852" s="81"/>
      <c r="C852" s="79"/>
      <c r="D852" s="79"/>
      <c r="E852" s="79"/>
      <c r="F852" s="79"/>
      <c r="G852" s="79"/>
      <c r="H852" s="79"/>
      <c r="I852" s="79"/>
      <c r="J852" s="79"/>
      <c r="K852" s="79"/>
      <c r="L852" s="79"/>
      <c r="M852" s="82"/>
      <c r="N852" s="79"/>
      <c r="O852" s="79"/>
      <c r="P852" s="79"/>
      <c r="Q852" s="79"/>
      <c r="R852" s="79"/>
      <c r="S852" s="79"/>
      <c r="T852" s="79"/>
      <c r="U852" s="79"/>
      <c r="V852" s="79"/>
      <c r="W852" s="79"/>
    </row>
    <row r="853" spans="1:23" ht="15.75" customHeight="1" x14ac:dyDescent="0.2">
      <c r="A853" s="80"/>
      <c r="B853" s="81"/>
      <c r="C853" s="79"/>
      <c r="D853" s="79"/>
      <c r="E853" s="79"/>
      <c r="F853" s="79"/>
      <c r="G853" s="79"/>
      <c r="H853" s="79"/>
      <c r="I853" s="79"/>
      <c r="J853" s="79"/>
      <c r="K853" s="79"/>
      <c r="L853" s="79"/>
      <c r="M853" s="82"/>
      <c r="N853" s="79"/>
      <c r="O853" s="79"/>
      <c r="P853" s="79"/>
      <c r="Q853" s="79"/>
      <c r="R853" s="79"/>
      <c r="S853" s="79"/>
      <c r="T853" s="79"/>
      <c r="U853" s="79"/>
      <c r="V853" s="79"/>
      <c r="W853" s="79"/>
    </row>
    <row r="854" spans="1:23" ht="15.75" customHeight="1" x14ac:dyDescent="0.2">
      <c r="A854" s="80"/>
      <c r="B854" s="81"/>
      <c r="C854" s="79"/>
      <c r="D854" s="79"/>
      <c r="E854" s="79"/>
      <c r="F854" s="79"/>
      <c r="G854" s="79"/>
      <c r="H854" s="79"/>
      <c r="I854" s="79"/>
      <c r="J854" s="79"/>
      <c r="K854" s="79"/>
      <c r="L854" s="79"/>
      <c r="M854" s="82"/>
      <c r="N854" s="79"/>
      <c r="O854" s="79"/>
      <c r="P854" s="79"/>
      <c r="Q854" s="79"/>
      <c r="R854" s="79"/>
      <c r="S854" s="79"/>
      <c r="T854" s="79"/>
      <c r="U854" s="79"/>
      <c r="V854" s="79"/>
      <c r="W854" s="79"/>
    </row>
    <row r="855" spans="1:23" ht="15.75" customHeight="1" x14ac:dyDescent="0.2">
      <c r="A855" s="80"/>
      <c r="B855" s="81"/>
      <c r="C855" s="79"/>
      <c r="D855" s="79"/>
      <c r="E855" s="79"/>
      <c r="F855" s="79"/>
      <c r="G855" s="79"/>
      <c r="H855" s="79"/>
      <c r="I855" s="79"/>
      <c r="J855" s="79"/>
      <c r="K855" s="79"/>
      <c r="L855" s="79"/>
      <c r="M855" s="82"/>
      <c r="N855" s="79"/>
      <c r="O855" s="79"/>
      <c r="P855" s="79"/>
      <c r="Q855" s="79"/>
      <c r="R855" s="79"/>
      <c r="S855" s="79"/>
      <c r="T855" s="79"/>
      <c r="U855" s="79"/>
      <c r="V855" s="79"/>
      <c r="W855" s="79"/>
    </row>
    <row r="856" spans="1:23" ht="15.75" customHeight="1" x14ac:dyDescent="0.2">
      <c r="A856" s="80"/>
      <c r="B856" s="81"/>
      <c r="C856" s="79"/>
      <c r="D856" s="79"/>
      <c r="E856" s="79"/>
      <c r="F856" s="79"/>
      <c r="G856" s="79"/>
      <c r="H856" s="79"/>
      <c r="I856" s="79"/>
      <c r="J856" s="79"/>
      <c r="K856" s="79"/>
      <c r="L856" s="79"/>
      <c r="M856" s="82"/>
      <c r="N856" s="79"/>
      <c r="O856" s="79"/>
      <c r="P856" s="79"/>
      <c r="Q856" s="79"/>
      <c r="R856" s="79"/>
      <c r="S856" s="79"/>
      <c r="T856" s="79"/>
      <c r="U856" s="79"/>
      <c r="V856" s="79"/>
      <c r="W856" s="79"/>
    </row>
    <row r="857" spans="1:23" ht="15.75" customHeight="1" x14ac:dyDescent="0.2">
      <c r="A857" s="80"/>
      <c r="B857" s="81"/>
      <c r="C857" s="79"/>
      <c r="D857" s="79"/>
      <c r="E857" s="79"/>
      <c r="F857" s="79"/>
      <c r="G857" s="79"/>
      <c r="H857" s="79"/>
      <c r="I857" s="79"/>
      <c r="J857" s="79"/>
      <c r="K857" s="79"/>
      <c r="L857" s="79"/>
      <c r="M857" s="82"/>
      <c r="N857" s="79"/>
      <c r="O857" s="79"/>
      <c r="P857" s="79"/>
      <c r="Q857" s="79"/>
      <c r="R857" s="79"/>
      <c r="S857" s="79"/>
      <c r="T857" s="79"/>
      <c r="U857" s="79"/>
      <c r="V857" s="79"/>
      <c r="W857" s="79"/>
    </row>
    <row r="858" spans="1:23" ht="15.75" customHeight="1" x14ac:dyDescent="0.2">
      <c r="A858" s="80"/>
      <c r="B858" s="81"/>
      <c r="C858" s="79"/>
      <c r="D858" s="79"/>
      <c r="E858" s="79"/>
      <c r="F858" s="79"/>
      <c r="G858" s="79"/>
      <c r="H858" s="79"/>
      <c r="I858" s="79"/>
      <c r="J858" s="79"/>
      <c r="K858" s="79"/>
      <c r="L858" s="79"/>
      <c r="M858" s="82"/>
      <c r="N858" s="79"/>
      <c r="O858" s="79"/>
      <c r="P858" s="79"/>
      <c r="Q858" s="79"/>
      <c r="R858" s="79"/>
      <c r="S858" s="79"/>
      <c r="T858" s="79"/>
      <c r="U858" s="79"/>
      <c r="V858" s="79"/>
      <c r="W858" s="79"/>
    </row>
    <row r="859" spans="1:23" ht="15.75" customHeight="1" x14ac:dyDescent="0.2">
      <c r="A859" s="80"/>
      <c r="B859" s="81"/>
      <c r="C859" s="79"/>
      <c r="D859" s="79"/>
      <c r="E859" s="79"/>
      <c r="F859" s="79"/>
      <c r="G859" s="79"/>
      <c r="H859" s="79"/>
      <c r="I859" s="79"/>
      <c r="J859" s="79"/>
      <c r="K859" s="79"/>
      <c r="L859" s="79"/>
      <c r="M859" s="82"/>
      <c r="N859" s="79"/>
      <c r="O859" s="79"/>
      <c r="P859" s="79"/>
      <c r="Q859" s="79"/>
      <c r="R859" s="79"/>
      <c r="S859" s="79"/>
      <c r="T859" s="79"/>
      <c r="U859" s="79"/>
      <c r="V859" s="79"/>
      <c r="W859" s="79"/>
    </row>
    <row r="860" spans="1:23" ht="15.75" customHeight="1" x14ac:dyDescent="0.2">
      <c r="A860" s="80"/>
      <c r="B860" s="81"/>
      <c r="C860" s="79"/>
      <c r="D860" s="79"/>
      <c r="E860" s="79"/>
      <c r="F860" s="79"/>
      <c r="G860" s="79"/>
      <c r="H860" s="79"/>
      <c r="I860" s="79"/>
      <c r="J860" s="79"/>
      <c r="K860" s="79"/>
      <c r="L860" s="79"/>
      <c r="M860" s="82"/>
      <c r="N860" s="79"/>
      <c r="O860" s="79"/>
      <c r="P860" s="79"/>
      <c r="Q860" s="79"/>
      <c r="R860" s="79"/>
      <c r="S860" s="79"/>
      <c r="T860" s="79"/>
      <c r="U860" s="79"/>
      <c r="V860" s="79"/>
      <c r="W860" s="79"/>
    </row>
    <row r="861" spans="1:23" ht="15.75" customHeight="1" x14ac:dyDescent="0.2">
      <c r="A861" s="80"/>
      <c r="B861" s="81"/>
      <c r="C861" s="79"/>
      <c r="D861" s="79"/>
      <c r="E861" s="79"/>
      <c r="F861" s="79"/>
      <c r="G861" s="79"/>
      <c r="H861" s="79"/>
      <c r="I861" s="79"/>
      <c r="J861" s="79"/>
      <c r="K861" s="79"/>
      <c r="L861" s="79"/>
      <c r="M861" s="82"/>
      <c r="N861" s="79"/>
      <c r="O861" s="79"/>
      <c r="P861" s="79"/>
      <c r="Q861" s="79"/>
      <c r="R861" s="79"/>
      <c r="S861" s="79"/>
      <c r="T861" s="79"/>
      <c r="U861" s="79"/>
      <c r="V861" s="79"/>
      <c r="W861" s="79"/>
    </row>
    <row r="862" spans="1:23" ht="15.75" customHeight="1" x14ac:dyDescent="0.2">
      <c r="A862" s="80"/>
      <c r="B862" s="81"/>
      <c r="C862" s="79"/>
      <c r="D862" s="79"/>
      <c r="E862" s="79"/>
      <c r="F862" s="79"/>
      <c r="G862" s="79"/>
      <c r="H862" s="79"/>
      <c r="I862" s="79"/>
      <c r="J862" s="79"/>
      <c r="K862" s="79"/>
      <c r="L862" s="79"/>
      <c r="M862" s="82"/>
      <c r="N862" s="79"/>
      <c r="O862" s="79"/>
      <c r="P862" s="79"/>
      <c r="Q862" s="79"/>
      <c r="R862" s="79"/>
      <c r="S862" s="79"/>
      <c r="T862" s="79"/>
      <c r="U862" s="79"/>
      <c r="V862" s="79"/>
      <c r="W862" s="79"/>
    </row>
    <row r="863" spans="1:23" ht="15.75" customHeight="1" x14ac:dyDescent="0.2">
      <c r="A863" s="80"/>
      <c r="B863" s="81"/>
      <c r="C863" s="79"/>
      <c r="D863" s="79"/>
      <c r="E863" s="79"/>
      <c r="F863" s="79"/>
      <c r="G863" s="79"/>
      <c r="H863" s="79"/>
      <c r="I863" s="79"/>
      <c r="J863" s="79"/>
      <c r="K863" s="79"/>
      <c r="L863" s="79"/>
      <c r="M863" s="82"/>
      <c r="N863" s="79"/>
      <c r="O863" s="79"/>
      <c r="P863" s="79"/>
      <c r="Q863" s="79"/>
      <c r="R863" s="79"/>
      <c r="S863" s="79"/>
      <c r="T863" s="79"/>
      <c r="U863" s="79"/>
      <c r="V863" s="79"/>
      <c r="W863" s="79"/>
    </row>
    <row r="864" spans="1:23" ht="15.75" customHeight="1" x14ac:dyDescent="0.2">
      <c r="A864" s="80"/>
      <c r="B864" s="81"/>
      <c r="C864" s="79"/>
      <c r="D864" s="79"/>
      <c r="E864" s="79"/>
      <c r="F864" s="79"/>
      <c r="G864" s="79"/>
      <c r="H864" s="79"/>
      <c r="I864" s="79"/>
      <c r="J864" s="79"/>
      <c r="K864" s="79"/>
      <c r="L864" s="79"/>
      <c r="M864" s="82"/>
      <c r="N864" s="79"/>
      <c r="O864" s="79"/>
      <c r="P864" s="79"/>
      <c r="Q864" s="79"/>
      <c r="R864" s="79"/>
      <c r="S864" s="79"/>
      <c r="T864" s="79"/>
      <c r="U864" s="79"/>
      <c r="V864" s="79"/>
      <c r="W864" s="79"/>
    </row>
    <row r="865" spans="1:23" ht="15.75" customHeight="1" x14ac:dyDescent="0.2">
      <c r="A865" s="80"/>
      <c r="B865" s="81"/>
      <c r="C865" s="79"/>
      <c r="D865" s="79"/>
      <c r="E865" s="79"/>
      <c r="F865" s="79"/>
      <c r="G865" s="79"/>
      <c r="H865" s="79"/>
      <c r="I865" s="79"/>
      <c r="J865" s="79"/>
      <c r="K865" s="79"/>
      <c r="L865" s="79"/>
      <c r="M865" s="82"/>
      <c r="N865" s="79"/>
      <c r="O865" s="79"/>
      <c r="P865" s="79"/>
      <c r="Q865" s="79"/>
      <c r="R865" s="79"/>
      <c r="S865" s="79"/>
      <c r="T865" s="79"/>
      <c r="U865" s="79"/>
      <c r="V865" s="79"/>
      <c r="W865" s="79"/>
    </row>
    <row r="866" spans="1:23" ht="15.75" customHeight="1" x14ac:dyDescent="0.2">
      <c r="A866" s="80"/>
      <c r="B866" s="81"/>
      <c r="C866" s="79"/>
      <c r="D866" s="79"/>
      <c r="E866" s="79"/>
      <c r="F866" s="79"/>
      <c r="G866" s="79"/>
      <c r="H866" s="79"/>
      <c r="I866" s="79"/>
      <c r="J866" s="79"/>
      <c r="K866" s="79"/>
      <c r="L866" s="79"/>
      <c r="M866" s="82"/>
      <c r="N866" s="79"/>
      <c r="O866" s="79"/>
      <c r="P866" s="79"/>
      <c r="Q866" s="79"/>
      <c r="R866" s="79"/>
      <c r="S866" s="79"/>
      <c r="T866" s="79"/>
      <c r="U866" s="79"/>
      <c r="V866" s="79"/>
      <c r="W866" s="79"/>
    </row>
    <row r="867" spans="1:23" ht="15.75" customHeight="1" x14ac:dyDescent="0.2">
      <c r="A867" s="80"/>
      <c r="B867" s="81"/>
      <c r="C867" s="79"/>
      <c r="D867" s="79"/>
      <c r="E867" s="79"/>
      <c r="F867" s="79"/>
      <c r="G867" s="79"/>
      <c r="H867" s="79"/>
      <c r="I867" s="79"/>
      <c r="J867" s="79"/>
      <c r="K867" s="79"/>
      <c r="L867" s="79"/>
      <c r="M867" s="82"/>
      <c r="N867" s="79"/>
      <c r="O867" s="79"/>
      <c r="P867" s="79"/>
      <c r="Q867" s="79"/>
      <c r="R867" s="79"/>
      <c r="S867" s="79"/>
      <c r="T867" s="79"/>
      <c r="U867" s="79"/>
      <c r="V867" s="79"/>
      <c r="W867" s="79"/>
    </row>
    <row r="868" spans="1:23" ht="15.75" customHeight="1" x14ac:dyDescent="0.2">
      <c r="A868" s="80"/>
      <c r="B868" s="81"/>
      <c r="C868" s="79"/>
      <c r="D868" s="79"/>
      <c r="E868" s="79"/>
      <c r="F868" s="79"/>
      <c r="G868" s="79"/>
      <c r="H868" s="79"/>
      <c r="I868" s="79"/>
      <c r="J868" s="79"/>
      <c r="K868" s="79"/>
      <c r="L868" s="79"/>
      <c r="M868" s="82"/>
      <c r="N868" s="79"/>
      <c r="O868" s="79"/>
      <c r="P868" s="79"/>
      <c r="Q868" s="79"/>
      <c r="R868" s="79"/>
      <c r="S868" s="79"/>
      <c r="T868" s="79"/>
      <c r="U868" s="79"/>
      <c r="V868" s="79"/>
      <c r="W868" s="79"/>
    </row>
    <row r="869" spans="1:23" ht="15.75" customHeight="1" x14ac:dyDescent="0.2">
      <c r="A869" s="80"/>
      <c r="B869" s="81"/>
      <c r="C869" s="79"/>
      <c r="D869" s="79"/>
      <c r="E869" s="79"/>
      <c r="F869" s="79"/>
      <c r="G869" s="79"/>
      <c r="H869" s="79"/>
      <c r="I869" s="79"/>
      <c r="J869" s="79"/>
      <c r="K869" s="79"/>
      <c r="L869" s="79"/>
      <c r="M869" s="82"/>
      <c r="N869" s="79"/>
      <c r="O869" s="79"/>
      <c r="P869" s="79"/>
      <c r="Q869" s="79"/>
      <c r="R869" s="79"/>
      <c r="S869" s="79"/>
      <c r="T869" s="79"/>
      <c r="U869" s="79"/>
      <c r="V869" s="79"/>
      <c r="W869" s="79"/>
    </row>
    <row r="870" spans="1:23" ht="15.75" customHeight="1" x14ac:dyDescent="0.2">
      <c r="A870" s="80"/>
      <c r="B870" s="81"/>
      <c r="C870" s="79"/>
      <c r="D870" s="79"/>
      <c r="E870" s="79"/>
      <c r="F870" s="79"/>
      <c r="G870" s="79"/>
      <c r="H870" s="79"/>
      <c r="I870" s="79"/>
      <c r="J870" s="79"/>
      <c r="K870" s="79"/>
      <c r="L870" s="79"/>
      <c r="M870" s="82"/>
      <c r="N870" s="79"/>
      <c r="O870" s="79"/>
      <c r="P870" s="79"/>
      <c r="Q870" s="79"/>
      <c r="R870" s="79"/>
      <c r="S870" s="79"/>
      <c r="T870" s="79"/>
      <c r="U870" s="79"/>
      <c r="V870" s="79"/>
      <c r="W870" s="79"/>
    </row>
    <row r="871" spans="1:23" ht="15.75" customHeight="1" x14ac:dyDescent="0.2">
      <c r="A871" s="80"/>
      <c r="B871" s="81"/>
      <c r="C871" s="79"/>
      <c r="D871" s="79"/>
      <c r="E871" s="79"/>
      <c r="F871" s="79"/>
      <c r="G871" s="79"/>
      <c r="H871" s="79"/>
      <c r="I871" s="79"/>
      <c r="J871" s="79"/>
      <c r="K871" s="79"/>
      <c r="L871" s="79"/>
      <c r="M871" s="82"/>
      <c r="N871" s="79"/>
      <c r="O871" s="79"/>
      <c r="P871" s="79"/>
      <c r="Q871" s="79"/>
      <c r="R871" s="79"/>
      <c r="S871" s="79"/>
      <c r="T871" s="79"/>
      <c r="U871" s="79"/>
      <c r="V871" s="79"/>
      <c r="W871" s="79"/>
    </row>
    <row r="872" spans="1:23" ht="15.75" customHeight="1" x14ac:dyDescent="0.2">
      <c r="A872" s="80"/>
      <c r="B872" s="81"/>
      <c r="C872" s="79"/>
      <c r="D872" s="79"/>
      <c r="E872" s="79"/>
      <c r="F872" s="79"/>
      <c r="G872" s="79"/>
      <c r="H872" s="79"/>
      <c r="I872" s="79"/>
      <c r="J872" s="79"/>
      <c r="K872" s="79"/>
      <c r="L872" s="79"/>
      <c r="M872" s="82"/>
      <c r="N872" s="79"/>
      <c r="O872" s="79"/>
      <c r="P872" s="79"/>
      <c r="Q872" s="79"/>
      <c r="R872" s="79"/>
      <c r="S872" s="79"/>
      <c r="T872" s="79"/>
      <c r="U872" s="79"/>
      <c r="V872" s="79"/>
      <c r="W872" s="79"/>
    </row>
    <row r="873" spans="1:23" ht="15.75" customHeight="1" x14ac:dyDescent="0.2">
      <c r="A873" s="80"/>
      <c r="B873" s="81"/>
      <c r="C873" s="79"/>
      <c r="D873" s="79"/>
      <c r="E873" s="79"/>
      <c r="F873" s="79"/>
      <c r="G873" s="79"/>
      <c r="H873" s="79"/>
      <c r="I873" s="79"/>
      <c r="J873" s="79"/>
      <c r="K873" s="79"/>
      <c r="L873" s="79"/>
      <c r="M873" s="82"/>
      <c r="N873" s="79"/>
      <c r="O873" s="79"/>
      <c r="P873" s="79"/>
      <c r="Q873" s="79"/>
      <c r="R873" s="79"/>
      <c r="S873" s="79"/>
      <c r="T873" s="79"/>
      <c r="U873" s="79"/>
      <c r="V873" s="79"/>
      <c r="W873" s="79"/>
    </row>
    <row r="874" spans="1:23" ht="15.75" customHeight="1" x14ac:dyDescent="0.2">
      <c r="A874" s="80"/>
      <c r="B874" s="81"/>
      <c r="C874" s="79"/>
      <c r="D874" s="79"/>
      <c r="E874" s="79"/>
      <c r="F874" s="79"/>
      <c r="G874" s="79"/>
      <c r="H874" s="79"/>
      <c r="I874" s="79"/>
      <c r="J874" s="79"/>
      <c r="K874" s="79"/>
      <c r="L874" s="79"/>
      <c r="M874" s="82"/>
      <c r="N874" s="79"/>
      <c r="O874" s="79"/>
      <c r="P874" s="79"/>
      <c r="Q874" s="79"/>
      <c r="R874" s="79"/>
      <c r="S874" s="79"/>
      <c r="T874" s="79"/>
      <c r="U874" s="79"/>
      <c r="V874" s="79"/>
      <c r="W874" s="79"/>
    </row>
    <row r="875" spans="1:23" ht="15.75" customHeight="1" x14ac:dyDescent="0.2">
      <c r="A875" s="80"/>
      <c r="B875" s="81"/>
      <c r="C875" s="79"/>
      <c r="D875" s="79"/>
      <c r="E875" s="79"/>
      <c r="F875" s="79"/>
      <c r="G875" s="79"/>
      <c r="H875" s="79"/>
      <c r="I875" s="79"/>
      <c r="J875" s="79"/>
      <c r="K875" s="79"/>
      <c r="L875" s="79"/>
      <c r="M875" s="82"/>
      <c r="N875" s="79"/>
      <c r="O875" s="79"/>
      <c r="P875" s="79"/>
      <c r="Q875" s="79"/>
      <c r="R875" s="79"/>
      <c r="S875" s="79"/>
      <c r="T875" s="79"/>
      <c r="U875" s="79"/>
      <c r="V875" s="79"/>
      <c r="W875" s="79"/>
    </row>
    <row r="876" spans="1:23" ht="15.75" customHeight="1" x14ac:dyDescent="0.2">
      <c r="A876" s="80"/>
      <c r="B876" s="81"/>
      <c r="C876" s="79"/>
      <c r="D876" s="79"/>
      <c r="E876" s="79"/>
      <c r="F876" s="79"/>
      <c r="G876" s="79"/>
      <c r="H876" s="79"/>
      <c r="I876" s="79"/>
      <c r="J876" s="79"/>
      <c r="K876" s="79"/>
      <c r="L876" s="79"/>
      <c r="M876" s="82"/>
      <c r="N876" s="79"/>
      <c r="O876" s="79"/>
      <c r="P876" s="79"/>
      <c r="Q876" s="79"/>
      <c r="R876" s="79"/>
      <c r="S876" s="79"/>
      <c r="T876" s="79"/>
      <c r="U876" s="79"/>
      <c r="V876" s="79"/>
      <c r="W876" s="79"/>
    </row>
    <row r="877" spans="1:23" ht="15.75" customHeight="1" x14ac:dyDescent="0.2">
      <c r="A877" s="80"/>
      <c r="B877" s="81"/>
      <c r="C877" s="79"/>
      <c r="D877" s="79"/>
      <c r="E877" s="79"/>
      <c r="F877" s="79"/>
      <c r="G877" s="79"/>
      <c r="H877" s="79"/>
      <c r="I877" s="79"/>
      <c r="J877" s="79"/>
      <c r="K877" s="79"/>
      <c r="L877" s="79"/>
      <c r="M877" s="82"/>
      <c r="N877" s="79"/>
      <c r="O877" s="79"/>
      <c r="P877" s="79"/>
      <c r="Q877" s="79"/>
      <c r="R877" s="79"/>
      <c r="S877" s="79"/>
      <c r="T877" s="79"/>
      <c r="U877" s="79"/>
      <c r="V877" s="79"/>
      <c r="W877" s="79"/>
    </row>
    <row r="878" spans="1:23" ht="15.75" customHeight="1" x14ac:dyDescent="0.2">
      <c r="A878" s="80"/>
      <c r="B878" s="81"/>
      <c r="C878" s="79"/>
      <c r="D878" s="79"/>
      <c r="E878" s="79"/>
      <c r="F878" s="79"/>
      <c r="G878" s="79"/>
      <c r="H878" s="79"/>
      <c r="I878" s="79"/>
      <c r="J878" s="79"/>
      <c r="K878" s="79"/>
      <c r="L878" s="79"/>
      <c r="M878" s="82"/>
      <c r="N878" s="79"/>
      <c r="O878" s="79"/>
      <c r="P878" s="79"/>
      <c r="Q878" s="79"/>
      <c r="R878" s="79"/>
      <c r="S878" s="79"/>
      <c r="T878" s="79"/>
      <c r="U878" s="79"/>
      <c r="V878" s="79"/>
      <c r="W878" s="79"/>
    </row>
    <row r="879" spans="1:23" ht="15.75" customHeight="1" x14ac:dyDescent="0.2">
      <c r="A879" s="80"/>
      <c r="B879" s="81"/>
      <c r="C879" s="79"/>
      <c r="D879" s="79"/>
      <c r="E879" s="79"/>
      <c r="F879" s="79"/>
      <c r="G879" s="79"/>
      <c r="H879" s="79"/>
      <c r="I879" s="79"/>
      <c r="J879" s="79"/>
      <c r="K879" s="79"/>
      <c r="L879" s="79"/>
      <c r="M879" s="82"/>
      <c r="N879" s="79"/>
      <c r="O879" s="79"/>
      <c r="P879" s="79"/>
      <c r="Q879" s="79"/>
      <c r="R879" s="79"/>
      <c r="S879" s="79"/>
      <c r="T879" s="79"/>
      <c r="U879" s="79"/>
      <c r="V879" s="79"/>
      <c r="W879" s="79"/>
    </row>
    <row r="880" spans="1:23" ht="15.75" customHeight="1" x14ac:dyDescent="0.2">
      <c r="A880" s="80"/>
      <c r="B880" s="81"/>
      <c r="C880" s="79"/>
      <c r="D880" s="79"/>
      <c r="E880" s="79"/>
      <c r="F880" s="79"/>
      <c r="G880" s="79"/>
      <c r="H880" s="79"/>
      <c r="I880" s="79"/>
      <c r="J880" s="79"/>
      <c r="K880" s="79"/>
      <c r="L880" s="79"/>
      <c r="M880" s="82"/>
      <c r="N880" s="79"/>
      <c r="O880" s="79"/>
      <c r="P880" s="79"/>
      <c r="Q880" s="79"/>
      <c r="R880" s="79"/>
      <c r="S880" s="79"/>
      <c r="T880" s="79"/>
      <c r="U880" s="79"/>
      <c r="V880" s="79"/>
      <c r="W880" s="79"/>
    </row>
    <row r="881" spans="1:23" ht="15.75" customHeight="1" x14ac:dyDescent="0.2">
      <c r="A881" s="80"/>
      <c r="B881" s="81"/>
      <c r="C881" s="79"/>
      <c r="D881" s="79"/>
      <c r="E881" s="79"/>
      <c r="F881" s="79"/>
      <c r="G881" s="79"/>
      <c r="H881" s="79"/>
      <c r="I881" s="79"/>
      <c r="J881" s="79"/>
      <c r="K881" s="79"/>
      <c r="L881" s="79"/>
      <c r="M881" s="82"/>
      <c r="N881" s="79"/>
      <c r="O881" s="79"/>
      <c r="P881" s="79"/>
      <c r="Q881" s="79"/>
      <c r="R881" s="79"/>
      <c r="S881" s="79"/>
      <c r="T881" s="79"/>
      <c r="U881" s="79"/>
      <c r="V881" s="79"/>
      <c r="W881" s="79"/>
    </row>
    <row r="882" spans="1:23" ht="15.75" customHeight="1" x14ac:dyDescent="0.2">
      <c r="A882" s="80"/>
      <c r="B882" s="81"/>
      <c r="C882" s="79"/>
      <c r="D882" s="79"/>
      <c r="E882" s="79"/>
      <c r="F882" s="79"/>
      <c r="G882" s="79"/>
      <c r="H882" s="79"/>
      <c r="I882" s="79"/>
      <c r="J882" s="79"/>
      <c r="K882" s="79"/>
      <c r="L882" s="79"/>
      <c r="M882" s="82"/>
      <c r="N882" s="79"/>
      <c r="O882" s="79"/>
      <c r="P882" s="79"/>
      <c r="Q882" s="79"/>
      <c r="R882" s="79"/>
      <c r="S882" s="79"/>
      <c r="T882" s="79"/>
      <c r="U882" s="79"/>
      <c r="V882" s="79"/>
      <c r="W882" s="79"/>
    </row>
    <row r="883" spans="1:23" ht="15.75" customHeight="1" x14ac:dyDescent="0.2">
      <c r="A883" s="80"/>
      <c r="B883" s="81"/>
      <c r="C883" s="79"/>
      <c r="D883" s="79"/>
      <c r="E883" s="79"/>
      <c r="F883" s="79"/>
      <c r="G883" s="79"/>
      <c r="H883" s="79"/>
      <c r="I883" s="79"/>
      <c r="J883" s="79"/>
      <c r="K883" s="79"/>
      <c r="L883" s="79"/>
      <c r="M883" s="82"/>
      <c r="N883" s="79"/>
      <c r="O883" s="79"/>
      <c r="P883" s="79"/>
      <c r="Q883" s="79"/>
      <c r="R883" s="79"/>
      <c r="S883" s="79"/>
      <c r="T883" s="79"/>
      <c r="U883" s="79"/>
      <c r="V883" s="79"/>
      <c r="W883" s="79"/>
    </row>
    <row r="884" spans="1:23" ht="15.75" customHeight="1" x14ac:dyDescent="0.2">
      <c r="A884" s="80"/>
      <c r="B884" s="81"/>
      <c r="C884" s="79"/>
      <c r="D884" s="79"/>
      <c r="E884" s="79"/>
      <c r="F884" s="79"/>
      <c r="G884" s="79"/>
      <c r="H884" s="79"/>
      <c r="I884" s="79"/>
      <c r="J884" s="79"/>
      <c r="K884" s="79"/>
      <c r="L884" s="79"/>
      <c r="M884" s="82"/>
      <c r="N884" s="79"/>
      <c r="O884" s="79"/>
      <c r="P884" s="79"/>
      <c r="Q884" s="79"/>
      <c r="R884" s="79"/>
      <c r="S884" s="79"/>
      <c r="T884" s="79"/>
      <c r="U884" s="79"/>
      <c r="V884" s="79"/>
      <c r="W884" s="79"/>
    </row>
    <row r="885" spans="1:23" ht="15.75" customHeight="1" x14ac:dyDescent="0.2">
      <c r="A885" s="80"/>
      <c r="B885" s="81"/>
      <c r="C885" s="79"/>
      <c r="D885" s="79"/>
      <c r="E885" s="79"/>
      <c r="F885" s="79"/>
      <c r="G885" s="79"/>
      <c r="H885" s="79"/>
      <c r="I885" s="79"/>
      <c r="J885" s="79"/>
      <c r="K885" s="79"/>
      <c r="L885" s="79"/>
      <c r="M885" s="82"/>
      <c r="N885" s="79"/>
      <c r="O885" s="79"/>
      <c r="P885" s="79"/>
      <c r="Q885" s="79"/>
      <c r="R885" s="79"/>
      <c r="S885" s="79"/>
      <c r="T885" s="79"/>
      <c r="U885" s="79"/>
      <c r="V885" s="79"/>
      <c r="W885" s="79"/>
    </row>
    <row r="886" spans="1:23" ht="15.75" customHeight="1" x14ac:dyDescent="0.2">
      <c r="A886" s="80"/>
      <c r="B886" s="81"/>
      <c r="C886" s="79"/>
      <c r="D886" s="79"/>
      <c r="E886" s="79"/>
      <c r="F886" s="79"/>
      <c r="G886" s="79"/>
      <c r="H886" s="79"/>
      <c r="I886" s="79"/>
      <c r="J886" s="79"/>
      <c r="K886" s="79"/>
      <c r="L886" s="79"/>
      <c r="M886" s="82"/>
      <c r="N886" s="79"/>
      <c r="O886" s="79"/>
      <c r="P886" s="79"/>
      <c r="Q886" s="79"/>
      <c r="R886" s="79"/>
      <c r="S886" s="79"/>
      <c r="T886" s="79"/>
      <c r="U886" s="79"/>
      <c r="V886" s="79"/>
      <c r="W886" s="79"/>
    </row>
    <row r="887" spans="1:23" ht="15.75" customHeight="1" x14ac:dyDescent="0.2">
      <c r="A887" s="80"/>
      <c r="B887" s="81"/>
      <c r="C887" s="79"/>
      <c r="D887" s="79"/>
      <c r="E887" s="79"/>
      <c r="F887" s="79"/>
      <c r="G887" s="79"/>
      <c r="H887" s="79"/>
      <c r="I887" s="79"/>
      <c r="J887" s="79"/>
      <c r="K887" s="79"/>
      <c r="L887" s="79"/>
      <c r="M887" s="82"/>
      <c r="N887" s="79"/>
      <c r="O887" s="79"/>
      <c r="P887" s="79"/>
      <c r="Q887" s="79"/>
      <c r="R887" s="79"/>
      <c r="S887" s="79"/>
      <c r="T887" s="79"/>
      <c r="U887" s="79"/>
      <c r="V887" s="79"/>
      <c r="W887" s="79"/>
    </row>
    <row r="888" spans="1:23" ht="15.75" customHeight="1" x14ac:dyDescent="0.2">
      <c r="A888" s="80"/>
      <c r="B888" s="81"/>
      <c r="C888" s="79"/>
      <c r="D888" s="79"/>
      <c r="E888" s="79"/>
      <c r="F888" s="79"/>
      <c r="G888" s="79"/>
      <c r="H888" s="79"/>
      <c r="I888" s="79"/>
      <c r="J888" s="79"/>
      <c r="K888" s="79"/>
      <c r="L888" s="79"/>
      <c r="M888" s="82"/>
      <c r="N888" s="79"/>
      <c r="O888" s="79"/>
      <c r="P888" s="79"/>
      <c r="Q888" s="79"/>
      <c r="R888" s="79"/>
      <c r="S888" s="79"/>
      <c r="T888" s="79"/>
      <c r="U888" s="79"/>
      <c r="V888" s="79"/>
      <c r="W888" s="79"/>
    </row>
    <row r="889" spans="1:23" ht="15.75" customHeight="1" x14ac:dyDescent="0.2">
      <c r="A889" s="80"/>
      <c r="B889" s="81"/>
      <c r="C889" s="79"/>
      <c r="D889" s="79"/>
      <c r="E889" s="79"/>
      <c r="F889" s="79"/>
      <c r="G889" s="79"/>
      <c r="H889" s="79"/>
      <c r="I889" s="79"/>
      <c r="J889" s="79"/>
      <c r="K889" s="79"/>
      <c r="L889" s="79"/>
      <c r="M889" s="82"/>
      <c r="N889" s="79"/>
      <c r="O889" s="79"/>
      <c r="P889" s="79"/>
      <c r="Q889" s="79"/>
      <c r="R889" s="79"/>
      <c r="S889" s="79"/>
      <c r="T889" s="79"/>
      <c r="U889" s="79"/>
      <c r="V889" s="79"/>
      <c r="W889" s="79"/>
    </row>
    <row r="890" spans="1:23" ht="15.75" customHeight="1" x14ac:dyDescent="0.2">
      <c r="A890" s="80"/>
      <c r="B890" s="81"/>
      <c r="C890" s="79"/>
      <c r="D890" s="79"/>
      <c r="E890" s="79"/>
      <c r="F890" s="79"/>
      <c r="G890" s="79"/>
      <c r="H890" s="79"/>
      <c r="I890" s="79"/>
      <c r="J890" s="79"/>
      <c r="K890" s="79"/>
      <c r="L890" s="79"/>
      <c r="M890" s="82"/>
      <c r="N890" s="79"/>
      <c r="O890" s="79"/>
      <c r="P890" s="79"/>
      <c r="Q890" s="79"/>
      <c r="R890" s="79"/>
      <c r="S890" s="79"/>
      <c r="T890" s="79"/>
      <c r="U890" s="79"/>
      <c r="V890" s="79"/>
      <c r="W890" s="79"/>
    </row>
    <row r="891" spans="1:23" ht="15.75" customHeight="1" x14ac:dyDescent="0.2">
      <c r="A891" s="80"/>
      <c r="B891" s="81"/>
      <c r="C891" s="79"/>
      <c r="D891" s="79"/>
      <c r="E891" s="79"/>
      <c r="F891" s="79"/>
      <c r="G891" s="79"/>
      <c r="H891" s="79"/>
      <c r="I891" s="79"/>
      <c r="J891" s="79"/>
      <c r="K891" s="79"/>
      <c r="L891" s="79"/>
      <c r="M891" s="82"/>
      <c r="N891" s="79"/>
      <c r="O891" s="79"/>
      <c r="P891" s="79"/>
      <c r="Q891" s="79"/>
      <c r="R891" s="79"/>
      <c r="S891" s="79"/>
      <c r="T891" s="79"/>
      <c r="U891" s="79"/>
      <c r="V891" s="79"/>
      <c r="W891" s="79"/>
    </row>
    <row r="892" spans="1:23" ht="15.75" customHeight="1" x14ac:dyDescent="0.2">
      <c r="A892" s="80"/>
      <c r="B892" s="81"/>
      <c r="C892" s="79"/>
      <c r="D892" s="79"/>
      <c r="E892" s="79"/>
      <c r="F892" s="79"/>
      <c r="G892" s="79"/>
      <c r="H892" s="79"/>
      <c r="I892" s="79"/>
      <c r="J892" s="79"/>
      <c r="K892" s="79"/>
      <c r="L892" s="79"/>
      <c r="M892" s="82"/>
      <c r="N892" s="79"/>
      <c r="O892" s="79"/>
      <c r="P892" s="79"/>
      <c r="Q892" s="79"/>
      <c r="R892" s="79"/>
      <c r="S892" s="79"/>
      <c r="T892" s="79"/>
      <c r="U892" s="79"/>
      <c r="V892" s="79"/>
      <c r="W892" s="79"/>
    </row>
    <row r="893" spans="1:23" ht="15.75" customHeight="1" x14ac:dyDescent="0.2">
      <c r="A893" s="80"/>
      <c r="B893" s="81"/>
      <c r="C893" s="79"/>
      <c r="D893" s="79"/>
      <c r="E893" s="79"/>
      <c r="F893" s="79"/>
      <c r="G893" s="79"/>
      <c r="H893" s="79"/>
      <c r="I893" s="79"/>
      <c r="J893" s="79"/>
      <c r="K893" s="79"/>
      <c r="L893" s="79"/>
      <c r="M893" s="82"/>
      <c r="N893" s="79"/>
      <c r="O893" s="79"/>
      <c r="P893" s="79"/>
      <c r="Q893" s="79"/>
      <c r="R893" s="79"/>
      <c r="S893" s="79"/>
      <c r="T893" s="79"/>
      <c r="U893" s="79"/>
      <c r="V893" s="79"/>
      <c r="W893" s="79"/>
    </row>
    <row r="894" spans="1:23" ht="15.75" customHeight="1" x14ac:dyDescent="0.2">
      <c r="A894" s="80"/>
      <c r="B894" s="81"/>
      <c r="C894" s="79"/>
      <c r="D894" s="79"/>
      <c r="E894" s="79"/>
      <c r="F894" s="79"/>
      <c r="G894" s="79"/>
      <c r="H894" s="79"/>
      <c r="I894" s="79"/>
      <c r="J894" s="79"/>
      <c r="K894" s="79"/>
      <c r="L894" s="79"/>
      <c r="M894" s="82"/>
      <c r="N894" s="79"/>
      <c r="O894" s="79"/>
      <c r="P894" s="79"/>
      <c r="Q894" s="79"/>
      <c r="R894" s="79"/>
      <c r="S894" s="79"/>
      <c r="T894" s="79"/>
      <c r="U894" s="79"/>
      <c r="V894" s="79"/>
      <c r="W894" s="79"/>
    </row>
    <row r="895" spans="1:23" ht="15.75" customHeight="1" x14ac:dyDescent="0.2">
      <c r="A895" s="80"/>
      <c r="B895" s="81"/>
      <c r="C895" s="79"/>
      <c r="D895" s="79"/>
      <c r="E895" s="79"/>
      <c r="F895" s="79"/>
      <c r="G895" s="79"/>
      <c r="H895" s="79"/>
      <c r="I895" s="79"/>
      <c r="J895" s="79"/>
      <c r="K895" s="79"/>
      <c r="L895" s="79"/>
      <c r="M895" s="82"/>
      <c r="N895" s="79"/>
      <c r="O895" s="79"/>
      <c r="P895" s="79"/>
      <c r="Q895" s="79"/>
      <c r="R895" s="79"/>
      <c r="S895" s="79"/>
      <c r="T895" s="79"/>
      <c r="U895" s="79"/>
      <c r="V895" s="79"/>
      <c r="W895" s="79"/>
    </row>
    <row r="896" spans="1:23" ht="15.75" customHeight="1" x14ac:dyDescent="0.2">
      <c r="A896" s="80"/>
      <c r="B896" s="81"/>
      <c r="C896" s="79"/>
      <c r="D896" s="79"/>
      <c r="E896" s="79"/>
      <c r="F896" s="79"/>
      <c r="G896" s="79"/>
      <c r="H896" s="79"/>
      <c r="I896" s="79"/>
      <c r="J896" s="79"/>
      <c r="K896" s="79"/>
      <c r="L896" s="79"/>
      <c r="M896" s="82"/>
      <c r="N896" s="79"/>
      <c r="O896" s="79"/>
      <c r="P896" s="79"/>
      <c r="Q896" s="79"/>
      <c r="R896" s="79"/>
      <c r="S896" s="79"/>
      <c r="T896" s="79"/>
      <c r="U896" s="79"/>
      <c r="V896" s="79"/>
      <c r="W896" s="79"/>
    </row>
    <row r="897" spans="1:23" ht="15.75" customHeight="1" x14ac:dyDescent="0.2">
      <c r="A897" s="80"/>
      <c r="B897" s="81"/>
      <c r="C897" s="79"/>
      <c r="D897" s="79"/>
      <c r="E897" s="79"/>
      <c r="F897" s="79"/>
      <c r="G897" s="79"/>
      <c r="H897" s="79"/>
      <c r="I897" s="79"/>
      <c r="J897" s="79"/>
      <c r="K897" s="79"/>
      <c r="L897" s="79"/>
      <c r="M897" s="82"/>
      <c r="N897" s="79"/>
      <c r="O897" s="79"/>
      <c r="P897" s="79"/>
      <c r="Q897" s="79"/>
      <c r="R897" s="79"/>
      <c r="S897" s="79"/>
      <c r="T897" s="79"/>
      <c r="U897" s="79"/>
      <c r="V897" s="79"/>
      <c r="W897" s="79"/>
    </row>
    <row r="898" spans="1:23" ht="15.75" customHeight="1" x14ac:dyDescent="0.2">
      <c r="A898" s="80"/>
      <c r="B898" s="81"/>
      <c r="C898" s="79"/>
      <c r="D898" s="79"/>
      <c r="E898" s="79"/>
      <c r="F898" s="79"/>
      <c r="G898" s="79"/>
      <c r="H898" s="79"/>
      <c r="I898" s="79"/>
      <c r="J898" s="79"/>
      <c r="K898" s="79"/>
      <c r="L898" s="79"/>
      <c r="M898" s="82"/>
      <c r="N898" s="79"/>
      <c r="O898" s="79"/>
      <c r="P898" s="79"/>
      <c r="Q898" s="79"/>
      <c r="R898" s="79"/>
      <c r="S898" s="79"/>
      <c r="T898" s="79"/>
      <c r="U898" s="79"/>
      <c r="V898" s="79"/>
      <c r="W898" s="79"/>
    </row>
    <row r="899" spans="1:23" ht="15.75" customHeight="1" x14ac:dyDescent="0.2">
      <c r="A899" s="80"/>
      <c r="B899" s="81"/>
      <c r="C899" s="79"/>
      <c r="D899" s="79"/>
      <c r="E899" s="79"/>
      <c r="F899" s="79"/>
      <c r="G899" s="79"/>
      <c r="H899" s="79"/>
      <c r="I899" s="79"/>
      <c r="J899" s="79"/>
      <c r="K899" s="79"/>
      <c r="L899" s="79"/>
      <c r="M899" s="82"/>
      <c r="N899" s="79"/>
      <c r="O899" s="79"/>
      <c r="P899" s="79"/>
      <c r="Q899" s="79"/>
      <c r="R899" s="79"/>
      <c r="S899" s="79"/>
      <c r="T899" s="79"/>
      <c r="U899" s="79"/>
      <c r="V899" s="79"/>
      <c r="W899" s="79"/>
    </row>
    <row r="900" spans="1:23" ht="15.75" customHeight="1" x14ac:dyDescent="0.2">
      <c r="A900" s="80"/>
      <c r="B900" s="81"/>
      <c r="C900" s="79"/>
      <c r="D900" s="79"/>
      <c r="E900" s="79"/>
      <c r="F900" s="79"/>
      <c r="G900" s="79"/>
      <c r="H900" s="79"/>
      <c r="I900" s="79"/>
      <c r="J900" s="79"/>
      <c r="K900" s="79"/>
      <c r="L900" s="79"/>
      <c r="M900" s="82"/>
      <c r="N900" s="79"/>
      <c r="O900" s="79"/>
      <c r="P900" s="79"/>
      <c r="Q900" s="79"/>
      <c r="R900" s="79"/>
      <c r="S900" s="79"/>
      <c r="T900" s="79"/>
      <c r="U900" s="79"/>
      <c r="V900" s="79"/>
      <c r="W900" s="79"/>
    </row>
    <row r="901" spans="1:23" ht="15.75" customHeight="1" x14ac:dyDescent="0.2">
      <c r="A901" s="80"/>
      <c r="B901" s="81"/>
      <c r="C901" s="79"/>
      <c r="D901" s="79"/>
      <c r="E901" s="79"/>
      <c r="F901" s="79"/>
      <c r="G901" s="79"/>
      <c r="H901" s="79"/>
      <c r="I901" s="79"/>
      <c r="J901" s="79"/>
      <c r="K901" s="79"/>
      <c r="L901" s="79"/>
      <c r="M901" s="82"/>
      <c r="N901" s="79"/>
      <c r="O901" s="79"/>
      <c r="P901" s="79"/>
      <c r="Q901" s="79"/>
      <c r="R901" s="79"/>
      <c r="S901" s="79"/>
      <c r="T901" s="79"/>
      <c r="U901" s="79"/>
      <c r="V901" s="79"/>
      <c r="W901" s="79"/>
    </row>
    <row r="902" spans="1:23" ht="15.75" customHeight="1" x14ac:dyDescent="0.2">
      <c r="A902" s="80"/>
      <c r="B902" s="81"/>
      <c r="C902" s="79"/>
      <c r="D902" s="79"/>
      <c r="E902" s="79"/>
      <c r="F902" s="79"/>
      <c r="G902" s="79"/>
      <c r="H902" s="79"/>
      <c r="I902" s="79"/>
      <c r="J902" s="79"/>
      <c r="K902" s="79"/>
      <c r="L902" s="79"/>
      <c r="M902" s="82"/>
      <c r="N902" s="79"/>
      <c r="O902" s="79"/>
      <c r="P902" s="79"/>
      <c r="Q902" s="79"/>
      <c r="R902" s="79"/>
      <c r="S902" s="79"/>
      <c r="T902" s="79"/>
      <c r="U902" s="79"/>
      <c r="V902" s="79"/>
      <c r="W902" s="79"/>
    </row>
    <row r="903" spans="1:23" ht="15.75" customHeight="1" x14ac:dyDescent="0.2">
      <c r="A903" s="80"/>
      <c r="B903" s="81"/>
      <c r="C903" s="79"/>
      <c r="D903" s="79"/>
      <c r="E903" s="79"/>
      <c r="F903" s="79"/>
      <c r="G903" s="79"/>
      <c r="H903" s="79"/>
      <c r="I903" s="79"/>
      <c r="J903" s="79"/>
      <c r="K903" s="79"/>
      <c r="L903" s="79"/>
      <c r="M903" s="82"/>
      <c r="N903" s="79"/>
      <c r="O903" s="79"/>
      <c r="P903" s="79"/>
      <c r="Q903" s="79"/>
      <c r="R903" s="79"/>
      <c r="S903" s="79"/>
      <c r="T903" s="79"/>
      <c r="U903" s="79"/>
      <c r="V903" s="79"/>
      <c r="W903" s="79"/>
    </row>
    <row r="904" spans="1:23" ht="15.75" customHeight="1" x14ac:dyDescent="0.2">
      <c r="A904" s="80"/>
      <c r="B904" s="81"/>
      <c r="C904" s="79"/>
      <c r="D904" s="79"/>
      <c r="E904" s="79"/>
      <c r="F904" s="79"/>
      <c r="G904" s="79"/>
      <c r="H904" s="79"/>
      <c r="I904" s="79"/>
      <c r="J904" s="79"/>
      <c r="K904" s="79"/>
      <c r="L904" s="79"/>
      <c r="M904" s="82"/>
      <c r="N904" s="79"/>
      <c r="O904" s="79"/>
      <c r="P904" s="79"/>
      <c r="Q904" s="79"/>
      <c r="R904" s="79"/>
      <c r="S904" s="79"/>
      <c r="T904" s="79"/>
      <c r="U904" s="79"/>
      <c r="V904" s="79"/>
      <c r="W904" s="79"/>
    </row>
    <row r="905" spans="1:23" ht="15.75" customHeight="1" x14ac:dyDescent="0.2">
      <c r="A905" s="80"/>
      <c r="B905" s="81"/>
      <c r="C905" s="79"/>
      <c r="D905" s="79"/>
      <c r="E905" s="79"/>
      <c r="F905" s="79"/>
      <c r="G905" s="79"/>
      <c r="H905" s="79"/>
      <c r="I905" s="79"/>
      <c r="J905" s="79"/>
      <c r="K905" s="79"/>
      <c r="L905" s="79"/>
      <c r="M905" s="82"/>
      <c r="N905" s="79"/>
      <c r="O905" s="79"/>
      <c r="P905" s="79"/>
      <c r="Q905" s="79"/>
      <c r="R905" s="79"/>
      <c r="S905" s="79"/>
      <c r="T905" s="79"/>
      <c r="U905" s="79"/>
      <c r="V905" s="79"/>
      <c r="W905" s="79"/>
    </row>
    <row r="906" spans="1:23" ht="15.75" customHeight="1" x14ac:dyDescent="0.2">
      <c r="A906" s="80"/>
      <c r="B906" s="81"/>
      <c r="C906" s="79"/>
      <c r="D906" s="79"/>
      <c r="E906" s="79"/>
      <c r="F906" s="79"/>
      <c r="G906" s="79"/>
      <c r="H906" s="79"/>
      <c r="I906" s="79"/>
      <c r="J906" s="79"/>
      <c r="K906" s="79"/>
      <c r="L906" s="79"/>
      <c r="M906" s="82"/>
      <c r="N906" s="79"/>
      <c r="O906" s="79"/>
      <c r="P906" s="79"/>
      <c r="Q906" s="79"/>
      <c r="R906" s="79"/>
      <c r="S906" s="79"/>
      <c r="T906" s="79"/>
      <c r="U906" s="79"/>
      <c r="V906" s="79"/>
      <c r="W906" s="79"/>
    </row>
    <row r="907" spans="1:23" ht="15.75" customHeight="1" x14ac:dyDescent="0.2">
      <c r="A907" s="80"/>
      <c r="B907" s="81"/>
      <c r="C907" s="79"/>
      <c r="D907" s="79"/>
      <c r="E907" s="79"/>
      <c r="F907" s="79"/>
      <c r="G907" s="79"/>
      <c r="H907" s="79"/>
      <c r="I907" s="79"/>
      <c r="J907" s="79"/>
      <c r="K907" s="79"/>
      <c r="L907" s="79"/>
      <c r="M907" s="82"/>
      <c r="N907" s="79"/>
      <c r="O907" s="79"/>
      <c r="P907" s="79"/>
      <c r="Q907" s="79"/>
      <c r="R907" s="79"/>
      <c r="S907" s="79"/>
      <c r="T907" s="79"/>
      <c r="U907" s="79"/>
      <c r="V907" s="79"/>
      <c r="W907" s="79"/>
    </row>
    <row r="908" spans="1:23" ht="15.75" customHeight="1" x14ac:dyDescent="0.2">
      <c r="A908" s="80"/>
      <c r="B908" s="81"/>
      <c r="C908" s="79"/>
      <c r="D908" s="79"/>
      <c r="E908" s="79"/>
      <c r="F908" s="79"/>
      <c r="G908" s="79"/>
      <c r="H908" s="79"/>
      <c r="I908" s="79"/>
      <c r="J908" s="79"/>
      <c r="K908" s="79"/>
      <c r="L908" s="79"/>
      <c r="M908" s="82"/>
      <c r="N908" s="79"/>
      <c r="O908" s="79"/>
      <c r="P908" s="79"/>
      <c r="Q908" s="79"/>
      <c r="R908" s="79"/>
      <c r="S908" s="79"/>
      <c r="T908" s="79"/>
      <c r="U908" s="79"/>
      <c r="V908" s="79"/>
      <c r="W908" s="79"/>
    </row>
    <row r="909" spans="1:23" ht="15.75" customHeight="1" x14ac:dyDescent="0.2">
      <c r="A909" s="80"/>
      <c r="B909" s="81"/>
      <c r="C909" s="79"/>
      <c r="D909" s="79"/>
      <c r="E909" s="79"/>
      <c r="F909" s="79"/>
      <c r="G909" s="79"/>
      <c r="H909" s="79"/>
      <c r="I909" s="79"/>
      <c r="J909" s="79"/>
      <c r="K909" s="79"/>
      <c r="L909" s="79"/>
      <c r="M909" s="82"/>
      <c r="N909" s="79"/>
      <c r="O909" s="79"/>
      <c r="P909" s="79"/>
      <c r="Q909" s="79"/>
      <c r="R909" s="79"/>
      <c r="S909" s="79"/>
      <c r="T909" s="79"/>
      <c r="U909" s="79"/>
      <c r="V909" s="79"/>
      <c r="W909" s="79"/>
    </row>
    <row r="910" spans="1:23" ht="15.75" customHeight="1" x14ac:dyDescent="0.2">
      <c r="A910" s="80"/>
      <c r="B910" s="81"/>
      <c r="C910" s="79"/>
      <c r="D910" s="79"/>
      <c r="E910" s="79"/>
      <c r="F910" s="79"/>
      <c r="G910" s="79"/>
      <c r="H910" s="79"/>
      <c r="I910" s="79"/>
      <c r="J910" s="79"/>
      <c r="K910" s="79"/>
      <c r="L910" s="79"/>
      <c r="M910" s="82"/>
      <c r="N910" s="79"/>
      <c r="O910" s="79"/>
      <c r="P910" s="79"/>
      <c r="Q910" s="79"/>
      <c r="R910" s="79"/>
      <c r="S910" s="79"/>
      <c r="T910" s="79"/>
      <c r="U910" s="79"/>
      <c r="V910" s="79"/>
      <c r="W910" s="79"/>
    </row>
    <row r="911" spans="1:23" ht="15.75" customHeight="1" x14ac:dyDescent="0.2">
      <c r="A911" s="80"/>
      <c r="B911" s="81"/>
      <c r="C911" s="79"/>
      <c r="D911" s="79"/>
      <c r="E911" s="79"/>
      <c r="F911" s="79"/>
      <c r="G911" s="79"/>
      <c r="H911" s="79"/>
      <c r="I911" s="79"/>
      <c r="J911" s="79"/>
      <c r="K911" s="79"/>
      <c r="L911" s="79"/>
      <c r="M911" s="82"/>
      <c r="N911" s="79"/>
      <c r="O911" s="79"/>
      <c r="P911" s="79"/>
      <c r="Q911" s="79"/>
      <c r="R911" s="79"/>
      <c r="S911" s="79"/>
      <c r="T911" s="79"/>
      <c r="U911" s="79"/>
      <c r="V911" s="79"/>
      <c r="W911" s="79"/>
    </row>
    <row r="912" spans="1:23" ht="15.75" customHeight="1" x14ac:dyDescent="0.2">
      <c r="A912" s="80"/>
      <c r="B912" s="81"/>
      <c r="C912" s="79"/>
      <c r="D912" s="79"/>
      <c r="E912" s="79"/>
      <c r="F912" s="79"/>
      <c r="G912" s="79"/>
      <c r="H912" s="79"/>
      <c r="I912" s="79"/>
      <c r="J912" s="79"/>
      <c r="K912" s="79"/>
      <c r="L912" s="79"/>
      <c r="M912" s="82"/>
      <c r="N912" s="79"/>
      <c r="O912" s="79"/>
      <c r="P912" s="79"/>
      <c r="Q912" s="79"/>
      <c r="R912" s="79"/>
      <c r="S912" s="79"/>
      <c r="T912" s="79"/>
      <c r="U912" s="79"/>
      <c r="V912" s="79"/>
      <c r="W912" s="79"/>
    </row>
    <row r="913" spans="1:23" ht="15.75" customHeight="1" x14ac:dyDescent="0.2">
      <c r="A913" s="80"/>
      <c r="B913" s="81"/>
      <c r="C913" s="79"/>
      <c r="D913" s="79"/>
      <c r="E913" s="79"/>
      <c r="F913" s="79"/>
      <c r="G913" s="79"/>
      <c r="H913" s="79"/>
      <c r="I913" s="79"/>
      <c r="J913" s="79"/>
      <c r="K913" s="79"/>
      <c r="L913" s="79"/>
      <c r="M913" s="82"/>
      <c r="N913" s="79"/>
      <c r="O913" s="79"/>
      <c r="P913" s="79"/>
      <c r="Q913" s="79"/>
      <c r="R913" s="79"/>
      <c r="S913" s="79"/>
      <c r="T913" s="79"/>
      <c r="U913" s="79"/>
      <c r="V913" s="79"/>
      <c r="W913" s="79"/>
    </row>
    <row r="914" spans="1:23" ht="15.75" customHeight="1" x14ac:dyDescent="0.2">
      <c r="A914" s="80"/>
      <c r="B914" s="81"/>
      <c r="C914" s="79"/>
      <c r="D914" s="79"/>
      <c r="E914" s="79"/>
      <c r="F914" s="79"/>
      <c r="G914" s="79"/>
      <c r="H914" s="79"/>
      <c r="I914" s="79"/>
      <c r="J914" s="79"/>
      <c r="K914" s="79"/>
      <c r="L914" s="79"/>
      <c r="M914" s="82"/>
      <c r="N914" s="79"/>
      <c r="O914" s="79"/>
      <c r="P914" s="79"/>
      <c r="Q914" s="79"/>
      <c r="R914" s="79"/>
      <c r="S914" s="79"/>
      <c r="T914" s="79"/>
      <c r="U914" s="79"/>
      <c r="V914" s="79"/>
      <c r="W914" s="79"/>
    </row>
    <row r="915" spans="1:23" ht="15.75" customHeight="1" x14ac:dyDescent="0.2">
      <c r="A915" s="80"/>
      <c r="B915" s="81"/>
      <c r="C915" s="79"/>
      <c r="D915" s="79"/>
      <c r="E915" s="79"/>
      <c r="F915" s="79"/>
      <c r="G915" s="79"/>
      <c r="H915" s="79"/>
      <c r="I915" s="79"/>
      <c r="J915" s="79"/>
      <c r="K915" s="79"/>
      <c r="L915" s="79"/>
      <c r="M915" s="82"/>
      <c r="N915" s="79"/>
      <c r="O915" s="79"/>
      <c r="P915" s="79"/>
      <c r="Q915" s="79"/>
      <c r="R915" s="79"/>
      <c r="S915" s="79"/>
      <c r="T915" s="79"/>
      <c r="U915" s="79"/>
      <c r="V915" s="79"/>
      <c r="W915" s="79"/>
    </row>
    <row r="916" spans="1:23" ht="15.75" customHeight="1" x14ac:dyDescent="0.2">
      <c r="A916" s="80"/>
      <c r="B916" s="81"/>
      <c r="C916" s="79"/>
      <c r="D916" s="79"/>
      <c r="E916" s="79"/>
      <c r="F916" s="79"/>
      <c r="G916" s="79"/>
      <c r="H916" s="79"/>
      <c r="I916" s="79"/>
      <c r="J916" s="79"/>
      <c r="K916" s="79"/>
      <c r="L916" s="79"/>
      <c r="M916" s="82"/>
      <c r="N916" s="79"/>
      <c r="O916" s="79"/>
      <c r="P916" s="79"/>
      <c r="Q916" s="79"/>
      <c r="R916" s="79"/>
      <c r="S916" s="79"/>
      <c r="T916" s="79"/>
      <c r="U916" s="79"/>
      <c r="V916" s="79"/>
      <c r="W916" s="79"/>
    </row>
    <row r="917" spans="1:23" ht="15.75" customHeight="1" x14ac:dyDescent="0.2">
      <c r="A917" s="80"/>
      <c r="B917" s="81"/>
      <c r="C917" s="79"/>
      <c r="D917" s="79"/>
      <c r="E917" s="79"/>
      <c r="F917" s="79"/>
      <c r="G917" s="79"/>
      <c r="H917" s="79"/>
      <c r="I917" s="79"/>
      <c r="J917" s="79"/>
      <c r="K917" s="79"/>
      <c r="L917" s="79"/>
      <c r="M917" s="82"/>
      <c r="N917" s="79"/>
      <c r="O917" s="79"/>
      <c r="P917" s="79"/>
      <c r="Q917" s="79"/>
      <c r="R917" s="79"/>
      <c r="S917" s="79"/>
      <c r="T917" s="79"/>
      <c r="U917" s="79"/>
      <c r="V917" s="79"/>
      <c r="W917" s="79"/>
    </row>
    <row r="918" spans="1:23" ht="15.75" customHeight="1" x14ac:dyDescent="0.2">
      <c r="A918" s="80"/>
      <c r="B918" s="81"/>
      <c r="C918" s="79"/>
      <c r="D918" s="79"/>
      <c r="E918" s="79"/>
      <c r="F918" s="79"/>
      <c r="G918" s="79"/>
      <c r="H918" s="79"/>
      <c r="I918" s="79"/>
      <c r="J918" s="79"/>
      <c r="K918" s="79"/>
      <c r="L918" s="79"/>
      <c r="M918" s="82"/>
      <c r="N918" s="79"/>
      <c r="O918" s="79"/>
      <c r="P918" s="79"/>
      <c r="Q918" s="79"/>
      <c r="R918" s="79"/>
      <c r="S918" s="79"/>
      <c r="T918" s="79"/>
      <c r="U918" s="79"/>
      <c r="V918" s="79"/>
      <c r="W918" s="79"/>
    </row>
    <row r="919" spans="1:23" ht="15.75" customHeight="1" x14ac:dyDescent="0.2">
      <c r="A919" s="80"/>
      <c r="B919" s="81"/>
      <c r="C919" s="79"/>
      <c r="D919" s="79"/>
      <c r="E919" s="79"/>
      <c r="F919" s="79"/>
      <c r="G919" s="79"/>
      <c r="H919" s="79"/>
      <c r="I919" s="79"/>
      <c r="J919" s="79"/>
      <c r="K919" s="79"/>
      <c r="L919" s="79"/>
      <c r="M919" s="82"/>
      <c r="N919" s="79"/>
      <c r="O919" s="79"/>
      <c r="P919" s="79"/>
      <c r="Q919" s="79"/>
      <c r="R919" s="79"/>
      <c r="S919" s="79"/>
      <c r="T919" s="79"/>
      <c r="U919" s="79"/>
      <c r="V919" s="79"/>
      <c r="W919" s="79"/>
    </row>
    <row r="920" spans="1:23" ht="15.75" customHeight="1" x14ac:dyDescent="0.2">
      <c r="A920" s="80"/>
      <c r="B920" s="81"/>
      <c r="C920" s="79"/>
      <c r="D920" s="79"/>
      <c r="E920" s="79"/>
      <c r="F920" s="79"/>
      <c r="G920" s="79"/>
      <c r="H920" s="79"/>
      <c r="I920" s="79"/>
      <c r="J920" s="79"/>
      <c r="K920" s="79"/>
      <c r="L920" s="79"/>
      <c r="M920" s="82"/>
      <c r="N920" s="79"/>
      <c r="O920" s="79"/>
      <c r="P920" s="79"/>
      <c r="Q920" s="79"/>
      <c r="R920" s="79"/>
      <c r="S920" s="79"/>
      <c r="T920" s="79"/>
      <c r="U920" s="79"/>
      <c r="V920" s="79"/>
      <c r="W920" s="79"/>
    </row>
    <row r="921" spans="1:23" ht="15.75" customHeight="1" x14ac:dyDescent="0.2">
      <c r="A921" s="80"/>
      <c r="B921" s="81"/>
      <c r="C921" s="79"/>
      <c r="D921" s="79"/>
      <c r="E921" s="79"/>
      <c r="F921" s="79"/>
      <c r="G921" s="79"/>
      <c r="H921" s="79"/>
      <c r="I921" s="79"/>
      <c r="J921" s="79"/>
      <c r="K921" s="79"/>
      <c r="L921" s="79"/>
      <c r="M921" s="82"/>
      <c r="N921" s="79"/>
      <c r="O921" s="79"/>
      <c r="P921" s="79"/>
      <c r="Q921" s="79"/>
      <c r="R921" s="79"/>
      <c r="S921" s="79"/>
      <c r="T921" s="79"/>
      <c r="U921" s="79"/>
      <c r="V921" s="79"/>
      <c r="W921" s="79"/>
    </row>
    <row r="922" spans="1:23" ht="15.75" customHeight="1" x14ac:dyDescent="0.2">
      <c r="A922" s="80"/>
      <c r="B922" s="81"/>
      <c r="C922" s="79"/>
      <c r="D922" s="79"/>
      <c r="E922" s="79"/>
      <c r="F922" s="79"/>
      <c r="G922" s="79"/>
      <c r="H922" s="79"/>
      <c r="I922" s="79"/>
      <c r="J922" s="79"/>
      <c r="K922" s="79"/>
      <c r="L922" s="79"/>
      <c r="M922" s="82"/>
      <c r="N922" s="79"/>
      <c r="O922" s="79"/>
      <c r="P922" s="79"/>
      <c r="Q922" s="79"/>
      <c r="R922" s="79"/>
      <c r="S922" s="79"/>
      <c r="T922" s="79"/>
      <c r="U922" s="79"/>
      <c r="V922" s="79"/>
      <c r="W922" s="79"/>
    </row>
    <row r="923" spans="1:23" ht="15.75" customHeight="1" x14ac:dyDescent="0.2">
      <c r="A923" s="80"/>
      <c r="B923" s="81"/>
      <c r="C923" s="79"/>
      <c r="D923" s="79"/>
      <c r="E923" s="79"/>
      <c r="F923" s="79"/>
      <c r="G923" s="79"/>
      <c r="H923" s="79"/>
      <c r="I923" s="79"/>
      <c r="J923" s="79"/>
      <c r="K923" s="79"/>
      <c r="L923" s="79"/>
      <c r="M923" s="82"/>
      <c r="N923" s="79"/>
      <c r="O923" s="79"/>
      <c r="P923" s="79"/>
      <c r="Q923" s="79"/>
      <c r="R923" s="79"/>
      <c r="S923" s="79"/>
      <c r="T923" s="79"/>
      <c r="U923" s="79"/>
      <c r="V923" s="79"/>
      <c r="W923" s="79"/>
    </row>
    <row r="924" spans="1:23" ht="15.75" customHeight="1" x14ac:dyDescent="0.2">
      <c r="A924" s="80"/>
      <c r="B924" s="81"/>
      <c r="C924" s="79"/>
      <c r="D924" s="79"/>
      <c r="E924" s="79"/>
      <c r="F924" s="79"/>
      <c r="G924" s="79"/>
      <c r="H924" s="79"/>
      <c r="I924" s="79"/>
      <c r="J924" s="79"/>
      <c r="K924" s="79"/>
      <c r="L924" s="79"/>
      <c r="M924" s="82"/>
      <c r="N924" s="79"/>
      <c r="O924" s="79"/>
      <c r="P924" s="79"/>
      <c r="Q924" s="79"/>
      <c r="R924" s="79"/>
      <c r="S924" s="79"/>
      <c r="T924" s="79"/>
      <c r="U924" s="79"/>
      <c r="V924" s="79"/>
      <c r="W924" s="79"/>
    </row>
    <row r="925" spans="1:23" ht="15.75" customHeight="1" x14ac:dyDescent="0.2">
      <c r="A925" s="80"/>
      <c r="B925" s="81"/>
      <c r="C925" s="79"/>
      <c r="D925" s="79"/>
      <c r="E925" s="79"/>
      <c r="F925" s="79"/>
      <c r="G925" s="79"/>
      <c r="H925" s="79"/>
      <c r="I925" s="79"/>
      <c r="J925" s="79"/>
      <c r="K925" s="79"/>
      <c r="L925" s="79"/>
      <c r="M925" s="82"/>
      <c r="N925" s="79"/>
      <c r="O925" s="79"/>
      <c r="P925" s="79"/>
      <c r="Q925" s="79"/>
      <c r="R925" s="79"/>
      <c r="S925" s="79"/>
      <c r="T925" s="79"/>
      <c r="U925" s="79"/>
      <c r="V925" s="79"/>
      <c r="W925" s="79"/>
    </row>
    <row r="926" spans="1:23" ht="15.75" customHeight="1" x14ac:dyDescent="0.2">
      <c r="A926" s="80"/>
      <c r="B926" s="81"/>
      <c r="C926" s="79"/>
      <c r="D926" s="79"/>
      <c r="E926" s="79"/>
      <c r="F926" s="79"/>
      <c r="G926" s="79"/>
      <c r="H926" s="79"/>
      <c r="I926" s="79"/>
      <c r="J926" s="79"/>
      <c r="K926" s="79"/>
      <c r="L926" s="79"/>
      <c r="M926" s="82"/>
      <c r="N926" s="79"/>
      <c r="O926" s="79"/>
      <c r="P926" s="79"/>
      <c r="Q926" s="79"/>
      <c r="R926" s="79"/>
      <c r="S926" s="79"/>
      <c r="T926" s="79"/>
      <c r="U926" s="79"/>
      <c r="V926" s="79"/>
      <c r="W926" s="79"/>
    </row>
    <row r="927" spans="1:23" ht="15.75" customHeight="1" x14ac:dyDescent="0.2">
      <c r="A927" s="80"/>
      <c r="B927" s="81"/>
      <c r="C927" s="79"/>
      <c r="D927" s="79"/>
      <c r="E927" s="79"/>
      <c r="F927" s="79"/>
      <c r="G927" s="79"/>
      <c r="H927" s="79"/>
      <c r="I927" s="79"/>
      <c r="J927" s="79"/>
      <c r="K927" s="79"/>
      <c r="L927" s="79"/>
      <c r="M927" s="82"/>
      <c r="N927" s="79"/>
      <c r="O927" s="79"/>
      <c r="P927" s="79"/>
      <c r="Q927" s="79"/>
      <c r="R927" s="79"/>
      <c r="S927" s="79"/>
      <c r="T927" s="79"/>
      <c r="U927" s="79"/>
      <c r="V927" s="79"/>
      <c r="W927" s="79"/>
    </row>
    <row r="928" spans="1:23" ht="15.75" customHeight="1" x14ac:dyDescent="0.2">
      <c r="A928" s="80"/>
      <c r="B928" s="81"/>
      <c r="C928" s="79"/>
      <c r="D928" s="79"/>
      <c r="E928" s="79"/>
      <c r="F928" s="79"/>
      <c r="G928" s="79"/>
      <c r="H928" s="79"/>
      <c r="I928" s="79"/>
      <c r="J928" s="79"/>
      <c r="K928" s="79"/>
      <c r="L928" s="79"/>
      <c r="M928" s="82"/>
      <c r="N928" s="79"/>
      <c r="O928" s="79"/>
      <c r="P928" s="79"/>
      <c r="Q928" s="79"/>
      <c r="R928" s="79"/>
      <c r="S928" s="79"/>
      <c r="T928" s="79"/>
      <c r="U928" s="79"/>
      <c r="V928" s="79"/>
      <c r="W928" s="79"/>
    </row>
    <row r="929" spans="1:23" ht="15.75" customHeight="1" x14ac:dyDescent="0.2">
      <c r="A929" s="80"/>
      <c r="B929" s="81"/>
      <c r="C929" s="79"/>
      <c r="D929" s="79"/>
      <c r="E929" s="79"/>
      <c r="F929" s="79"/>
      <c r="G929" s="79"/>
      <c r="H929" s="79"/>
      <c r="I929" s="79"/>
      <c r="J929" s="79"/>
      <c r="K929" s="79"/>
      <c r="L929" s="79"/>
      <c r="M929" s="82"/>
      <c r="N929" s="79"/>
      <c r="O929" s="79"/>
      <c r="P929" s="79"/>
      <c r="Q929" s="79"/>
      <c r="R929" s="79"/>
      <c r="S929" s="79"/>
      <c r="T929" s="79"/>
      <c r="U929" s="79"/>
      <c r="V929" s="79"/>
      <c r="W929" s="79"/>
    </row>
    <row r="930" spans="1:23" ht="15.75" customHeight="1" x14ac:dyDescent="0.2">
      <c r="A930" s="80"/>
      <c r="B930" s="81"/>
      <c r="C930" s="79"/>
      <c r="D930" s="79"/>
      <c r="E930" s="79"/>
      <c r="F930" s="79"/>
      <c r="G930" s="79"/>
      <c r="H930" s="79"/>
      <c r="I930" s="79"/>
      <c r="J930" s="79"/>
      <c r="K930" s="79"/>
      <c r="L930" s="79"/>
      <c r="M930" s="82"/>
      <c r="N930" s="79"/>
      <c r="O930" s="79"/>
      <c r="P930" s="79"/>
      <c r="Q930" s="79"/>
      <c r="R930" s="79"/>
      <c r="S930" s="79"/>
      <c r="T930" s="79"/>
      <c r="U930" s="79"/>
      <c r="V930" s="79"/>
      <c r="W930" s="79"/>
    </row>
    <row r="931" spans="1:23" ht="15.75" customHeight="1" x14ac:dyDescent="0.2">
      <c r="A931" s="80"/>
      <c r="B931" s="81"/>
      <c r="C931" s="79"/>
      <c r="D931" s="79"/>
      <c r="E931" s="79"/>
      <c r="F931" s="79"/>
      <c r="G931" s="79"/>
      <c r="H931" s="79"/>
      <c r="I931" s="79"/>
      <c r="J931" s="79"/>
      <c r="K931" s="79"/>
      <c r="L931" s="79"/>
      <c r="M931" s="82"/>
      <c r="N931" s="79"/>
      <c r="O931" s="79"/>
      <c r="P931" s="79"/>
      <c r="Q931" s="79"/>
      <c r="R931" s="79"/>
      <c r="S931" s="79"/>
      <c r="T931" s="79"/>
      <c r="U931" s="79"/>
      <c r="V931" s="79"/>
      <c r="W931" s="79"/>
    </row>
    <row r="932" spans="1:23" ht="15.75" customHeight="1" x14ac:dyDescent="0.2">
      <c r="A932" s="80"/>
      <c r="B932" s="81"/>
      <c r="C932" s="79"/>
      <c r="D932" s="79"/>
      <c r="E932" s="79"/>
      <c r="F932" s="79"/>
      <c r="G932" s="79"/>
      <c r="H932" s="79"/>
      <c r="I932" s="79"/>
      <c r="J932" s="79"/>
      <c r="K932" s="79"/>
      <c r="L932" s="79"/>
      <c r="M932" s="82"/>
      <c r="N932" s="79"/>
      <c r="O932" s="79"/>
      <c r="P932" s="79"/>
      <c r="Q932" s="79"/>
      <c r="R932" s="79"/>
      <c r="S932" s="79"/>
      <c r="T932" s="79"/>
      <c r="U932" s="79"/>
      <c r="V932" s="79"/>
      <c r="W932" s="79"/>
    </row>
    <row r="933" spans="1:23" ht="15.75" customHeight="1" x14ac:dyDescent="0.2">
      <c r="A933" s="80"/>
      <c r="B933" s="81"/>
      <c r="C933" s="79"/>
      <c r="D933" s="79"/>
      <c r="E933" s="79"/>
      <c r="F933" s="79"/>
      <c r="G933" s="79"/>
      <c r="H933" s="79"/>
      <c r="I933" s="79"/>
      <c r="J933" s="79"/>
      <c r="K933" s="79"/>
      <c r="L933" s="79"/>
      <c r="M933" s="82"/>
      <c r="N933" s="79"/>
      <c r="O933" s="79"/>
      <c r="P933" s="79"/>
      <c r="Q933" s="79"/>
      <c r="R933" s="79"/>
      <c r="S933" s="79"/>
      <c r="T933" s="79"/>
      <c r="U933" s="79"/>
      <c r="V933" s="79"/>
      <c r="W933" s="79"/>
    </row>
    <row r="934" spans="1:23" ht="15.75" customHeight="1" x14ac:dyDescent="0.2">
      <c r="A934" s="80"/>
      <c r="B934" s="81"/>
      <c r="C934" s="79"/>
      <c r="D934" s="79"/>
      <c r="E934" s="79"/>
      <c r="F934" s="79"/>
      <c r="G934" s="79"/>
      <c r="H934" s="79"/>
      <c r="I934" s="79"/>
      <c r="J934" s="79"/>
      <c r="K934" s="79"/>
      <c r="L934" s="79"/>
      <c r="M934" s="82"/>
      <c r="N934" s="79"/>
      <c r="O934" s="79"/>
      <c r="P934" s="79"/>
      <c r="Q934" s="79"/>
      <c r="R934" s="79"/>
      <c r="S934" s="79"/>
      <c r="T934" s="79"/>
      <c r="U934" s="79"/>
      <c r="V934" s="79"/>
      <c r="W934" s="79"/>
    </row>
    <row r="935" spans="1:23" ht="15.75" customHeight="1" x14ac:dyDescent="0.2">
      <c r="A935" s="80"/>
      <c r="B935" s="81"/>
      <c r="C935" s="79"/>
      <c r="D935" s="79"/>
      <c r="E935" s="79"/>
      <c r="F935" s="79"/>
      <c r="G935" s="79"/>
      <c r="H935" s="79"/>
      <c r="I935" s="79"/>
      <c r="J935" s="79"/>
      <c r="K935" s="79"/>
      <c r="L935" s="79"/>
      <c r="M935" s="82"/>
      <c r="N935" s="79"/>
      <c r="O935" s="79"/>
      <c r="P935" s="79"/>
      <c r="Q935" s="79"/>
      <c r="R935" s="79"/>
      <c r="S935" s="79"/>
      <c r="T935" s="79"/>
      <c r="U935" s="79"/>
      <c r="V935" s="79"/>
      <c r="W935" s="79"/>
    </row>
    <row r="936" spans="1:23" ht="15.75" customHeight="1" x14ac:dyDescent="0.2">
      <c r="A936" s="80"/>
      <c r="B936" s="81"/>
      <c r="C936" s="79"/>
      <c r="D936" s="79"/>
      <c r="E936" s="79"/>
      <c r="F936" s="79"/>
      <c r="G936" s="79"/>
      <c r="H936" s="79"/>
      <c r="I936" s="79"/>
      <c r="J936" s="79"/>
      <c r="K936" s="79"/>
      <c r="L936" s="79"/>
      <c r="M936" s="82"/>
      <c r="N936" s="79"/>
      <c r="O936" s="79"/>
      <c r="P936" s="79"/>
      <c r="Q936" s="79"/>
      <c r="R936" s="79"/>
      <c r="S936" s="79"/>
      <c r="T936" s="79"/>
      <c r="U936" s="79"/>
      <c r="V936" s="79"/>
      <c r="W936" s="79"/>
    </row>
    <row r="937" spans="1:23" ht="15.75" customHeight="1" x14ac:dyDescent="0.2">
      <c r="A937" s="80"/>
      <c r="B937" s="81"/>
      <c r="C937" s="79"/>
      <c r="D937" s="79"/>
      <c r="E937" s="79"/>
      <c r="F937" s="79"/>
      <c r="G937" s="79"/>
      <c r="H937" s="79"/>
      <c r="I937" s="79"/>
      <c r="J937" s="79"/>
      <c r="K937" s="79"/>
      <c r="L937" s="79"/>
      <c r="M937" s="82"/>
      <c r="N937" s="79"/>
      <c r="O937" s="79"/>
      <c r="P937" s="79"/>
      <c r="Q937" s="79"/>
      <c r="R937" s="79"/>
      <c r="S937" s="79"/>
      <c r="T937" s="79"/>
      <c r="U937" s="79"/>
      <c r="V937" s="79"/>
      <c r="W937" s="79"/>
    </row>
    <row r="938" spans="1:23" ht="15.75" customHeight="1" x14ac:dyDescent="0.2">
      <c r="A938" s="80"/>
      <c r="B938" s="81"/>
      <c r="C938" s="79"/>
      <c r="D938" s="79"/>
      <c r="E938" s="79"/>
      <c r="F938" s="79"/>
      <c r="G938" s="79"/>
      <c r="H938" s="79"/>
      <c r="I938" s="79"/>
      <c r="J938" s="79"/>
      <c r="K938" s="79"/>
      <c r="L938" s="79"/>
      <c r="M938" s="82"/>
      <c r="N938" s="79"/>
      <c r="O938" s="79"/>
      <c r="P938" s="79"/>
      <c r="Q938" s="79"/>
      <c r="R938" s="79"/>
      <c r="S938" s="79"/>
      <c r="T938" s="79"/>
      <c r="U938" s="79"/>
      <c r="V938" s="79"/>
      <c r="W938" s="79"/>
    </row>
    <row r="939" spans="1:23" ht="15.75" customHeight="1" x14ac:dyDescent="0.2">
      <c r="A939" s="80"/>
      <c r="B939" s="81"/>
      <c r="C939" s="79"/>
      <c r="D939" s="79"/>
      <c r="E939" s="79"/>
      <c r="F939" s="79"/>
      <c r="G939" s="79"/>
      <c r="H939" s="79"/>
      <c r="I939" s="79"/>
      <c r="J939" s="79"/>
      <c r="K939" s="79"/>
      <c r="L939" s="79"/>
      <c r="M939" s="82"/>
      <c r="N939" s="79"/>
      <c r="O939" s="79"/>
      <c r="P939" s="79"/>
      <c r="Q939" s="79"/>
      <c r="R939" s="79"/>
      <c r="S939" s="79"/>
      <c r="T939" s="79"/>
      <c r="U939" s="79"/>
      <c r="V939" s="79"/>
      <c r="W939" s="79"/>
    </row>
    <row r="940" spans="1:23" ht="15.75" customHeight="1" x14ac:dyDescent="0.2">
      <c r="A940" s="80"/>
      <c r="B940" s="81"/>
      <c r="C940" s="79"/>
      <c r="D940" s="79"/>
      <c r="E940" s="79"/>
      <c r="F940" s="79"/>
      <c r="G940" s="79"/>
      <c r="H940" s="79"/>
      <c r="I940" s="79"/>
      <c r="J940" s="79"/>
      <c r="K940" s="79"/>
      <c r="L940" s="79"/>
      <c r="M940" s="82"/>
      <c r="N940" s="79"/>
      <c r="O940" s="79"/>
      <c r="P940" s="79"/>
      <c r="Q940" s="79"/>
      <c r="R940" s="79"/>
      <c r="S940" s="79"/>
      <c r="T940" s="79"/>
      <c r="U940" s="79"/>
      <c r="V940" s="79"/>
      <c r="W940" s="79"/>
    </row>
    <row r="941" spans="1:23" ht="15.75" customHeight="1" x14ac:dyDescent="0.2">
      <c r="A941" s="80"/>
      <c r="B941" s="81"/>
      <c r="C941" s="79"/>
      <c r="D941" s="79"/>
      <c r="E941" s="79"/>
      <c r="F941" s="79"/>
      <c r="G941" s="79"/>
      <c r="H941" s="79"/>
      <c r="I941" s="79"/>
      <c r="J941" s="79"/>
      <c r="K941" s="79"/>
      <c r="L941" s="79"/>
      <c r="M941" s="82"/>
      <c r="N941" s="79"/>
      <c r="O941" s="79"/>
      <c r="P941" s="79"/>
      <c r="Q941" s="79"/>
      <c r="R941" s="79"/>
      <c r="S941" s="79"/>
      <c r="T941" s="79"/>
      <c r="U941" s="79"/>
      <c r="V941" s="79"/>
      <c r="W941" s="79"/>
    </row>
    <row r="942" spans="1:23" ht="15.75" customHeight="1" x14ac:dyDescent="0.2">
      <c r="A942" s="80"/>
      <c r="B942" s="81"/>
      <c r="C942" s="79"/>
      <c r="D942" s="79"/>
      <c r="E942" s="79"/>
      <c r="F942" s="79"/>
      <c r="G942" s="79"/>
      <c r="H942" s="79"/>
      <c r="I942" s="79"/>
      <c r="J942" s="79"/>
      <c r="K942" s="79"/>
      <c r="L942" s="79"/>
      <c r="M942" s="82"/>
      <c r="N942" s="79"/>
      <c r="O942" s="79"/>
      <c r="P942" s="79"/>
      <c r="Q942" s="79"/>
      <c r="R942" s="79"/>
      <c r="S942" s="79"/>
      <c r="T942" s="79"/>
      <c r="U942" s="79"/>
      <c r="V942" s="79"/>
      <c r="W942" s="79"/>
    </row>
    <row r="943" spans="1:23" ht="15.75" customHeight="1" x14ac:dyDescent="0.2">
      <c r="A943" s="80"/>
      <c r="B943" s="81"/>
      <c r="C943" s="79"/>
      <c r="D943" s="79"/>
      <c r="E943" s="79"/>
      <c r="F943" s="79"/>
      <c r="G943" s="79"/>
      <c r="H943" s="79"/>
      <c r="I943" s="79"/>
      <c r="J943" s="79"/>
      <c r="K943" s="79"/>
      <c r="L943" s="79"/>
      <c r="M943" s="82"/>
      <c r="N943" s="79"/>
      <c r="O943" s="79"/>
      <c r="P943" s="79"/>
      <c r="Q943" s="79"/>
      <c r="R943" s="79"/>
      <c r="S943" s="79"/>
      <c r="T943" s="79"/>
      <c r="U943" s="79"/>
      <c r="V943" s="79"/>
      <c r="W943" s="79"/>
    </row>
    <row r="944" spans="1:23" ht="15.75" customHeight="1" x14ac:dyDescent="0.2">
      <c r="A944" s="80"/>
      <c r="B944" s="81"/>
      <c r="C944" s="79"/>
      <c r="D944" s="79"/>
      <c r="E944" s="79"/>
      <c r="F944" s="79"/>
      <c r="G944" s="79"/>
      <c r="H944" s="79"/>
      <c r="I944" s="79"/>
      <c r="J944" s="79"/>
      <c r="K944" s="79"/>
      <c r="L944" s="79"/>
      <c r="M944" s="82"/>
      <c r="N944" s="79"/>
      <c r="O944" s="79"/>
      <c r="P944" s="79"/>
      <c r="Q944" s="79"/>
      <c r="R944" s="79"/>
      <c r="S944" s="79"/>
      <c r="T944" s="79"/>
      <c r="U944" s="79"/>
      <c r="V944" s="79"/>
      <c r="W944" s="79"/>
    </row>
    <row r="945" spans="1:23" ht="15.75" customHeight="1" x14ac:dyDescent="0.2">
      <c r="A945" s="80"/>
      <c r="B945" s="81"/>
      <c r="C945" s="79"/>
      <c r="D945" s="79"/>
      <c r="E945" s="79"/>
      <c r="F945" s="79"/>
      <c r="G945" s="79"/>
      <c r="H945" s="79"/>
      <c r="I945" s="79"/>
      <c r="J945" s="79"/>
      <c r="K945" s="79"/>
      <c r="L945" s="79"/>
      <c r="M945" s="82"/>
      <c r="N945" s="79"/>
      <c r="O945" s="79"/>
      <c r="P945" s="79"/>
      <c r="Q945" s="79"/>
      <c r="R945" s="79"/>
      <c r="S945" s="79"/>
      <c r="T945" s="79"/>
      <c r="U945" s="79"/>
      <c r="V945" s="79"/>
      <c r="W945" s="79"/>
    </row>
    <row r="946" spans="1:23" ht="15.75" customHeight="1" x14ac:dyDescent="0.2">
      <c r="A946" s="80"/>
      <c r="B946" s="81"/>
      <c r="C946" s="79"/>
      <c r="D946" s="79"/>
      <c r="E946" s="79"/>
      <c r="F946" s="79"/>
      <c r="G946" s="79"/>
      <c r="H946" s="79"/>
      <c r="I946" s="79"/>
      <c r="J946" s="79"/>
      <c r="K946" s="79"/>
      <c r="L946" s="79"/>
      <c r="M946" s="82"/>
      <c r="N946" s="79"/>
      <c r="O946" s="79"/>
      <c r="P946" s="79"/>
      <c r="Q946" s="79"/>
      <c r="R946" s="79"/>
      <c r="S946" s="79"/>
      <c r="T946" s="79"/>
      <c r="U946" s="79"/>
      <c r="V946" s="79"/>
      <c r="W946" s="79"/>
    </row>
    <row r="947" spans="1:23" ht="15.75" customHeight="1" x14ac:dyDescent="0.2">
      <c r="A947" s="80"/>
      <c r="B947" s="81"/>
      <c r="C947" s="79"/>
      <c r="D947" s="79"/>
      <c r="E947" s="79"/>
      <c r="F947" s="79"/>
      <c r="G947" s="79"/>
      <c r="H947" s="79"/>
      <c r="I947" s="79"/>
      <c r="J947" s="79"/>
      <c r="K947" s="79"/>
      <c r="L947" s="79"/>
      <c r="M947" s="82"/>
      <c r="N947" s="79"/>
      <c r="O947" s="79"/>
      <c r="P947" s="79"/>
      <c r="Q947" s="79"/>
      <c r="R947" s="79"/>
      <c r="S947" s="79"/>
      <c r="T947" s="79"/>
      <c r="U947" s="79"/>
      <c r="V947" s="79"/>
      <c r="W947" s="79"/>
    </row>
    <row r="948" spans="1:23" ht="15.75" customHeight="1" x14ac:dyDescent="0.2">
      <c r="A948" s="80"/>
      <c r="B948" s="81"/>
      <c r="C948" s="79"/>
      <c r="D948" s="79"/>
      <c r="E948" s="79"/>
      <c r="F948" s="79"/>
      <c r="G948" s="79"/>
      <c r="H948" s="79"/>
      <c r="I948" s="79"/>
      <c r="J948" s="79"/>
      <c r="K948" s="79"/>
      <c r="L948" s="79"/>
      <c r="M948" s="82"/>
      <c r="N948" s="79"/>
      <c r="O948" s="79"/>
      <c r="P948" s="79"/>
      <c r="Q948" s="79"/>
      <c r="R948" s="79"/>
      <c r="S948" s="79"/>
      <c r="T948" s="79"/>
      <c r="U948" s="79"/>
      <c r="V948" s="79"/>
      <c r="W948" s="79"/>
    </row>
    <row r="949" spans="1:23" ht="15.75" customHeight="1" x14ac:dyDescent="0.2">
      <c r="A949" s="80"/>
      <c r="B949" s="81"/>
      <c r="C949" s="79"/>
      <c r="D949" s="79"/>
      <c r="E949" s="79"/>
      <c r="F949" s="79"/>
      <c r="G949" s="79"/>
      <c r="H949" s="79"/>
      <c r="I949" s="79"/>
      <c r="J949" s="79"/>
      <c r="K949" s="79"/>
      <c r="L949" s="79"/>
      <c r="M949" s="82"/>
      <c r="N949" s="79"/>
      <c r="O949" s="79"/>
      <c r="P949" s="79"/>
      <c r="Q949" s="79"/>
      <c r="R949" s="79"/>
      <c r="S949" s="79"/>
      <c r="T949" s="79"/>
      <c r="U949" s="79"/>
      <c r="V949" s="79"/>
      <c r="W949" s="79"/>
    </row>
    <row r="950" spans="1:23" ht="15.75" customHeight="1" x14ac:dyDescent="0.2">
      <c r="A950" s="80"/>
      <c r="B950" s="81"/>
      <c r="C950" s="79"/>
      <c r="D950" s="79"/>
      <c r="E950" s="79"/>
      <c r="F950" s="79"/>
      <c r="G950" s="79"/>
      <c r="H950" s="79"/>
      <c r="I950" s="79"/>
      <c r="J950" s="79"/>
      <c r="K950" s="79"/>
      <c r="L950" s="79"/>
      <c r="M950" s="82"/>
      <c r="N950" s="79"/>
      <c r="O950" s="79"/>
      <c r="P950" s="79"/>
      <c r="Q950" s="79"/>
      <c r="R950" s="79"/>
      <c r="S950" s="79"/>
      <c r="T950" s="79"/>
      <c r="U950" s="79"/>
      <c r="V950" s="79"/>
      <c r="W950" s="79"/>
    </row>
    <row r="951" spans="1:23" ht="15.75" customHeight="1" x14ac:dyDescent="0.2">
      <c r="A951" s="80"/>
      <c r="B951" s="81"/>
      <c r="C951" s="79"/>
      <c r="D951" s="79"/>
      <c r="E951" s="79"/>
      <c r="F951" s="79"/>
      <c r="G951" s="79"/>
      <c r="H951" s="79"/>
      <c r="I951" s="79"/>
      <c r="J951" s="79"/>
      <c r="K951" s="79"/>
      <c r="L951" s="79"/>
      <c r="M951" s="82"/>
      <c r="N951" s="79"/>
      <c r="O951" s="79"/>
      <c r="P951" s="79"/>
      <c r="Q951" s="79"/>
      <c r="R951" s="79"/>
      <c r="S951" s="79"/>
      <c r="T951" s="79"/>
      <c r="U951" s="79"/>
      <c r="V951" s="79"/>
      <c r="W951" s="79"/>
    </row>
    <row r="952" spans="1:23" ht="15.75" customHeight="1" x14ac:dyDescent="0.2">
      <c r="A952" s="80"/>
      <c r="B952" s="81"/>
      <c r="C952" s="79"/>
      <c r="D952" s="79"/>
      <c r="E952" s="79"/>
      <c r="F952" s="79"/>
      <c r="G952" s="79"/>
      <c r="H952" s="79"/>
      <c r="I952" s="79"/>
      <c r="J952" s="79"/>
      <c r="K952" s="79"/>
      <c r="L952" s="79"/>
      <c r="M952" s="82"/>
      <c r="N952" s="79"/>
      <c r="O952" s="79"/>
      <c r="P952" s="79"/>
      <c r="Q952" s="79"/>
      <c r="R952" s="79"/>
      <c r="S952" s="79"/>
      <c r="T952" s="79"/>
      <c r="U952" s="79"/>
      <c r="V952" s="79"/>
      <c r="W952" s="79"/>
    </row>
    <row r="953" spans="1:23" ht="15.75" customHeight="1" x14ac:dyDescent="0.2">
      <c r="A953" s="80"/>
      <c r="B953" s="81"/>
      <c r="C953" s="79"/>
      <c r="D953" s="79"/>
      <c r="E953" s="79"/>
      <c r="F953" s="79"/>
      <c r="G953" s="79"/>
      <c r="H953" s="79"/>
      <c r="I953" s="79"/>
      <c r="J953" s="79"/>
      <c r="K953" s="79"/>
      <c r="L953" s="79"/>
      <c r="M953" s="82"/>
      <c r="N953" s="79"/>
      <c r="O953" s="79"/>
      <c r="P953" s="79"/>
      <c r="Q953" s="79"/>
      <c r="R953" s="79"/>
      <c r="S953" s="79"/>
      <c r="T953" s="79"/>
      <c r="U953" s="79"/>
      <c r="V953" s="79"/>
      <c r="W953" s="79"/>
    </row>
    <row r="954" spans="1:23" ht="15.75" customHeight="1" x14ac:dyDescent="0.2">
      <c r="A954" s="80"/>
      <c r="B954" s="81"/>
      <c r="C954" s="79"/>
      <c r="D954" s="79"/>
      <c r="E954" s="79"/>
      <c r="F954" s="79"/>
      <c r="G954" s="79"/>
      <c r="H954" s="79"/>
      <c r="I954" s="79"/>
      <c r="J954" s="79"/>
      <c r="K954" s="79"/>
      <c r="L954" s="79"/>
      <c r="M954" s="82"/>
      <c r="N954" s="79"/>
      <c r="O954" s="79"/>
      <c r="P954" s="79"/>
      <c r="Q954" s="79"/>
      <c r="R954" s="79"/>
      <c r="S954" s="79"/>
      <c r="T954" s="79"/>
      <c r="U954" s="79"/>
      <c r="V954" s="79"/>
      <c r="W954" s="79"/>
    </row>
    <row r="955" spans="1:23" ht="15.75" customHeight="1" x14ac:dyDescent="0.2">
      <c r="A955" s="80"/>
      <c r="B955" s="81"/>
      <c r="C955" s="79"/>
      <c r="D955" s="79"/>
      <c r="E955" s="79"/>
      <c r="F955" s="79"/>
      <c r="G955" s="79"/>
      <c r="H955" s="79"/>
      <c r="I955" s="79"/>
      <c r="J955" s="79"/>
      <c r="K955" s="79"/>
      <c r="L955" s="79"/>
      <c r="M955" s="82"/>
      <c r="N955" s="79"/>
      <c r="O955" s="79"/>
      <c r="P955" s="79"/>
      <c r="Q955" s="79"/>
      <c r="R955" s="79"/>
      <c r="S955" s="79"/>
      <c r="T955" s="79"/>
      <c r="U955" s="79"/>
      <c r="V955" s="79"/>
      <c r="W955" s="79"/>
    </row>
    <row r="956" spans="1:23" ht="15.75" customHeight="1" x14ac:dyDescent="0.2">
      <c r="A956" s="80"/>
      <c r="B956" s="81"/>
      <c r="C956" s="79"/>
      <c r="D956" s="79"/>
      <c r="E956" s="79"/>
      <c r="F956" s="79"/>
      <c r="G956" s="79"/>
      <c r="H956" s="79"/>
      <c r="I956" s="79"/>
      <c r="J956" s="79"/>
      <c r="K956" s="79"/>
      <c r="L956" s="79"/>
      <c r="M956" s="82"/>
      <c r="N956" s="79"/>
      <c r="O956" s="79"/>
      <c r="P956" s="79"/>
      <c r="Q956" s="79"/>
      <c r="R956" s="79"/>
      <c r="S956" s="79"/>
      <c r="T956" s="79"/>
      <c r="U956" s="79"/>
      <c r="V956" s="79"/>
      <c r="W956" s="79"/>
    </row>
    <row r="957" spans="1:23" ht="15.75" customHeight="1" x14ac:dyDescent="0.2">
      <c r="A957" s="80"/>
      <c r="B957" s="81"/>
      <c r="C957" s="79"/>
      <c r="D957" s="79"/>
      <c r="E957" s="79"/>
      <c r="F957" s="79"/>
      <c r="G957" s="79"/>
      <c r="H957" s="79"/>
      <c r="I957" s="79"/>
      <c r="J957" s="79"/>
      <c r="K957" s="79"/>
      <c r="L957" s="79"/>
      <c r="M957" s="82"/>
      <c r="N957" s="79"/>
      <c r="O957" s="79"/>
      <c r="P957" s="79"/>
      <c r="Q957" s="79"/>
      <c r="R957" s="79"/>
      <c r="S957" s="79"/>
      <c r="T957" s="79"/>
      <c r="U957" s="79"/>
      <c r="V957" s="79"/>
      <c r="W957" s="79"/>
    </row>
    <row r="958" spans="1:23" ht="15.75" customHeight="1" x14ac:dyDescent="0.2">
      <c r="A958" s="80"/>
      <c r="B958" s="81"/>
      <c r="C958" s="79"/>
      <c r="D958" s="79"/>
      <c r="E958" s="79"/>
      <c r="F958" s="79"/>
      <c r="G958" s="79"/>
      <c r="H958" s="79"/>
      <c r="I958" s="79"/>
      <c r="J958" s="79"/>
      <c r="K958" s="79"/>
      <c r="L958" s="79"/>
      <c r="M958" s="82"/>
      <c r="N958" s="79"/>
      <c r="O958" s="79"/>
      <c r="P958" s="79"/>
      <c r="Q958" s="79"/>
      <c r="R958" s="79"/>
      <c r="S958" s="79"/>
      <c r="T958" s="79"/>
      <c r="U958" s="79"/>
      <c r="V958" s="79"/>
      <c r="W958" s="79"/>
    </row>
    <row r="959" spans="1:23" ht="15.75" customHeight="1" x14ac:dyDescent="0.2">
      <c r="A959" s="80"/>
      <c r="B959" s="81"/>
      <c r="C959" s="79"/>
      <c r="D959" s="79"/>
      <c r="E959" s="79"/>
      <c r="F959" s="79"/>
      <c r="G959" s="79"/>
      <c r="H959" s="79"/>
      <c r="I959" s="79"/>
      <c r="J959" s="79"/>
      <c r="K959" s="79"/>
      <c r="L959" s="79"/>
      <c r="M959" s="82"/>
      <c r="N959" s="79"/>
      <c r="O959" s="79"/>
      <c r="P959" s="79"/>
      <c r="Q959" s="79"/>
      <c r="R959" s="79"/>
      <c r="S959" s="79"/>
      <c r="T959" s="79"/>
      <c r="U959" s="79"/>
      <c r="V959" s="79"/>
      <c r="W959" s="79"/>
    </row>
    <row r="960" spans="1:23" ht="15.75" customHeight="1" x14ac:dyDescent="0.2">
      <c r="A960" s="80"/>
      <c r="B960" s="81"/>
      <c r="C960" s="79"/>
      <c r="D960" s="79"/>
      <c r="E960" s="79"/>
      <c r="F960" s="79"/>
      <c r="G960" s="79"/>
      <c r="H960" s="79"/>
      <c r="I960" s="79"/>
      <c r="J960" s="79"/>
      <c r="K960" s="79"/>
      <c r="L960" s="79"/>
      <c r="M960" s="82"/>
      <c r="N960" s="79"/>
      <c r="O960" s="79"/>
      <c r="P960" s="79"/>
      <c r="Q960" s="79"/>
      <c r="R960" s="79"/>
      <c r="S960" s="79"/>
      <c r="T960" s="79"/>
      <c r="U960" s="79"/>
      <c r="V960" s="79"/>
      <c r="W960" s="79"/>
    </row>
    <row r="961" spans="1:23" ht="15.75" customHeight="1" x14ac:dyDescent="0.2">
      <c r="A961" s="80"/>
      <c r="B961" s="81"/>
      <c r="C961" s="79"/>
      <c r="D961" s="79"/>
      <c r="E961" s="79"/>
      <c r="F961" s="79"/>
      <c r="G961" s="79"/>
      <c r="H961" s="79"/>
      <c r="I961" s="79"/>
      <c r="J961" s="79"/>
      <c r="K961" s="79"/>
      <c r="L961" s="79"/>
      <c r="M961" s="82"/>
      <c r="N961" s="79"/>
      <c r="O961" s="79"/>
      <c r="P961" s="79"/>
      <c r="Q961" s="79"/>
      <c r="R961" s="79"/>
      <c r="S961" s="79"/>
      <c r="T961" s="79"/>
      <c r="U961" s="79"/>
      <c r="V961" s="79"/>
      <c r="W961" s="79"/>
    </row>
    <row r="962" spans="1:23" ht="15.75" customHeight="1" x14ac:dyDescent="0.2">
      <c r="A962" s="80"/>
      <c r="B962" s="81"/>
      <c r="C962" s="79"/>
      <c r="D962" s="79"/>
      <c r="E962" s="79"/>
      <c r="F962" s="79"/>
      <c r="G962" s="79"/>
      <c r="H962" s="79"/>
      <c r="I962" s="79"/>
      <c r="J962" s="79"/>
      <c r="K962" s="79"/>
      <c r="L962" s="79"/>
      <c r="M962" s="82"/>
      <c r="N962" s="79"/>
      <c r="O962" s="79"/>
      <c r="P962" s="79"/>
      <c r="Q962" s="79"/>
      <c r="R962" s="79"/>
      <c r="S962" s="79"/>
      <c r="T962" s="79"/>
      <c r="U962" s="79"/>
      <c r="V962" s="79"/>
      <c r="W962" s="79"/>
    </row>
    <row r="963" spans="1:23" ht="15.75" customHeight="1" x14ac:dyDescent="0.2">
      <c r="A963" s="80"/>
      <c r="B963" s="81"/>
      <c r="C963" s="79"/>
      <c r="D963" s="79"/>
      <c r="E963" s="79"/>
      <c r="F963" s="79"/>
      <c r="G963" s="79"/>
      <c r="H963" s="79"/>
      <c r="I963" s="79"/>
      <c r="J963" s="79"/>
      <c r="K963" s="79"/>
      <c r="L963" s="79"/>
      <c r="M963" s="82"/>
      <c r="N963" s="79"/>
      <c r="O963" s="79"/>
      <c r="P963" s="79"/>
      <c r="Q963" s="79"/>
      <c r="R963" s="79"/>
      <c r="S963" s="79"/>
      <c r="T963" s="79"/>
      <c r="U963" s="79"/>
      <c r="V963" s="79"/>
      <c r="W963" s="79"/>
    </row>
    <row r="964" spans="1:23" ht="15.75" customHeight="1" x14ac:dyDescent="0.2">
      <c r="A964" s="80"/>
      <c r="B964" s="81"/>
      <c r="C964" s="79"/>
      <c r="D964" s="79"/>
      <c r="E964" s="79"/>
      <c r="F964" s="79"/>
      <c r="G964" s="79"/>
      <c r="H964" s="79"/>
      <c r="I964" s="79"/>
      <c r="J964" s="79"/>
      <c r="K964" s="79"/>
      <c r="L964" s="79"/>
      <c r="M964" s="82"/>
      <c r="N964" s="79"/>
      <c r="O964" s="79"/>
      <c r="P964" s="79"/>
      <c r="Q964" s="79"/>
      <c r="R964" s="79"/>
      <c r="S964" s="79"/>
      <c r="T964" s="79"/>
      <c r="U964" s="79"/>
      <c r="V964" s="79"/>
      <c r="W964" s="79"/>
    </row>
    <row r="965" spans="1:23" ht="15.75" customHeight="1" x14ac:dyDescent="0.2">
      <c r="A965" s="80"/>
      <c r="B965" s="81"/>
      <c r="C965" s="79"/>
      <c r="D965" s="79"/>
      <c r="E965" s="79"/>
      <c r="F965" s="79"/>
      <c r="G965" s="79"/>
      <c r="H965" s="79"/>
      <c r="I965" s="79"/>
      <c r="J965" s="79"/>
      <c r="K965" s="79"/>
      <c r="L965" s="79"/>
      <c r="M965" s="82"/>
      <c r="N965" s="79"/>
      <c r="O965" s="79"/>
      <c r="P965" s="79"/>
      <c r="Q965" s="79"/>
      <c r="R965" s="79"/>
      <c r="S965" s="79"/>
      <c r="T965" s="79"/>
      <c r="U965" s="79"/>
      <c r="V965" s="79"/>
      <c r="W965" s="79"/>
    </row>
    <row r="966" spans="1:23" ht="15.75" customHeight="1" x14ac:dyDescent="0.2">
      <c r="A966" s="80"/>
      <c r="B966" s="81"/>
      <c r="C966" s="79"/>
      <c r="D966" s="79"/>
      <c r="E966" s="79"/>
      <c r="F966" s="79"/>
      <c r="G966" s="79"/>
      <c r="H966" s="79"/>
      <c r="I966" s="79"/>
      <c r="J966" s="79"/>
      <c r="K966" s="79"/>
      <c r="L966" s="79"/>
      <c r="M966" s="82"/>
      <c r="N966" s="79"/>
      <c r="O966" s="79"/>
      <c r="P966" s="79"/>
      <c r="Q966" s="79"/>
      <c r="R966" s="79"/>
      <c r="S966" s="79"/>
      <c r="T966" s="79"/>
      <c r="U966" s="79"/>
      <c r="V966" s="79"/>
      <c r="W966" s="79"/>
    </row>
    <row r="967" spans="1:23" ht="15.75" customHeight="1" x14ac:dyDescent="0.2">
      <c r="A967" s="80"/>
      <c r="B967" s="81"/>
      <c r="C967" s="79"/>
      <c r="D967" s="79"/>
      <c r="E967" s="79"/>
      <c r="F967" s="79"/>
      <c r="G967" s="79"/>
      <c r="H967" s="79"/>
      <c r="I967" s="79"/>
      <c r="J967" s="79"/>
      <c r="K967" s="79"/>
      <c r="L967" s="79"/>
      <c r="M967" s="82"/>
      <c r="N967" s="79"/>
      <c r="O967" s="79"/>
      <c r="P967" s="79"/>
      <c r="Q967" s="79"/>
      <c r="R967" s="79"/>
      <c r="S967" s="79"/>
      <c r="T967" s="79"/>
      <c r="U967" s="79"/>
      <c r="V967" s="79"/>
      <c r="W967" s="79"/>
    </row>
    <row r="968" spans="1:23" ht="15.75" customHeight="1" x14ac:dyDescent="0.2">
      <c r="A968" s="80"/>
      <c r="B968" s="81"/>
      <c r="C968" s="79"/>
      <c r="D968" s="79"/>
      <c r="E968" s="79"/>
      <c r="F968" s="79"/>
      <c r="G968" s="79"/>
      <c r="H968" s="79"/>
      <c r="I968" s="79"/>
      <c r="J968" s="79"/>
      <c r="K968" s="79"/>
      <c r="L968" s="79"/>
      <c r="M968" s="82"/>
      <c r="N968" s="79"/>
      <c r="O968" s="79"/>
      <c r="P968" s="79"/>
      <c r="Q968" s="79"/>
      <c r="R968" s="79"/>
      <c r="S968" s="79"/>
      <c r="T968" s="79"/>
      <c r="U968" s="79"/>
      <c r="V968" s="79"/>
      <c r="W968" s="79"/>
    </row>
    <row r="969" spans="1:23" ht="15.75" customHeight="1" x14ac:dyDescent="0.2">
      <c r="A969" s="80"/>
      <c r="B969" s="81"/>
      <c r="C969" s="79"/>
      <c r="D969" s="79"/>
      <c r="E969" s="79"/>
      <c r="F969" s="79"/>
      <c r="G969" s="79"/>
      <c r="H969" s="79"/>
      <c r="I969" s="79"/>
      <c r="J969" s="79"/>
      <c r="K969" s="79"/>
      <c r="L969" s="79"/>
      <c r="M969" s="82"/>
      <c r="N969" s="79"/>
      <c r="O969" s="79"/>
      <c r="P969" s="79"/>
      <c r="Q969" s="79"/>
      <c r="R969" s="79"/>
      <c r="S969" s="79"/>
      <c r="T969" s="79"/>
      <c r="U969" s="79"/>
      <c r="V969" s="79"/>
      <c r="W969" s="79"/>
    </row>
    <row r="970" spans="1:23" ht="15.75" customHeight="1" x14ac:dyDescent="0.2">
      <c r="A970" s="80"/>
      <c r="B970" s="81"/>
      <c r="C970" s="79"/>
      <c r="D970" s="79"/>
      <c r="E970" s="79"/>
      <c r="F970" s="79"/>
      <c r="G970" s="79"/>
      <c r="H970" s="79"/>
      <c r="I970" s="79"/>
      <c r="J970" s="79"/>
      <c r="K970" s="79"/>
      <c r="L970" s="79"/>
      <c r="M970" s="82"/>
      <c r="N970" s="79"/>
      <c r="O970" s="79"/>
      <c r="P970" s="79"/>
      <c r="Q970" s="79"/>
      <c r="R970" s="79"/>
      <c r="S970" s="79"/>
      <c r="T970" s="79"/>
      <c r="U970" s="79"/>
      <c r="V970" s="79"/>
      <c r="W970" s="79"/>
    </row>
    <row r="971" spans="1:23" ht="15.75" customHeight="1" x14ac:dyDescent="0.2">
      <c r="A971" s="80"/>
      <c r="B971" s="81"/>
      <c r="C971" s="79"/>
      <c r="D971" s="79"/>
      <c r="E971" s="79"/>
      <c r="F971" s="79"/>
      <c r="G971" s="79"/>
      <c r="H971" s="79"/>
      <c r="I971" s="79"/>
      <c r="J971" s="79"/>
      <c r="K971" s="79"/>
      <c r="L971" s="79"/>
      <c r="M971" s="82"/>
      <c r="N971" s="79"/>
      <c r="O971" s="79"/>
      <c r="P971" s="79"/>
      <c r="Q971" s="79"/>
      <c r="R971" s="79"/>
      <c r="S971" s="79"/>
      <c r="T971" s="79"/>
      <c r="U971" s="79"/>
      <c r="V971" s="79"/>
      <c r="W971" s="79"/>
    </row>
    <row r="972" spans="1:23" ht="15.75" customHeight="1" x14ac:dyDescent="0.2">
      <c r="A972" s="80"/>
      <c r="B972" s="81"/>
      <c r="C972" s="79"/>
      <c r="D972" s="79"/>
      <c r="E972" s="79"/>
      <c r="F972" s="79"/>
      <c r="G972" s="79"/>
      <c r="H972" s="79"/>
      <c r="I972" s="79"/>
      <c r="J972" s="79"/>
      <c r="K972" s="79"/>
      <c r="L972" s="79"/>
      <c r="M972" s="82"/>
      <c r="N972" s="79"/>
      <c r="O972" s="79"/>
      <c r="P972" s="79"/>
      <c r="Q972" s="79"/>
      <c r="R972" s="79"/>
      <c r="S972" s="79"/>
      <c r="T972" s="79"/>
      <c r="U972" s="79"/>
      <c r="V972" s="79"/>
      <c r="W972" s="79"/>
    </row>
    <row r="973" spans="1:23" ht="15.75" customHeight="1" x14ac:dyDescent="0.2">
      <c r="A973" s="80"/>
      <c r="B973" s="81"/>
      <c r="C973" s="79"/>
      <c r="D973" s="79"/>
      <c r="E973" s="79"/>
      <c r="F973" s="79"/>
      <c r="G973" s="79"/>
      <c r="H973" s="79"/>
      <c r="I973" s="79"/>
      <c r="J973" s="79"/>
      <c r="K973" s="79"/>
      <c r="L973" s="79"/>
      <c r="M973" s="82"/>
      <c r="N973" s="79"/>
      <c r="O973" s="79"/>
      <c r="P973" s="79"/>
      <c r="Q973" s="79"/>
      <c r="R973" s="79"/>
      <c r="S973" s="79"/>
      <c r="T973" s="79"/>
      <c r="U973" s="79"/>
      <c r="V973" s="79"/>
      <c r="W973" s="79"/>
    </row>
    <row r="974" spans="1:23" ht="15.75" customHeight="1" x14ac:dyDescent="0.2">
      <c r="A974" s="80"/>
      <c r="B974" s="81"/>
      <c r="C974" s="79"/>
      <c r="D974" s="79"/>
      <c r="E974" s="79"/>
      <c r="F974" s="79"/>
      <c r="G974" s="79"/>
      <c r="H974" s="79"/>
      <c r="I974" s="79"/>
      <c r="J974" s="79"/>
      <c r="K974" s="79"/>
      <c r="L974" s="79"/>
      <c r="M974" s="82"/>
      <c r="N974" s="79"/>
      <c r="O974" s="79"/>
      <c r="P974" s="79"/>
      <c r="Q974" s="79"/>
      <c r="R974" s="79"/>
      <c r="S974" s="79"/>
      <c r="T974" s="79"/>
      <c r="U974" s="79"/>
      <c r="V974" s="79"/>
      <c r="W974" s="79"/>
    </row>
    <row r="975" spans="1:23" ht="15.75" customHeight="1" x14ac:dyDescent="0.2">
      <c r="A975" s="80"/>
      <c r="B975" s="81"/>
      <c r="C975" s="79"/>
      <c r="D975" s="79"/>
      <c r="E975" s="79"/>
      <c r="F975" s="79"/>
      <c r="G975" s="79"/>
      <c r="H975" s="79"/>
      <c r="I975" s="79"/>
      <c r="J975" s="79"/>
      <c r="K975" s="79"/>
      <c r="L975" s="79"/>
      <c r="M975" s="82"/>
      <c r="N975" s="79"/>
      <c r="O975" s="79"/>
      <c r="P975" s="79"/>
      <c r="Q975" s="79"/>
      <c r="R975" s="79"/>
      <c r="S975" s="79"/>
      <c r="T975" s="79"/>
      <c r="U975" s="79"/>
      <c r="V975" s="79"/>
      <c r="W975" s="79"/>
    </row>
    <row r="976" spans="1:23" ht="15.75" customHeight="1" x14ac:dyDescent="0.2">
      <c r="A976" s="80"/>
      <c r="B976" s="81"/>
      <c r="C976" s="79"/>
      <c r="D976" s="79"/>
      <c r="E976" s="79"/>
      <c r="F976" s="79"/>
      <c r="G976" s="79"/>
      <c r="H976" s="79"/>
      <c r="I976" s="79"/>
      <c r="J976" s="79"/>
      <c r="K976" s="79"/>
      <c r="L976" s="79"/>
      <c r="M976" s="82"/>
      <c r="N976" s="79"/>
      <c r="O976" s="79"/>
      <c r="P976" s="79"/>
      <c r="Q976" s="79"/>
      <c r="R976" s="79"/>
      <c r="S976" s="79"/>
      <c r="T976" s="79"/>
      <c r="U976" s="79"/>
      <c r="V976" s="79"/>
      <c r="W976" s="79"/>
    </row>
    <row r="977" spans="1:23" ht="15.75" customHeight="1" x14ac:dyDescent="0.2">
      <c r="A977" s="80"/>
      <c r="B977" s="81"/>
      <c r="C977" s="79"/>
      <c r="D977" s="79"/>
      <c r="E977" s="79"/>
      <c r="F977" s="79"/>
      <c r="G977" s="79"/>
      <c r="H977" s="79"/>
      <c r="I977" s="79"/>
      <c r="J977" s="79"/>
      <c r="K977" s="79"/>
      <c r="L977" s="79"/>
      <c r="M977" s="82"/>
      <c r="N977" s="79"/>
      <c r="O977" s="79"/>
      <c r="P977" s="79"/>
      <c r="Q977" s="79"/>
      <c r="R977" s="79"/>
      <c r="S977" s="79"/>
      <c r="T977" s="79"/>
      <c r="U977" s="79"/>
      <c r="V977" s="79"/>
      <c r="W977" s="79"/>
    </row>
    <row r="978" spans="1:23" ht="15.75" customHeight="1" x14ac:dyDescent="0.2">
      <c r="A978" s="80"/>
      <c r="B978" s="81"/>
      <c r="C978" s="79"/>
      <c r="D978" s="79"/>
      <c r="E978" s="79"/>
      <c r="F978" s="79"/>
      <c r="G978" s="79"/>
      <c r="H978" s="79"/>
      <c r="I978" s="79"/>
      <c r="J978" s="79"/>
      <c r="K978" s="79"/>
      <c r="L978" s="79"/>
      <c r="M978" s="82"/>
      <c r="N978" s="79"/>
      <c r="O978" s="79"/>
      <c r="P978" s="79"/>
      <c r="Q978" s="79"/>
      <c r="R978" s="79"/>
      <c r="S978" s="79"/>
      <c r="T978" s="79"/>
      <c r="U978" s="79"/>
      <c r="V978" s="79"/>
      <c r="W978" s="79"/>
    </row>
    <row r="979" spans="1:23" ht="15.75" customHeight="1" x14ac:dyDescent="0.2">
      <c r="A979" s="80"/>
      <c r="B979" s="81"/>
      <c r="C979" s="79"/>
      <c r="D979" s="79"/>
      <c r="E979" s="79"/>
      <c r="F979" s="79"/>
      <c r="G979" s="79"/>
      <c r="H979" s="79"/>
      <c r="I979" s="79"/>
      <c r="J979" s="79"/>
      <c r="K979" s="79"/>
      <c r="L979" s="79"/>
      <c r="M979" s="82"/>
      <c r="N979" s="79"/>
      <c r="O979" s="79"/>
      <c r="P979" s="79"/>
      <c r="Q979" s="79"/>
      <c r="R979" s="79"/>
      <c r="S979" s="79"/>
      <c r="T979" s="79"/>
      <c r="U979" s="79"/>
      <c r="V979" s="79"/>
      <c r="W979" s="79"/>
    </row>
    <row r="980" spans="1:23" ht="15.75" customHeight="1" x14ac:dyDescent="0.2">
      <c r="A980" s="80"/>
      <c r="B980" s="81"/>
      <c r="C980" s="79"/>
      <c r="D980" s="79"/>
      <c r="E980" s="79"/>
      <c r="F980" s="79"/>
      <c r="G980" s="79"/>
      <c r="H980" s="79"/>
      <c r="I980" s="79"/>
      <c r="J980" s="79"/>
      <c r="K980" s="79"/>
      <c r="L980" s="79"/>
      <c r="M980" s="82"/>
      <c r="N980" s="79"/>
      <c r="O980" s="79"/>
      <c r="P980" s="79"/>
      <c r="Q980" s="79"/>
      <c r="R980" s="79"/>
      <c r="S980" s="79"/>
      <c r="T980" s="79"/>
      <c r="U980" s="79"/>
      <c r="V980" s="79"/>
      <c r="W980" s="79"/>
    </row>
    <row r="981" spans="1:23" ht="15.75" customHeight="1" x14ac:dyDescent="0.2">
      <c r="A981" s="80"/>
      <c r="B981" s="81"/>
      <c r="C981" s="79"/>
      <c r="D981" s="79"/>
      <c r="E981" s="79"/>
      <c r="F981" s="79"/>
      <c r="G981" s="79"/>
      <c r="H981" s="79"/>
      <c r="I981" s="79"/>
      <c r="J981" s="79"/>
      <c r="K981" s="79"/>
      <c r="L981" s="79"/>
      <c r="M981" s="82"/>
      <c r="N981" s="79"/>
      <c r="O981" s="79"/>
      <c r="P981" s="79"/>
      <c r="Q981" s="79"/>
      <c r="R981" s="79"/>
      <c r="S981" s="79"/>
      <c r="T981" s="79"/>
      <c r="U981" s="79"/>
      <c r="V981" s="79"/>
      <c r="W981" s="79"/>
    </row>
    <row r="982" spans="1:23" ht="15.75" customHeight="1" x14ac:dyDescent="0.2">
      <c r="A982" s="80"/>
      <c r="B982" s="81"/>
      <c r="C982" s="79"/>
      <c r="D982" s="79"/>
      <c r="E982" s="79"/>
      <c r="F982" s="79"/>
      <c r="G982" s="79"/>
      <c r="H982" s="79"/>
      <c r="I982" s="79"/>
      <c r="J982" s="79"/>
      <c r="K982" s="79"/>
      <c r="L982" s="79"/>
      <c r="M982" s="82"/>
      <c r="N982" s="79"/>
      <c r="O982" s="79"/>
      <c r="P982" s="79"/>
      <c r="Q982" s="79"/>
      <c r="R982" s="79"/>
      <c r="S982" s="79"/>
      <c r="T982" s="79"/>
      <c r="U982" s="79"/>
      <c r="V982" s="79"/>
      <c r="W982" s="79"/>
    </row>
    <row r="983" spans="1:23" ht="15.75" customHeight="1" x14ac:dyDescent="0.2">
      <c r="A983" s="80"/>
      <c r="B983" s="81"/>
      <c r="C983" s="79"/>
      <c r="D983" s="79"/>
      <c r="E983" s="79"/>
      <c r="F983" s="79"/>
      <c r="G983" s="79"/>
      <c r="H983" s="79"/>
      <c r="I983" s="79"/>
      <c r="J983" s="79"/>
      <c r="K983" s="79"/>
      <c r="L983" s="79"/>
      <c r="M983" s="82"/>
      <c r="N983" s="79"/>
      <c r="O983" s="79"/>
      <c r="P983" s="79"/>
      <c r="Q983" s="79"/>
      <c r="R983" s="79"/>
      <c r="S983" s="79"/>
      <c r="T983" s="79"/>
      <c r="U983" s="79"/>
      <c r="V983" s="79"/>
      <c r="W983" s="79"/>
    </row>
    <row r="984" spans="1:23" ht="15.75" customHeight="1" x14ac:dyDescent="0.2">
      <c r="A984" s="80"/>
      <c r="B984" s="81"/>
      <c r="C984" s="79"/>
      <c r="D984" s="79"/>
      <c r="E984" s="79"/>
      <c r="F984" s="79"/>
      <c r="G984" s="79"/>
      <c r="H984" s="79"/>
      <c r="I984" s="79"/>
      <c r="J984" s="79"/>
      <c r="K984" s="79"/>
      <c r="L984" s="79"/>
      <c r="M984" s="82"/>
      <c r="N984" s="79"/>
      <c r="O984" s="79"/>
      <c r="P984" s="79"/>
      <c r="Q984" s="79"/>
      <c r="R984" s="79"/>
      <c r="S984" s="79"/>
      <c r="T984" s="79"/>
      <c r="U984" s="79"/>
      <c r="V984" s="79"/>
      <c r="W984" s="79"/>
    </row>
    <row r="985" spans="1:23" ht="15.75" customHeight="1" x14ac:dyDescent="0.2">
      <c r="A985" s="80"/>
      <c r="B985" s="81"/>
      <c r="C985" s="79"/>
      <c r="D985" s="79"/>
      <c r="E985" s="79"/>
      <c r="F985" s="79"/>
      <c r="G985" s="79"/>
      <c r="H985" s="79"/>
      <c r="I985" s="79"/>
      <c r="J985" s="79"/>
      <c r="K985" s="79"/>
      <c r="L985" s="79"/>
      <c r="M985" s="82"/>
      <c r="N985" s="79"/>
      <c r="O985" s="79"/>
      <c r="P985" s="79"/>
      <c r="Q985" s="79"/>
      <c r="R985" s="79"/>
      <c r="S985" s="79"/>
      <c r="T985" s="79"/>
      <c r="U985" s="79"/>
      <c r="V985" s="79"/>
      <c r="W985" s="79"/>
    </row>
    <row r="986" spans="1:23" ht="15.75" customHeight="1" x14ac:dyDescent="0.2">
      <c r="A986" s="80"/>
      <c r="B986" s="81"/>
      <c r="C986" s="79"/>
      <c r="D986" s="79"/>
      <c r="E986" s="79"/>
      <c r="F986" s="79"/>
      <c r="G986" s="79"/>
      <c r="H986" s="79"/>
      <c r="I986" s="79"/>
      <c r="J986" s="79"/>
      <c r="K986" s="79"/>
      <c r="L986" s="79"/>
      <c r="M986" s="82"/>
      <c r="N986" s="79"/>
      <c r="O986" s="79"/>
      <c r="P986" s="79"/>
      <c r="Q986" s="79"/>
      <c r="R986" s="79"/>
      <c r="S986" s="79"/>
      <c r="T986" s="79"/>
      <c r="U986" s="79"/>
      <c r="V986" s="79"/>
      <c r="W986" s="79"/>
    </row>
    <row r="987" spans="1:23" ht="15.75" customHeight="1" x14ac:dyDescent="0.2">
      <c r="A987" s="80"/>
      <c r="B987" s="81"/>
      <c r="C987" s="79"/>
      <c r="D987" s="79"/>
      <c r="E987" s="79"/>
      <c r="F987" s="79"/>
      <c r="G987" s="79"/>
      <c r="H987" s="79"/>
      <c r="I987" s="79"/>
      <c r="J987" s="79"/>
      <c r="K987" s="79"/>
      <c r="L987" s="79"/>
      <c r="M987" s="82"/>
      <c r="N987" s="79"/>
      <c r="O987" s="79"/>
      <c r="P987" s="79"/>
      <c r="Q987" s="79"/>
      <c r="R987" s="79"/>
      <c r="S987" s="79"/>
      <c r="T987" s="79"/>
      <c r="U987" s="79"/>
      <c r="V987" s="79"/>
      <c r="W987" s="79"/>
    </row>
    <row r="988" spans="1:23" ht="15.75" customHeight="1" x14ac:dyDescent="0.2">
      <c r="A988" s="80"/>
      <c r="B988" s="81"/>
      <c r="C988" s="79"/>
      <c r="D988" s="79"/>
      <c r="E988" s="79"/>
      <c r="F988" s="79"/>
      <c r="G988" s="79"/>
      <c r="H988" s="79"/>
      <c r="I988" s="79"/>
      <c r="J988" s="79"/>
      <c r="K988" s="79"/>
      <c r="L988" s="79"/>
      <c r="M988" s="82"/>
      <c r="N988" s="79"/>
      <c r="O988" s="79"/>
      <c r="P988" s="79"/>
      <c r="Q988" s="79"/>
      <c r="R988" s="79"/>
      <c r="S988" s="79"/>
      <c r="T988" s="79"/>
      <c r="U988" s="79"/>
      <c r="V988" s="79"/>
      <c r="W988" s="79"/>
    </row>
    <row r="989" spans="1:23" ht="15.75" customHeight="1" x14ac:dyDescent="0.2">
      <c r="A989" s="80"/>
      <c r="B989" s="81"/>
      <c r="C989" s="79"/>
      <c r="D989" s="79"/>
      <c r="E989" s="79"/>
      <c r="F989" s="79"/>
      <c r="G989" s="79"/>
      <c r="H989" s="79"/>
      <c r="I989" s="79"/>
      <c r="J989" s="79"/>
      <c r="K989" s="79"/>
      <c r="L989" s="79"/>
      <c r="M989" s="82"/>
      <c r="N989" s="79"/>
      <c r="O989" s="79"/>
      <c r="P989" s="79"/>
      <c r="Q989" s="79"/>
      <c r="R989" s="79"/>
      <c r="S989" s="79"/>
      <c r="T989" s="79"/>
      <c r="U989" s="79"/>
      <c r="V989" s="79"/>
      <c r="W989" s="79"/>
    </row>
    <row r="990" spans="1:23" ht="15.75" customHeight="1" x14ac:dyDescent="0.2">
      <c r="A990" s="80"/>
      <c r="B990" s="81"/>
      <c r="C990" s="79"/>
      <c r="D990" s="79"/>
      <c r="E990" s="79"/>
      <c r="F990" s="79"/>
      <c r="G990" s="79"/>
      <c r="H990" s="79"/>
      <c r="I990" s="79"/>
      <c r="J990" s="79"/>
      <c r="K990" s="79"/>
      <c r="L990" s="79"/>
      <c r="M990" s="82"/>
      <c r="N990" s="79"/>
      <c r="O990" s="79"/>
      <c r="P990" s="79"/>
      <c r="Q990" s="79"/>
      <c r="R990" s="79"/>
      <c r="S990" s="79"/>
      <c r="T990" s="79"/>
      <c r="U990" s="79"/>
      <c r="V990" s="79"/>
      <c r="W990" s="79"/>
    </row>
    <row r="991" spans="1:23" ht="15.75" customHeight="1" x14ac:dyDescent="0.2">
      <c r="A991" s="80"/>
      <c r="B991" s="81"/>
      <c r="C991" s="79"/>
      <c r="D991" s="79"/>
      <c r="E991" s="79"/>
      <c r="F991" s="79"/>
      <c r="G991" s="79"/>
      <c r="H991" s="79"/>
      <c r="I991" s="79"/>
      <c r="J991" s="79"/>
      <c r="K991" s="79"/>
      <c r="L991" s="79"/>
      <c r="M991" s="82"/>
      <c r="N991" s="79"/>
      <c r="O991" s="79"/>
      <c r="P991" s="79"/>
      <c r="Q991" s="79"/>
      <c r="R991" s="79"/>
      <c r="S991" s="79"/>
      <c r="T991" s="79"/>
      <c r="U991" s="79"/>
      <c r="V991" s="79"/>
      <c r="W991" s="79"/>
    </row>
    <row r="992" spans="1:23" ht="15.75" customHeight="1" x14ac:dyDescent="0.2">
      <c r="A992" s="80"/>
      <c r="B992" s="81"/>
      <c r="C992" s="79"/>
      <c r="D992" s="79"/>
      <c r="E992" s="79"/>
      <c r="F992" s="79"/>
      <c r="G992" s="79"/>
      <c r="H992" s="79"/>
      <c r="I992" s="79"/>
      <c r="J992" s="79"/>
      <c r="K992" s="79"/>
      <c r="L992" s="79"/>
      <c r="M992" s="82"/>
      <c r="N992" s="79"/>
      <c r="O992" s="79"/>
      <c r="P992" s="79"/>
      <c r="Q992" s="79"/>
      <c r="R992" s="79"/>
      <c r="S992" s="79"/>
      <c r="T992" s="79"/>
      <c r="U992" s="79"/>
      <c r="V992" s="79"/>
      <c r="W992" s="79"/>
    </row>
    <row r="993" spans="1:23" ht="15.75" customHeight="1" x14ac:dyDescent="0.2">
      <c r="A993" s="80"/>
      <c r="B993" s="81"/>
      <c r="C993" s="79"/>
      <c r="D993" s="79"/>
      <c r="E993" s="79"/>
      <c r="F993" s="79"/>
      <c r="G993" s="79"/>
      <c r="H993" s="79"/>
      <c r="I993" s="79"/>
      <c r="J993" s="79"/>
      <c r="K993" s="79"/>
      <c r="L993" s="79"/>
      <c r="M993" s="82"/>
      <c r="N993" s="79"/>
      <c r="O993" s="79"/>
      <c r="P993" s="79"/>
      <c r="Q993" s="79"/>
      <c r="R993" s="79"/>
      <c r="S993" s="79"/>
      <c r="T993" s="79"/>
      <c r="U993" s="79"/>
      <c r="V993" s="79"/>
      <c r="W993" s="79"/>
    </row>
    <row r="994" spans="1:23" ht="15.75" customHeight="1" x14ac:dyDescent="0.2">
      <c r="A994" s="80"/>
      <c r="B994" s="81"/>
      <c r="C994" s="79"/>
      <c r="D994" s="79"/>
      <c r="E994" s="79"/>
      <c r="F994" s="79"/>
      <c r="G994" s="79"/>
      <c r="H994" s="79"/>
      <c r="I994" s="79"/>
      <c r="J994" s="79"/>
      <c r="K994" s="79"/>
      <c r="L994" s="79"/>
      <c r="M994" s="82"/>
      <c r="N994" s="79"/>
      <c r="O994" s="79"/>
      <c r="P994" s="79"/>
      <c r="Q994" s="79"/>
      <c r="R994" s="79"/>
      <c r="S994" s="79"/>
      <c r="T994" s="79"/>
      <c r="U994" s="79"/>
      <c r="V994" s="79"/>
      <c r="W994" s="79"/>
    </row>
    <row r="995" spans="1:23" ht="15.75" customHeight="1" x14ac:dyDescent="0.2">
      <c r="A995" s="80"/>
      <c r="B995" s="81"/>
      <c r="C995" s="79"/>
      <c r="D995" s="79"/>
      <c r="E995" s="79"/>
      <c r="F995" s="79"/>
      <c r="G995" s="79"/>
      <c r="H995" s="79"/>
      <c r="I995" s="79"/>
      <c r="J995" s="79"/>
      <c r="K995" s="79"/>
      <c r="L995" s="79"/>
      <c r="M995" s="82"/>
      <c r="N995" s="79"/>
      <c r="O995" s="79"/>
      <c r="P995" s="79"/>
      <c r="Q995" s="79"/>
      <c r="R995" s="79"/>
      <c r="S995" s="79"/>
      <c r="T995" s="79"/>
      <c r="U995" s="79"/>
      <c r="V995" s="79"/>
      <c r="W995" s="79"/>
    </row>
    <row r="996" spans="1:23" ht="15.75" customHeight="1" x14ac:dyDescent="0.2">
      <c r="A996" s="80"/>
      <c r="B996" s="81"/>
      <c r="C996" s="79"/>
      <c r="D996" s="79"/>
      <c r="E996" s="79"/>
      <c r="F996" s="79"/>
      <c r="G996" s="79"/>
      <c r="H996" s="79"/>
      <c r="I996" s="79"/>
      <c r="J996" s="79"/>
      <c r="K996" s="79"/>
      <c r="L996" s="79"/>
      <c r="M996" s="82"/>
      <c r="N996" s="79"/>
      <c r="O996" s="79"/>
      <c r="P996" s="79"/>
      <c r="Q996" s="79"/>
      <c r="R996" s="79"/>
      <c r="S996" s="79"/>
      <c r="T996" s="79"/>
      <c r="U996" s="79"/>
      <c r="V996" s="79"/>
      <c r="W996" s="79"/>
    </row>
    <row r="997" spans="1:23" ht="15.75" customHeight="1" x14ac:dyDescent="0.2">
      <c r="A997" s="80"/>
      <c r="B997" s="81"/>
      <c r="C997" s="79"/>
      <c r="D997" s="79"/>
      <c r="E997" s="79"/>
      <c r="F997" s="79"/>
      <c r="G997" s="79"/>
      <c r="H997" s="79"/>
      <c r="I997" s="79"/>
      <c r="J997" s="79"/>
      <c r="K997" s="79"/>
      <c r="L997" s="79"/>
      <c r="M997" s="82"/>
      <c r="N997" s="79"/>
      <c r="O997" s="79"/>
      <c r="P997" s="79"/>
      <c r="Q997" s="79"/>
      <c r="R997" s="79"/>
      <c r="S997" s="79"/>
      <c r="T997" s="79"/>
      <c r="U997" s="79"/>
      <c r="V997" s="79"/>
      <c r="W997" s="79"/>
    </row>
    <row r="998" spans="1:23" ht="15.75" customHeight="1" x14ac:dyDescent="0.2">
      <c r="A998" s="80"/>
      <c r="B998" s="81"/>
      <c r="C998" s="79"/>
      <c r="D998" s="79"/>
      <c r="E998" s="79"/>
      <c r="F998" s="79"/>
      <c r="G998" s="79"/>
      <c r="H998" s="79"/>
      <c r="I998" s="79"/>
      <c r="J998" s="79"/>
      <c r="K998" s="79"/>
      <c r="L998" s="79"/>
      <c r="M998" s="82"/>
      <c r="N998" s="79"/>
      <c r="O998" s="79"/>
      <c r="P998" s="79"/>
      <c r="Q998" s="79"/>
      <c r="R998" s="79"/>
      <c r="S998" s="79"/>
      <c r="T998" s="79"/>
      <c r="U998" s="79"/>
      <c r="V998" s="79"/>
      <c r="W998" s="79"/>
    </row>
    <row r="999" spans="1:23" ht="15.75" customHeight="1" x14ac:dyDescent="0.2">
      <c r="A999" s="80"/>
      <c r="B999" s="81"/>
      <c r="C999" s="79"/>
      <c r="D999" s="79"/>
      <c r="E999" s="79"/>
      <c r="F999" s="79"/>
      <c r="G999" s="79"/>
      <c r="H999" s="79"/>
      <c r="I999" s="79"/>
      <c r="J999" s="79"/>
      <c r="K999" s="79"/>
      <c r="L999" s="79"/>
      <c r="M999" s="82"/>
      <c r="N999" s="79"/>
      <c r="O999" s="79"/>
      <c r="P999" s="79"/>
      <c r="Q999" s="79"/>
      <c r="R999" s="79"/>
      <c r="S999" s="79"/>
      <c r="T999" s="79"/>
      <c r="U999" s="79"/>
      <c r="V999" s="79"/>
      <c r="W999" s="79"/>
    </row>
    <row r="1000" spans="1:23" ht="15.75" customHeight="1" x14ac:dyDescent="0.2">
      <c r="A1000" s="80"/>
      <c r="B1000" s="81"/>
      <c r="C1000" s="79"/>
      <c r="D1000" s="79"/>
      <c r="E1000" s="79"/>
      <c r="F1000" s="79"/>
      <c r="G1000" s="79"/>
      <c r="H1000" s="79"/>
      <c r="I1000" s="79"/>
      <c r="J1000" s="79"/>
      <c r="K1000" s="79"/>
      <c r="L1000" s="79"/>
      <c r="M1000" s="82"/>
      <c r="N1000" s="79"/>
      <c r="O1000" s="79"/>
      <c r="P1000" s="79"/>
      <c r="Q1000" s="79"/>
      <c r="R1000" s="79"/>
      <c r="S1000" s="79"/>
      <c r="T1000" s="79"/>
      <c r="U1000" s="79"/>
      <c r="V1000" s="79"/>
      <c r="W1000" s="79"/>
    </row>
    <row r="1001" spans="1:23" ht="15.75" customHeight="1" x14ac:dyDescent="0.2">
      <c r="A1001" s="80"/>
      <c r="B1001" s="81"/>
      <c r="C1001" s="79"/>
      <c r="D1001" s="79"/>
      <c r="E1001" s="79"/>
      <c r="F1001" s="79"/>
      <c r="G1001" s="79"/>
      <c r="H1001" s="79"/>
      <c r="I1001" s="79"/>
      <c r="J1001" s="79"/>
      <c r="K1001" s="79"/>
      <c r="L1001" s="79"/>
      <c r="M1001" s="82"/>
      <c r="N1001" s="79"/>
      <c r="O1001" s="79"/>
      <c r="P1001" s="79"/>
      <c r="Q1001" s="79"/>
      <c r="R1001" s="79"/>
      <c r="S1001" s="79"/>
      <c r="T1001" s="79"/>
      <c r="U1001" s="79"/>
      <c r="V1001" s="79"/>
      <c r="W1001" s="79"/>
    </row>
    <row r="1002" spans="1:23" ht="15.75" customHeight="1" x14ac:dyDescent="0.2">
      <c r="A1002" s="80"/>
      <c r="B1002" s="81"/>
      <c r="C1002" s="79"/>
      <c r="D1002" s="79"/>
      <c r="E1002" s="79"/>
      <c r="F1002" s="79"/>
      <c r="G1002" s="79"/>
      <c r="H1002" s="79"/>
      <c r="I1002" s="79"/>
      <c r="J1002" s="79"/>
      <c r="K1002" s="79"/>
      <c r="L1002" s="79"/>
      <c r="M1002" s="82"/>
      <c r="N1002" s="79"/>
      <c r="O1002" s="79"/>
      <c r="P1002" s="79"/>
      <c r="Q1002" s="79"/>
      <c r="R1002" s="79"/>
      <c r="S1002" s="79"/>
      <c r="T1002" s="79"/>
      <c r="U1002" s="79"/>
      <c r="V1002" s="79"/>
      <c r="W1002" s="79"/>
    </row>
    <row r="1003" spans="1:23" ht="15.75" customHeight="1" x14ac:dyDescent="0.2">
      <c r="A1003" s="80"/>
      <c r="B1003" s="81"/>
      <c r="C1003" s="79"/>
      <c r="D1003" s="79"/>
      <c r="E1003" s="79"/>
      <c r="F1003" s="79"/>
      <c r="G1003" s="79"/>
      <c r="H1003" s="79"/>
      <c r="I1003" s="79"/>
      <c r="J1003" s="79"/>
      <c r="K1003" s="79"/>
      <c r="L1003" s="79"/>
      <c r="M1003" s="82"/>
      <c r="N1003" s="79"/>
      <c r="O1003" s="79"/>
      <c r="P1003" s="79"/>
      <c r="Q1003" s="79"/>
      <c r="R1003" s="79"/>
      <c r="S1003" s="79"/>
      <c r="T1003" s="79"/>
      <c r="U1003" s="79"/>
      <c r="V1003" s="79"/>
      <c r="W1003" s="79"/>
    </row>
    <row r="1004" spans="1:23" ht="15.75" customHeight="1" x14ac:dyDescent="0.2">
      <c r="A1004" s="80"/>
      <c r="B1004" s="81"/>
      <c r="C1004" s="79"/>
      <c r="D1004" s="79"/>
      <c r="E1004" s="79"/>
      <c r="F1004" s="79"/>
      <c r="G1004" s="79"/>
      <c r="H1004" s="79"/>
      <c r="I1004" s="79"/>
      <c r="J1004" s="79"/>
      <c r="K1004" s="79"/>
      <c r="L1004" s="79"/>
      <c r="M1004" s="82"/>
      <c r="N1004" s="79"/>
      <c r="O1004" s="79"/>
      <c r="P1004" s="79"/>
      <c r="Q1004" s="79"/>
      <c r="R1004" s="79"/>
      <c r="S1004" s="79"/>
      <c r="T1004" s="79"/>
      <c r="U1004" s="79"/>
      <c r="V1004" s="79"/>
      <c r="W1004" s="79"/>
    </row>
    <row r="1005" spans="1:23" ht="15.75" customHeight="1" x14ac:dyDescent="0.2">
      <c r="A1005" s="80"/>
      <c r="B1005" s="81"/>
      <c r="C1005" s="79"/>
      <c r="D1005" s="79"/>
      <c r="E1005" s="79"/>
      <c r="F1005" s="79"/>
      <c r="G1005" s="79"/>
      <c r="H1005" s="79"/>
      <c r="I1005" s="79"/>
      <c r="J1005" s="79"/>
      <c r="K1005" s="79"/>
      <c r="L1005" s="79"/>
      <c r="M1005" s="82"/>
      <c r="N1005" s="79"/>
      <c r="O1005" s="79"/>
      <c r="P1005" s="79"/>
      <c r="Q1005" s="79"/>
      <c r="R1005" s="79"/>
      <c r="S1005" s="79"/>
      <c r="T1005" s="79"/>
      <c r="U1005" s="79"/>
      <c r="V1005" s="79"/>
      <c r="W1005" s="79"/>
    </row>
    <row r="1006" spans="1:23" ht="15.75" customHeight="1" x14ac:dyDescent="0.2">
      <c r="A1006" s="80"/>
      <c r="B1006" s="81"/>
      <c r="C1006" s="79"/>
      <c r="D1006" s="79"/>
      <c r="E1006" s="79"/>
      <c r="F1006" s="79"/>
      <c r="G1006" s="79"/>
      <c r="H1006" s="79"/>
      <c r="I1006" s="79"/>
      <c r="J1006" s="79"/>
      <c r="K1006" s="79"/>
      <c r="L1006" s="79"/>
      <c r="M1006" s="82"/>
      <c r="N1006" s="79"/>
      <c r="O1006" s="79"/>
      <c r="P1006" s="79"/>
      <c r="Q1006" s="79"/>
      <c r="R1006" s="79"/>
      <c r="S1006" s="79"/>
      <c r="T1006" s="79"/>
      <c r="U1006" s="79"/>
      <c r="V1006" s="79"/>
      <c r="W1006" s="79"/>
    </row>
    <row r="1007" spans="1:23" ht="15.75" customHeight="1" x14ac:dyDescent="0.2">
      <c r="A1007" s="80"/>
      <c r="B1007" s="81"/>
      <c r="C1007" s="79"/>
      <c r="D1007" s="79"/>
      <c r="E1007" s="79"/>
      <c r="F1007" s="79"/>
      <c r="G1007" s="79"/>
      <c r="H1007" s="79"/>
      <c r="I1007" s="79"/>
      <c r="J1007" s="79"/>
      <c r="K1007" s="79"/>
      <c r="L1007" s="79"/>
      <c r="M1007" s="82"/>
      <c r="N1007" s="79"/>
      <c r="O1007" s="79"/>
      <c r="P1007" s="79"/>
      <c r="Q1007" s="79"/>
      <c r="R1007" s="79"/>
      <c r="S1007" s="79"/>
      <c r="T1007" s="79"/>
      <c r="U1007" s="79"/>
      <c r="V1007" s="79"/>
      <c r="W1007" s="79"/>
    </row>
    <row r="1008" spans="1:23" ht="15.75" customHeight="1" x14ac:dyDescent="0.2">
      <c r="A1008" s="80"/>
      <c r="B1008" s="81"/>
      <c r="C1008" s="79"/>
      <c r="D1008" s="79"/>
      <c r="E1008" s="79"/>
      <c r="F1008" s="79"/>
      <c r="G1008" s="79"/>
      <c r="H1008" s="79"/>
      <c r="I1008" s="79"/>
      <c r="J1008" s="79"/>
      <c r="K1008" s="79"/>
      <c r="L1008" s="79"/>
      <c r="M1008" s="82"/>
      <c r="N1008" s="79"/>
      <c r="O1008" s="79"/>
      <c r="P1008" s="79"/>
      <c r="Q1008" s="79"/>
      <c r="R1008" s="79"/>
      <c r="S1008" s="79"/>
      <c r="T1008" s="79"/>
      <c r="U1008" s="79"/>
      <c r="V1008" s="79"/>
      <c r="W1008" s="79"/>
    </row>
  </sheetData>
  <mergeCells count="23">
    <mergeCell ref="A1:V1"/>
    <mergeCell ref="F2:K2"/>
    <mergeCell ref="M2:Q2"/>
    <mergeCell ref="F3:K3"/>
    <mergeCell ref="M3:Q3"/>
    <mergeCell ref="A2:E2"/>
    <mergeCell ref="A3:E3"/>
    <mergeCell ref="R3:V3"/>
    <mergeCell ref="R2:V2"/>
    <mergeCell ref="E10:G10"/>
    <mergeCell ref="N10:P10"/>
    <mergeCell ref="R9:T9"/>
    <mergeCell ref="A4:K4"/>
    <mergeCell ref="M4:Q4"/>
    <mergeCell ref="A6:G6"/>
    <mergeCell ref="H6:Q6"/>
    <mergeCell ref="R6:V6"/>
    <mergeCell ref="R4:V4"/>
    <mergeCell ref="A9:D9"/>
    <mergeCell ref="H9:K9"/>
    <mergeCell ref="A7:G7"/>
    <mergeCell ref="H7:Q7"/>
    <mergeCell ref="R7:V7"/>
  </mergeCells>
  <conditionalFormatting sqref="E35:G35">
    <cfRule type="containsText" dxfId="3" priority="4" operator="containsText" text="Low">
      <formula>NOT(ISERROR(SEARCH("Low",E35)))</formula>
    </cfRule>
  </conditionalFormatting>
  <conditionalFormatting sqref="G12:G1048576">
    <cfRule type="containsText" dxfId="2" priority="1" operator="containsText" text="High">
      <formula>NOT(ISERROR(SEARCH("High",G12)))</formula>
    </cfRule>
    <cfRule type="containsText" dxfId="1" priority="2" operator="containsText" text="Medium">
      <formula>NOT(ISERROR(SEARCH("Medium",G12)))</formula>
    </cfRule>
    <cfRule type="containsText" dxfId="0" priority="3" operator="containsText" text="Low">
      <formula>NOT(ISERROR(SEARCH("Low",G12)))</formula>
    </cfRule>
  </conditionalFormatting>
  <dataValidations count="7">
    <dataValidation type="list" allowBlank="1" showInputMessage="1" showErrorMessage="1" sqref="B11:B38" xr:uid="{55DE776B-8D37-46B8-8A9D-A938657E4FCC}">
      <formula1>"Concept Design, Design, Construction, Post Construction, Operations &amp; Maintenance"</formula1>
    </dataValidation>
    <dataValidation type="list" allowBlank="1" showErrorMessage="1" sqref="E11:E38" xr:uid="{F3B03292-BCA3-49BB-A980-C475BB1A65B2}">
      <formula1>"Almost Certain,Likely,Possible,Unlikely,Rare"</formula1>
    </dataValidation>
    <dataValidation type="list" allowBlank="1" showErrorMessage="1" sqref="F11:F38" xr:uid="{9EA189F4-3395-488D-85CD-C385FF670A32}">
      <formula1>"Catastrophic,Major,Moderate,Minor,Insignificant"</formula1>
    </dataValidation>
    <dataValidation type="list" allowBlank="1" showErrorMessage="1" sqref="G11:G38" xr:uid="{08B80678-EC97-491A-898E-87D58B5E0521}">
      <formula1>"Extreme,High,Medium,Low,Negligible"</formula1>
    </dataValidation>
    <dataValidation type="list" allowBlank="1" showInputMessage="1" showErrorMessage="1" sqref="I11:J38" xr:uid="{A8A23B90-1D2B-400D-9647-50CDA71D8B90}">
      <formula1>"Eliminate,Substitute,Isolate,Engineering,Administrative,PPE"</formula1>
    </dataValidation>
    <dataValidation type="list" allowBlank="1" showInputMessage="1" showErrorMessage="1" sqref="R11:R38" xr:uid="{06E0BEE2-AA21-43B3-BC9F-4D4C51CF2265}">
      <formula1>"Yes,No"</formula1>
    </dataValidation>
    <dataValidation type="list" allowBlank="1" showInputMessage="1" showErrorMessage="1" sqref="V11:V38" xr:uid="{8948D0D6-6091-47B5-A453-FCF681BA663A}">
      <formula1>"Open,Closed"</formula1>
    </dataValidation>
  </dataValidation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C932A3-126A-44A9-BD94-79019F0656E6}">
  <sheetPr>
    <tabColor theme="4"/>
    <pageSetUpPr fitToPage="1"/>
  </sheetPr>
  <dimension ref="A1:XEX85"/>
  <sheetViews>
    <sheetView showGridLines="0" zoomScale="60" zoomScaleNormal="60" zoomScaleSheetLayoutView="70" workbookViewId="0">
      <selection activeCell="J23" sqref="J23"/>
    </sheetView>
  </sheetViews>
  <sheetFormatPr defaultColWidth="0" defaultRowHeight="0" customHeight="1" zeroHeight="1" x14ac:dyDescent="0.25"/>
  <cols>
    <col min="1" max="1" width="10.140625" style="24" customWidth="1"/>
    <col min="2" max="2" width="32" style="24" customWidth="1"/>
    <col min="3" max="3" width="31.140625" style="24" customWidth="1"/>
    <col min="4" max="4" width="41.85546875" style="24" customWidth="1"/>
    <col min="5" max="6" width="36.140625" style="24" customWidth="1"/>
    <col min="7" max="7" width="34.85546875" style="24" customWidth="1"/>
    <col min="8" max="8" width="5.85546875" style="24" customWidth="1"/>
    <col min="9" max="9" width="28.140625" style="47" customWidth="1"/>
    <col min="10" max="10" width="36.42578125" style="47" customWidth="1"/>
    <col min="11" max="11" width="56.5703125" style="47" customWidth="1"/>
    <col min="12" max="12" width="9.140625" style="1" customWidth="1"/>
    <col min="13" max="16378" width="0" style="1" hidden="1"/>
    <col min="16379" max="16384" width="9.140625" style="1" hidden="1"/>
  </cols>
  <sheetData>
    <row r="1" spans="1:13" ht="37.5" customHeight="1" x14ac:dyDescent="0.2">
      <c r="A1" s="12" t="s">
        <v>74</v>
      </c>
      <c r="B1" s="19"/>
      <c r="C1" s="19"/>
      <c r="D1" s="19"/>
      <c r="E1" s="19"/>
      <c r="F1" s="19"/>
      <c r="G1" s="1"/>
      <c r="H1" s="1"/>
      <c r="I1" s="1"/>
      <c r="J1" s="1"/>
      <c r="K1" s="1"/>
      <c r="L1" s="18"/>
    </row>
    <row r="2" spans="1:13" ht="15.75" customHeight="1" thickBot="1" x14ac:dyDescent="0.25">
      <c r="A2" s="20"/>
      <c r="B2" s="1"/>
      <c r="C2" s="1"/>
      <c r="D2" s="1"/>
      <c r="E2" s="1"/>
      <c r="F2" s="1"/>
      <c r="G2" s="1"/>
      <c r="H2" s="1"/>
      <c r="I2" s="1"/>
      <c r="J2" s="1"/>
      <c r="K2" s="1"/>
      <c r="L2" s="18"/>
    </row>
    <row r="3" spans="1:13" s="23" customFormat="1" ht="23.25" customHeight="1" x14ac:dyDescent="0.2">
      <c r="A3" s="37"/>
      <c r="B3" s="37"/>
      <c r="C3" s="37"/>
      <c r="D3" s="67"/>
      <c r="E3" s="67"/>
      <c r="F3" s="67"/>
      <c r="G3" s="67"/>
      <c r="H3" s="21"/>
      <c r="I3" s="173" t="s">
        <v>20</v>
      </c>
      <c r="J3" s="174"/>
      <c r="K3" s="174"/>
      <c r="L3" s="22"/>
    </row>
    <row r="4" spans="1:13" s="18" customFormat="1" ht="6.75" customHeight="1" thickBot="1" x14ac:dyDescent="0.3">
      <c r="A4" s="24"/>
      <c r="B4" s="24"/>
      <c r="C4" s="24"/>
      <c r="D4" s="24"/>
      <c r="E4" s="24"/>
      <c r="F4" s="24"/>
      <c r="G4" s="24"/>
      <c r="H4" s="24"/>
      <c r="I4" s="24"/>
      <c r="J4" s="24"/>
      <c r="K4" s="24"/>
    </row>
    <row r="5" spans="1:13" ht="21" customHeight="1" thickBot="1" x14ac:dyDescent="0.3">
      <c r="A5" s="175"/>
      <c r="B5" s="175"/>
      <c r="C5" s="175"/>
      <c r="D5" s="175"/>
      <c r="E5" s="175"/>
      <c r="F5" s="175"/>
      <c r="G5" s="175"/>
      <c r="I5" s="25"/>
      <c r="J5" s="58" t="s">
        <v>21</v>
      </c>
      <c r="K5" s="59" t="s">
        <v>2</v>
      </c>
      <c r="L5" s="18"/>
    </row>
    <row r="6" spans="1:13" ht="30.75" customHeight="1" thickBot="1" x14ac:dyDescent="0.3">
      <c r="A6" s="176"/>
      <c r="B6" s="176"/>
      <c r="C6" s="177"/>
      <c r="D6" s="177"/>
      <c r="E6" s="177"/>
      <c r="F6" s="177"/>
      <c r="G6" s="177"/>
      <c r="I6" s="26" t="s">
        <v>22</v>
      </c>
      <c r="J6" s="27" t="s">
        <v>23</v>
      </c>
      <c r="K6" s="28" t="s">
        <v>24</v>
      </c>
      <c r="L6" s="18"/>
    </row>
    <row r="7" spans="1:13" ht="30.75" customHeight="1" thickBot="1" x14ac:dyDescent="0.3">
      <c r="A7" s="176"/>
      <c r="B7" s="176"/>
      <c r="C7" s="48"/>
      <c r="D7" s="48"/>
      <c r="E7" s="48"/>
      <c r="F7" s="48"/>
      <c r="G7" s="48"/>
      <c r="I7" s="29"/>
      <c r="J7" s="27" t="s">
        <v>25</v>
      </c>
      <c r="K7" s="28" t="s">
        <v>26</v>
      </c>
      <c r="L7" s="18"/>
    </row>
    <row r="8" spans="1:13" ht="30.75" customHeight="1" thickBot="1" x14ac:dyDescent="0.3">
      <c r="A8" s="176"/>
      <c r="B8" s="176"/>
      <c r="C8" s="68"/>
      <c r="D8" s="68"/>
      <c r="E8" s="69"/>
      <c r="F8" s="69"/>
      <c r="G8" s="69"/>
      <c r="I8" s="29"/>
      <c r="J8" s="27" t="s">
        <v>27</v>
      </c>
      <c r="K8" s="28" t="s">
        <v>28</v>
      </c>
      <c r="L8" s="18"/>
    </row>
    <row r="9" spans="1:13" ht="30.75" customHeight="1" thickBot="1" x14ac:dyDescent="0.3">
      <c r="A9" s="176"/>
      <c r="B9" s="176"/>
      <c r="C9" s="68"/>
      <c r="D9" s="68"/>
      <c r="E9" s="68"/>
      <c r="F9" s="69"/>
      <c r="G9" s="69"/>
      <c r="I9" s="29"/>
      <c r="J9" s="27" t="s">
        <v>29</v>
      </c>
      <c r="K9" s="28" t="s">
        <v>30</v>
      </c>
      <c r="L9" s="18"/>
    </row>
    <row r="10" spans="1:13" ht="30.75" customHeight="1" thickBot="1" x14ac:dyDescent="0.3">
      <c r="A10" s="176"/>
      <c r="B10" s="176"/>
      <c r="C10" s="48"/>
      <c r="D10" s="68"/>
      <c r="E10" s="68"/>
      <c r="F10" s="68"/>
      <c r="G10" s="68"/>
      <c r="I10" s="29"/>
      <c r="J10" s="27" t="s">
        <v>31</v>
      </c>
      <c r="K10" s="28" t="s">
        <v>32</v>
      </c>
      <c r="L10" s="18"/>
    </row>
    <row r="11" spans="1:13" ht="30.75" customHeight="1" thickBot="1" x14ac:dyDescent="0.3">
      <c r="A11" s="176"/>
      <c r="B11" s="176"/>
      <c r="C11" s="48"/>
      <c r="D11" s="48"/>
      <c r="E11" s="68"/>
      <c r="F11" s="68"/>
      <c r="G11" s="68"/>
      <c r="I11" s="26" t="s">
        <v>33</v>
      </c>
      <c r="J11" s="27" t="s">
        <v>34</v>
      </c>
      <c r="K11" s="28" t="s">
        <v>35</v>
      </c>
      <c r="L11" s="18"/>
    </row>
    <row r="12" spans="1:13" ht="30.75" customHeight="1" x14ac:dyDescent="0.25">
      <c r="A12" s="176"/>
      <c r="B12" s="176"/>
      <c r="C12" s="48"/>
      <c r="D12" s="48"/>
      <c r="E12" s="48"/>
      <c r="F12" s="48"/>
      <c r="G12" s="48"/>
      <c r="I12" s="178" t="s">
        <v>36</v>
      </c>
      <c r="J12" s="179"/>
      <c r="K12" s="180"/>
      <c r="L12" s="18"/>
    </row>
    <row r="13" spans="1:13" ht="30" customHeight="1" thickBot="1" x14ac:dyDescent="0.3">
      <c r="I13" s="181"/>
      <c r="J13" s="182"/>
      <c r="K13" s="183"/>
      <c r="L13" s="18"/>
    </row>
    <row r="14" spans="1:13" ht="15" x14ac:dyDescent="0.25">
      <c r="I14" s="24"/>
      <c r="J14" s="24"/>
      <c r="K14" s="24"/>
      <c r="L14" s="18"/>
      <c r="M14" s="18"/>
    </row>
    <row r="15" spans="1:13" s="23" customFormat="1" ht="25.5" customHeight="1" x14ac:dyDescent="0.2">
      <c r="A15" s="184"/>
      <c r="B15" s="184"/>
      <c r="C15" s="37"/>
      <c r="D15" s="38"/>
      <c r="E15" s="38"/>
      <c r="F15" s="38"/>
      <c r="G15" s="38"/>
      <c r="H15" s="21"/>
      <c r="I15" s="56" t="s">
        <v>37</v>
      </c>
      <c r="J15" s="56"/>
      <c r="K15" s="57"/>
      <c r="L15" s="22"/>
      <c r="M15" s="22"/>
    </row>
    <row r="16" spans="1:13" ht="8.25" customHeight="1" thickBot="1" x14ac:dyDescent="0.3">
      <c r="B16" s="30"/>
      <c r="C16" s="31"/>
      <c r="I16" s="30"/>
      <c r="J16" s="31"/>
      <c r="K16" s="24"/>
      <c r="L16" s="18"/>
      <c r="M16" s="18"/>
    </row>
    <row r="17" spans="1:16378" ht="30.75" customHeight="1" thickBot="1" x14ac:dyDescent="0.3">
      <c r="A17" s="170"/>
      <c r="B17" s="170"/>
      <c r="C17" s="167"/>
      <c r="D17" s="167"/>
      <c r="E17" s="167"/>
      <c r="F17" s="167"/>
      <c r="G17" s="55"/>
      <c r="I17" s="58" t="s">
        <v>38</v>
      </c>
      <c r="J17" s="171" t="s">
        <v>39</v>
      </c>
      <c r="K17" s="172"/>
      <c r="L17" s="18"/>
    </row>
    <row r="18" spans="1:16378" ht="30.75" customHeight="1" thickBot="1" x14ac:dyDescent="0.3">
      <c r="A18" s="170"/>
      <c r="B18" s="170"/>
      <c r="C18" s="167"/>
      <c r="D18" s="167"/>
      <c r="E18" s="167"/>
      <c r="F18" s="167"/>
      <c r="G18" s="55"/>
      <c r="I18" s="32" t="s">
        <v>40</v>
      </c>
      <c r="J18" s="168" t="s">
        <v>41</v>
      </c>
      <c r="K18" s="169"/>
      <c r="L18" s="18"/>
    </row>
    <row r="19" spans="1:16378" ht="30.75" customHeight="1" thickBot="1" x14ac:dyDescent="0.3">
      <c r="A19" s="166"/>
      <c r="B19" s="166"/>
      <c r="C19" s="167"/>
      <c r="D19" s="167"/>
      <c r="E19" s="167"/>
      <c r="F19" s="167"/>
      <c r="G19" s="55"/>
      <c r="I19" s="33" t="s">
        <v>42</v>
      </c>
      <c r="J19" s="168" t="s">
        <v>43</v>
      </c>
      <c r="K19" s="169"/>
      <c r="L19" s="18"/>
    </row>
    <row r="20" spans="1:16378" ht="30.75" customHeight="1" thickBot="1" x14ac:dyDescent="0.3">
      <c r="A20" s="166"/>
      <c r="B20" s="166"/>
      <c r="C20" s="167"/>
      <c r="D20" s="167"/>
      <c r="E20" s="167"/>
      <c r="F20" s="167"/>
      <c r="G20" s="55"/>
      <c r="I20" s="33" t="s">
        <v>44</v>
      </c>
      <c r="J20" s="168" t="s">
        <v>45</v>
      </c>
      <c r="K20" s="169"/>
      <c r="L20" s="18"/>
    </row>
    <row r="21" spans="1:16378" ht="30.75" customHeight="1" thickBot="1" x14ac:dyDescent="0.3">
      <c r="A21" s="166"/>
      <c r="B21" s="166"/>
      <c r="C21" s="167"/>
      <c r="D21" s="167"/>
      <c r="E21" s="167"/>
      <c r="F21" s="167"/>
      <c r="G21" s="55"/>
      <c r="I21" s="33" t="s">
        <v>46</v>
      </c>
      <c r="J21" s="168" t="s">
        <v>47</v>
      </c>
      <c r="K21" s="169"/>
      <c r="L21" s="18"/>
    </row>
    <row r="22" spans="1:16378" ht="15" x14ac:dyDescent="0.25">
      <c r="I22" s="24"/>
      <c r="J22" s="24"/>
      <c r="K22" s="24"/>
      <c r="L22" s="18"/>
    </row>
    <row r="23" spans="1:16378" ht="23.25" customHeight="1" x14ac:dyDescent="0.25">
      <c r="A23" s="37"/>
      <c r="B23" s="37"/>
      <c r="C23" s="37"/>
      <c r="D23" s="38"/>
      <c r="E23" s="38"/>
      <c r="F23" s="38"/>
      <c r="G23" s="38"/>
      <c r="H23" s="13"/>
      <c r="I23" s="13"/>
      <c r="J23" s="13"/>
      <c r="K23" s="13"/>
      <c r="L23" s="18"/>
    </row>
    <row r="24" spans="1:16378" ht="8.25" customHeight="1" x14ac:dyDescent="0.25">
      <c r="H24" s="13"/>
      <c r="I24" s="13"/>
      <c r="J24" s="13"/>
      <c r="K24" s="13"/>
      <c r="L24" s="18"/>
    </row>
    <row r="25" spans="1:16378" ht="54" customHeight="1" thickBot="1" x14ac:dyDescent="0.3">
      <c r="A25" s="163"/>
      <c r="B25" s="163"/>
      <c r="C25" s="164"/>
      <c r="D25" s="164"/>
      <c r="E25" s="164"/>
      <c r="F25" s="164"/>
      <c r="G25" s="164"/>
      <c r="H25" s="13"/>
      <c r="I25" s="13"/>
      <c r="J25" s="13"/>
      <c r="K25" s="13"/>
      <c r="L25" s="18"/>
    </row>
    <row r="26" spans="1:16378" ht="30.75" customHeight="1" thickBot="1" x14ac:dyDescent="0.3">
      <c r="A26" s="162"/>
      <c r="B26" s="162"/>
      <c r="C26" s="160"/>
      <c r="D26" s="160"/>
      <c r="E26" s="160"/>
      <c r="F26" s="160"/>
      <c r="G26" s="160"/>
      <c r="H26" s="13"/>
      <c r="I26" s="13"/>
      <c r="J26" s="13"/>
      <c r="K26" s="13"/>
      <c r="L26" s="18"/>
    </row>
    <row r="27" spans="1:16378" ht="30.75" customHeight="1" thickBot="1" x14ac:dyDescent="0.3">
      <c r="A27" s="165"/>
      <c r="B27" s="165"/>
      <c r="C27" s="160"/>
      <c r="D27" s="160"/>
      <c r="E27" s="160"/>
      <c r="F27" s="160"/>
      <c r="G27" s="160"/>
      <c r="H27" s="13"/>
      <c r="I27" s="13"/>
      <c r="J27" s="13"/>
      <c r="K27" s="13"/>
      <c r="L27" s="18"/>
    </row>
    <row r="28" spans="1:16378" ht="30.75" customHeight="1" thickBot="1" x14ac:dyDescent="0.3">
      <c r="A28" s="159"/>
      <c r="B28" s="159"/>
      <c r="C28" s="160"/>
      <c r="D28" s="160"/>
      <c r="E28" s="160"/>
      <c r="F28" s="160"/>
      <c r="G28" s="160"/>
      <c r="H28" s="13"/>
      <c r="I28" s="13"/>
      <c r="J28" s="13"/>
      <c r="K28" s="13"/>
      <c r="L28" s="18"/>
    </row>
    <row r="29" spans="1:16378" ht="30.75" customHeight="1" thickBot="1" x14ac:dyDescent="0.3">
      <c r="A29" s="161"/>
      <c r="B29" s="162"/>
      <c r="C29" s="55"/>
      <c r="D29" s="55"/>
      <c r="E29" s="55"/>
      <c r="F29" s="55"/>
      <c r="G29" s="55"/>
      <c r="H29" s="13"/>
      <c r="I29" s="13"/>
      <c r="J29" s="13"/>
      <c r="K29" s="13"/>
      <c r="L29" s="18"/>
    </row>
    <row r="30" spans="1:16378" ht="15" x14ac:dyDescent="0.25">
      <c r="H30" s="13"/>
      <c r="I30" s="13"/>
      <c r="J30" s="13"/>
      <c r="K30" s="13"/>
      <c r="L30" s="18"/>
    </row>
    <row r="31" spans="1:16378" s="23" customFormat="1" ht="23.25" customHeight="1" x14ac:dyDescent="0.2">
      <c r="A31" s="39"/>
      <c r="B31" s="37"/>
      <c r="C31" s="38"/>
      <c r="D31" s="38"/>
      <c r="E31" s="38"/>
      <c r="F31" s="38"/>
      <c r="G31" s="38"/>
      <c r="H31" s="38"/>
      <c r="I31" s="38"/>
      <c r="J31" s="38"/>
      <c r="K31" s="38"/>
      <c r="L31" s="18"/>
      <c r="M31" s="34"/>
      <c r="N31" s="34"/>
      <c r="O31" s="34"/>
      <c r="P31" s="34"/>
      <c r="Q31" s="34"/>
      <c r="R31" s="34"/>
      <c r="S31" s="34"/>
      <c r="T31" s="34"/>
      <c r="U31" s="34"/>
      <c r="V31" s="34"/>
      <c r="W31" s="34"/>
      <c r="X31" s="34"/>
      <c r="Y31" s="34"/>
      <c r="Z31" s="34"/>
      <c r="AA31" s="34"/>
      <c r="AB31" s="34"/>
      <c r="AC31" s="34"/>
      <c r="AD31" s="34"/>
      <c r="AE31" s="34"/>
      <c r="AF31" s="34"/>
      <c r="AG31" s="34"/>
      <c r="AH31" s="34"/>
      <c r="AI31" s="34"/>
      <c r="AJ31" s="34"/>
      <c r="AK31" s="34"/>
      <c r="AL31" s="34"/>
      <c r="AM31" s="34"/>
      <c r="AN31" s="34"/>
      <c r="AO31" s="34"/>
      <c r="AP31" s="34"/>
      <c r="AQ31" s="34"/>
      <c r="AR31" s="34"/>
      <c r="AS31" s="34"/>
      <c r="AT31" s="34"/>
      <c r="AU31" s="34"/>
      <c r="AV31" s="34"/>
      <c r="AW31" s="34"/>
      <c r="AX31" s="34"/>
      <c r="AY31" s="34"/>
      <c r="AZ31" s="34"/>
      <c r="BA31" s="34"/>
      <c r="BB31" s="34"/>
      <c r="BC31" s="34"/>
      <c r="BD31" s="34"/>
      <c r="BE31" s="34"/>
      <c r="BF31" s="34"/>
      <c r="BG31" s="34"/>
      <c r="BH31" s="34"/>
      <c r="BI31" s="34"/>
      <c r="BJ31" s="34"/>
      <c r="BK31" s="34"/>
      <c r="BL31" s="34"/>
      <c r="BM31" s="34"/>
      <c r="BN31" s="34"/>
      <c r="BO31" s="34"/>
      <c r="BP31" s="34"/>
      <c r="BQ31" s="34"/>
      <c r="BR31" s="34"/>
      <c r="BS31" s="34"/>
      <c r="BT31" s="34"/>
      <c r="BU31" s="34"/>
      <c r="BV31" s="34"/>
      <c r="BW31" s="34"/>
      <c r="BX31" s="34"/>
      <c r="BY31" s="34"/>
      <c r="BZ31" s="34"/>
      <c r="CA31" s="34"/>
      <c r="CB31" s="34"/>
      <c r="CC31" s="34"/>
      <c r="CD31" s="34"/>
      <c r="CE31" s="34"/>
      <c r="CF31" s="34"/>
      <c r="CG31" s="34"/>
      <c r="CH31" s="34"/>
      <c r="CI31" s="34"/>
      <c r="CJ31" s="34"/>
      <c r="CK31" s="34"/>
      <c r="CL31" s="34"/>
      <c r="CM31" s="34"/>
      <c r="CN31" s="34"/>
      <c r="CO31" s="34"/>
      <c r="CP31" s="34"/>
      <c r="CQ31" s="34"/>
      <c r="CR31" s="34"/>
      <c r="CS31" s="34"/>
      <c r="CT31" s="34"/>
      <c r="CU31" s="34"/>
      <c r="CV31" s="34"/>
      <c r="CW31" s="34"/>
      <c r="CX31" s="34"/>
      <c r="CY31" s="34"/>
      <c r="CZ31" s="34"/>
      <c r="DA31" s="34"/>
      <c r="DB31" s="34"/>
      <c r="DC31" s="34"/>
      <c r="DD31" s="34"/>
      <c r="DE31" s="34"/>
      <c r="DF31" s="34"/>
      <c r="DG31" s="34"/>
      <c r="DH31" s="34"/>
      <c r="DI31" s="34"/>
      <c r="DJ31" s="34"/>
      <c r="DK31" s="34"/>
      <c r="DL31" s="34"/>
      <c r="DM31" s="34"/>
      <c r="DN31" s="34"/>
      <c r="DO31" s="34"/>
      <c r="DP31" s="34"/>
      <c r="DQ31" s="34"/>
      <c r="DR31" s="34"/>
      <c r="DS31" s="34"/>
      <c r="DT31" s="34"/>
      <c r="DU31" s="34"/>
      <c r="DV31" s="34"/>
      <c r="DW31" s="34"/>
      <c r="DX31" s="34"/>
      <c r="DY31" s="34"/>
      <c r="DZ31" s="34"/>
      <c r="EA31" s="34"/>
      <c r="EB31" s="34"/>
      <c r="EC31" s="34"/>
      <c r="ED31" s="34"/>
      <c r="EE31" s="34"/>
      <c r="EF31" s="34"/>
      <c r="EG31" s="34"/>
      <c r="EH31" s="34"/>
      <c r="EI31" s="34"/>
      <c r="EJ31" s="34"/>
      <c r="EK31" s="34"/>
      <c r="EL31" s="34"/>
      <c r="EM31" s="34"/>
      <c r="EN31" s="34"/>
      <c r="EO31" s="34"/>
      <c r="EP31" s="34"/>
      <c r="EQ31" s="34"/>
      <c r="ER31" s="34"/>
      <c r="ES31" s="34"/>
      <c r="ET31" s="34"/>
      <c r="EU31" s="34"/>
      <c r="EV31" s="34"/>
      <c r="EW31" s="34"/>
      <c r="EX31" s="34"/>
      <c r="EY31" s="34"/>
      <c r="EZ31" s="34"/>
      <c r="FA31" s="34"/>
      <c r="FB31" s="34"/>
      <c r="FC31" s="34"/>
      <c r="FD31" s="34"/>
      <c r="FE31" s="34"/>
      <c r="FF31" s="34"/>
      <c r="FG31" s="34"/>
      <c r="FH31" s="34"/>
      <c r="FI31" s="34"/>
      <c r="FJ31" s="34"/>
      <c r="FK31" s="34"/>
      <c r="FL31" s="34"/>
      <c r="FM31" s="34"/>
      <c r="FN31" s="34"/>
      <c r="FO31" s="34"/>
      <c r="FP31" s="34"/>
      <c r="FQ31" s="34"/>
      <c r="FR31" s="34"/>
      <c r="FS31" s="34"/>
      <c r="FT31" s="34"/>
      <c r="FU31" s="34"/>
      <c r="FV31" s="34"/>
      <c r="FW31" s="34"/>
      <c r="FX31" s="34"/>
      <c r="FY31" s="34"/>
      <c r="FZ31" s="34"/>
      <c r="GA31" s="34"/>
      <c r="GB31" s="34"/>
      <c r="GC31" s="34"/>
      <c r="GD31" s="34"/>
      <c r="GE31" s="34"/>
      <c r="GF31" s="34"/>
      <c r="GG31" s="34"/>
      <c r="GH31" s="34"/>
      <c r="GI31" s="34"/>
      <c r="GJ31" s="34"/>
      <c r="GK31" s="34"/>
      <c r="GL31" s="34"/>
      <c r="GM31" s="34"/>
      <c r="GN31" s="34"/>
      <c r="GO31" s="34"/>
      <c r="GP31" s="34"/>
      <c r="GQ31" s="34"/>
      <c r="GR31" s="34"/>
      <c r="GS31" s="34"/>
      <c r="GT31" s="34"/>
      <c r="GU31" s="34"/>
      <c r="GV31" s="34"/>
      <c r="GW31" s="34"/>
      <c r="GX31" s="34"/>
      <c r="GY31" s="34"/>
      <c r="GZ31" s="34"/>
      <c r="HA31" s="34"/>
      <c r="HB31" s="34"/>
      <c r="HC31" s="34"/>
      <c r="HD31" s="34"/>
      <c r="HE31" s="34"/>
      <c r="HF31" s="34"/>
      <c r="HG31" s="34"/>
      <c r="HH31" s="34"/>
      <c r="HI31" s="34"/>
      <c r="HJ31" s="34"/>
      <c r="HK31" s="34"/>
      <c r="HL31" s="34"/>
      <c r="HM31" s="34"/>
      <c r="HN31" s="34"/>
      <c r="HO31" s="34"/>
      <c r="HP31" s="34"/>
      <c r="HQ31" s="34"/>
      <c r="HR31" s="34"/>
      <c r="HS31" s="34"/>
      <c r="HT31" s="34"/>
      <c r="HU31" s="34"/>
      <c r="HV31" s="34"/>
      <c r="HW31" s="34"/>
      <c r="HX31" s="34"/>
      <c r="HY31" s="34"/>
      <c r="HZ31" s="34"/>
      <c r="IA31" s="34"/>
      <c r="IB31" s="34"/>
      <c r="IC31" s="34"/>
      <c r="ID31" s="34"/>
      <c r="IE31" s="34"/>
      <c r="IF31" s="34"/>
      <c r="IG31" s="34"/>
      <c r="IH31" s="34"/>
      <c r="II31" s="34"/>
      <c r="IJ31" s="34"/>
      <c r="IK31" s="34"/>
      <c r="IL31" s="34"/>
      <c r="IM31" s="34"/>
      <c r="IN31" s="34"/>
      <c r="IO31" s="34"/>
      <c r="IP31" s="34"/>
      <c r="IQ31" s="34"/>
      <c r="IR31" s="34"/>
      <c r="IS31" s="34"/>
      <c r="IT31" s="34"/>
      <c r="IU31" s="34"/>
      <c r="IV31" s="34"/>
      <c r="IW31" s="34"/>
      <c r="IX31" s="34"/>
      <c r="IY31" s="34"/>
      <c r="IZ31" s="34"/>
      <c r="JA31" s="34"/>
      <c r="JB31" s="34"/>
      <c r="JC31" s="34"/>
      <c r="JD31" s="34"/>
      <c r="JE31" s="34"/>
      <c r="JF31" s="34"/>
      <c r="JG31" s="34"/>
      <c r="JH31" s="34"/>
      <c r="JI31" s="34"/>
      <c r="JJ31" s="34"/>
      <c r="JK31" s="34"/>
      <c r="JL31" s="34"/>
      <c r="JM31" s="34"/>
      <c r="JN31" s="34"/>
      <c r="JO31" s="34"/>
      <c r="JP31" s="34"/>
      <c r="JQ31" s="34"/>
      <c r="JR31" s="34"/>
      <c r="JS31" s="34"/>
      <c r="JT31" s="34"/>
      <c r="JU31" s="34"/>
      <c r="JV31" s="34"/>
      <c r="JW31" s="34"/>
      <c r="JX31" s="34"/>
      <c r="JY31" s="34"/>
      <c r="JZ31" s="34"/>
      <c r="KA31" s="34"/>
      <c r="KB31" s="34"/>
      <c r="KC31" s="34"/>
      <c r="KD31" s="34"/>
      <c r="KE31" s="34"/>
      <c r="KF31" s="34"/>
      <c r="KG31" s="34"/>
      <c r="KH31" s="34"/>
      <c r="KI31" s="34"/>
      <c r="KJ31" s="34"/>
      <c r="KK31" s="34"/>
      <c r="KL31" s="34"/>
      <c r="KM31" s="34"/>
      <c r="KN31" s="34"/>
      <c r="KO31" s="34"/>
      <c r="KP31" s="34"/>
      <c r="KQ31" s="34"/>
      <c r="KR31" s="34"/>
      <c r="KS31" s="34"/>
      <c r="KT31" s="34"/>
      <c r="KU31" s="34"/>
      <c r="KV31" s="34"/>
      <c r="KW31" s="34"/>
      <c r="KX31" s="34"/>
      <c r="KY31" s="34"/>
      <c r="KZ31" s="34"/>
      <c r="LA31" s="34"/>
      <c r="LB31" s="34"/>
      <c r="LC31" s="34"/>
      <c r="LD31" s="34"/>
      <c r="LE31" s="34"/>
      <c r="LF31" s="34"/>
      <c r="LG31" s="34"/>
      <c r="LH31" s="34"/>
      <c r="LI31" s="34"/>
      <c r="LJ31" s="34"/>
      <c r="LK31" s="34"/>
      <c r="LL31" s="34"/>
      <c r="LM31" s="34"/>
      <c r="LN31" s="34"/>
      <c r="LO31" s="34"/>
      <c r="LP31" s="34"/>
      <c r="LQ31" s="34"/>
      <c r="LR31" s="34"/>
      <c r="LS31" s="34"/>
      <c r="LT31" s="34"/>
      <c r="LU31" s="34"/>
      <c r="LV31" s="34"/>
      <c r="LW31" s="34"/>
      <c r="LX31" s="34"/>
      <c r="LY31" s="34"/>
      <c r="LZ31" s="34"/>
      <c r="MA31" s="34"/>
      <c r="MB31" s="34"/>
      <c r="MC31" s="34"/>
      <c r="MD31" s="34"/>
      <c r="ME31" s="34"/>
      <c r="MF31" s="34"/>
      <c r="MG31" s="34"/>
      <c r="MH31" s="34"/>
      <c r="MI31" s="34"/>
      <c r="MJ31" s="34"/>
      <c r="MK31" s="34"/>
      <c r="ML31" s="34"/>
      <c r="MM31" s="34"/>
      <c r="MN31" s="34"/>
      <c r="MO31" s="34"/>
      <c r="MP31" s="34"/>
      <c r="MQ31" s="34"/>
      <c r="MR31" s="34"/>
      <c r="MS31" s="34"/>
      <c r="MT31" s="34"/>
      <c r="MU31" s="34"/>
      <c r="MV31" s="34"/>
      <c r="MW31" s="34"/>
      <c r="MX31" s="34"/>
      <c r="MY31" s="34"/>
      <c r="MZ31" s="34"/>
      <c r="NA31" s="34"/>
      <c r="NB31" s="34"/>
      <c r="NC31" s="34"/>
      <c r="ND31" s="34"/>
      <c r="NE31" s="34"/>
      <c r="NF31" s="34"/>
      <c r="NG31" s="34"/>
      <c r="NH31" s="34"/>
      <c r="NI31" s="34"/>
      <c r="NJ31" s="34"/>
      <c r="NK31" s="34"/>
      <c r="NL31" s="34"/>
      <c r="NM31" s="34"/>
      <c r="NN31" s="34"/>
      <c r="NO31" s="34"/>
      <c r="NP31" s="34"/>
      <c r="NQ31" s="34"/>
      <c r="NR31" s="34"/>
      <c r="NS31" s="34"/>
      <c r="NT31" s="34"/>
      <c r="NU31" s="34"/>
      <c r="NV31" s="34"/>
      <c r="NW31" s="34"/>
      <c r="NX31" s="34"/>
      <c r="NY31" s="34"/>
      <c r="NZ31" s="34"/>
      <c r="OA31" s="34"/>
      <c r="OB31" s="34"/>
      <c r="OC31" s="34"/>
      <c r="OD31" s="34"/>
      <c r="OE31" s="34"/>
      <c r="OF31" s="34"/>
      <c r="OG31" s="34"/>
      <c r="OH31" s="34"/>
      <c r="OI31" s="34"/>
      <c r="OJ31" s="34"/>
      <c r="OK31" s="34"/>
      <c r="OL31" s="34"/>
      <c r="OM31" s="34"/>
      <c r="ON31" s="34"/>
      <c r="OO31" s="34"/>
      <c r="OP31" s="34"/>
      <c r="OQ31" s="34"/>
      <c r="OR31" s="34"/>
      <c r="OS31" s="34"/>
      <c r="OT31" s="34"/>
      <c r="OU31" s="34"/>
      <c r="OV31" s="34"/>
      <c r="OW31" s="34"/>
      <c r="OX31" s="34"/>
      <c r="OY31" s="34"/>
      <c r="OZ31" s="34"/>
      <c r="PA31" s="34"/>
      <c r="PB31" s="34"/>
      <c r="PC31" s="34"/>
      <c r="PD31" s="34"/>
      <c r="PE31" s="34"/>
      <c r="PF31" s="34"/>
      <c r="PG31" s="34"/>
      <c r="PH31" s="34"/>
      <c r="PI31" s="34"/>
      <c r="PJ31" s="34"/>
      <c r="PK31" s="34"/>
      <c r="PL31" s="34"/>
      <c r="PM31" s="34"/>
      <c r="PN31" s="34"/>
      <c r="PO31" s="34"/>
      <c r="PP31" s="34"/>
      <c r="PQ31" s="34"/>
      <c r="PR31" s="34"/>
      <c r="PS31" s="34"/>
      <c r="PT31" s="34"/>
      <c r="PU31" s="34"/>
      <c r="PV31" s="34"/>
      <c r="PW31" s="34"/>
      <c r="PX31" s="34"/>
      <c r="PY31" s="34"/>
      <c r="PZ31" s="34"/>
      <c r="QA31" s="34"/>
      <c r="QB31" s="34"/>
      <c r="QC31" s="34"/>
      <c r="QD31" s="34"/>
      <c r="QE31" s="34"/>
      <c r="QF31" s="34"/>
      <c r="QG31" s="34"/>
      <c r="QH31" s="34"/>
      <c r="QI31" s="34"/>
      <c r="QJ31" s="34"/>
      <c r="QK31" s="34"/>
      <c r="QL31" s="34"/>
      <c r="QM31" s="34"/>
      <c r="QN31" s="34"/>
      <c r="QO31" s="34"/>
      <c r="QP31" s="34"/>
      <c r="QQ31" s="34"/>
      <c r="QR31" s="34"/>
      <c r="QS31" s="34"/>
      <c r="QT31" s="34"/>
      <c r="QU31" s="34"/>
      <c r="QV31" s="34"/>
      <c r="QW31" s="34"/>
      <c r="QX31" s="34"/>
      <c r="QY31" s="34"/>
      <c r="QZ31" s="34"/>
      <c r="RA31" s="34"/>
      <c r="RB31" s="34"/>
      <c r="RC31" s="34"/>
      <c r="RD31" s="34"/>
      <c r="RE31" s="34"/>
      <c r="RF31" s="34"/>
      <c r="RG31" s="34"/>
      <c r="RH31" s="34"/>
      <c r="RI31" s="34"/>
      <c r="RJ31" s="34"/>
      <c r="RK31" s="34"/>
      <c r="RL31" s="34"/>
      <c r="RM31" s="34"/>
      <c r="RN31" s="34"/>
      <c r="RO31" s="34"/>
      <c r="RP31" s="34"/>
      <c r="RQ31" s="34"/>
      <c r="RR31" s="34"/>
      <c r="RS31" s="34"/>
      <c r="RT31" s="34"/>
      <c r="RU31" s="34"/>
      <c r="RV31" s="34"/>
      <c r="RW31" s="34"/>
      <c r="RX31" s="34"/>
      <c r="RY31" s="34"/>
      <c r="RZ31" s="34"/>
      <c r="SA31" s="34"/>
      <c r="SB31" s="34"/>
      <c r="SC31" s="34"/>
      <c r="SD31" s="34"/>
      <c r="SE31" s="34"/>
      <c r="SF31" s="34"/>
      <c r="SG31" s="34"/>
      <c r="SH31" s="34"/>
      <c r="SI31" s="34"/>
      <c r="SJ31" s="34"/>
      <c r="SK31" s="34"/>
      <c r="SL31" s="34"/>
      <c r="SM31" s="34"/>
      <c r="SN31" s="34"/>
      <c r="SO31" s="34"/>
      <c r="SP31" s="34"/>
      <c r="SQ31" s="34"/>
      <c r="SR31" s="34"/>
      <c r="SS31" s="34"/>
      <c r="ST31" s="34"/>
      <c r="SU31" s="34"/>
      <c r="SV31" s="34"/>
      <c r="SW31" s="34"/>
      <c r="SX31" s="34"/>
      <c r="SY31" s="34"/>
      <c r="SZ31" s="34"/>
      <c r="TA31" s="34"/>
      <c r="TB31" s="34"/>
      <c r="TC31" s="34"/>
      <c r="TD31" s="34"/>
      <c r="TE31" s="34"/>
      <c r="TF31" s="34"/>
      <c r="TG31" s="34"/>
      <c r="TH31" s="34"/>
      <c r="TI31" s="34"/>
      <c r="TJ31" s="34"/>
      <c r="TK31" s="34"/>
      <c r="TL31" s="34"/>
      <c r="TM31" s="34"/>
      <c r="TN31" s="34"/>
      <c r="TO31" s="34"/>
      <c r="TP31" s="34"/>
      <c r="TQ31" s="34"/>
      <c r="TR31" s="34"/>
      <c r="TS31" s="34"/>
      <c r="TT31" s="34"/>
      <c r="TU31" s="34"/>
      <c r="TV31" s="34"/>
      <c r="TW31" s="34"/>
      <c r="TX31" s="34"/>
      <c r="TY31" s="34"/>
      <c r="TZ31" s="34"/>
      <c r="UA31" s="34"/>
      <c r="UB31" s="34"/>
      <c r="UC31" s="34"/>
      <c r="UD31" s="34"/>
      <c r="UE31" s="34"/>
      <c r="UF31" s="34"/>
      <c r="UG31" s="34"/>
      <c r="UH31" s="34"/>
      <c r="UI31" s="34"/>
      <c r="UJ31" s="34"/>
      <c r="UK31" s="34"/>
      <c r="UL31" s="34"/>
      <c r="UM31" s="34"/>
      <c r="UN31" s="34"/>
      <c r="UO31" s="34"/>
      <c r="UP31" s="34"/>
      <c r="UQ31" s="34"/>
      <c r="UR31" s="34"/>
      <c r="US31" s="34"/>
      <c r="UT31" s="34"/>
      <c r="UU31" s="34"/>
      <c r="UV31" s="34"/>
      <c r="UW31" s="34"/>
      <c r="UX31" s="34"/>
      <c r="UY31" s="34"/>
      <c r="UZ31" s="34"/>
      <c r="VA31" s="34"/>
      <c r="VB31" s="34"/>
      <c r="VC31" s="34"/>
      <c r="VD31" s="34"/>
      <c r="VE31" s="34"/>
      <c r="VF31" s="34"/>
      <c r="VG31" s="34"/>
      <c r="VH31" s="34"/>
      <c r="VI31" s="34"/>
      <c r="VJ31" s="34"/>
      <c r="VK31" s="34"/>
      <c r="VL31" s="34"/>
      <c r="VM31" s="34"/>
      <c r="VN31" s="34"/>
      <c r="VO31" s="34"/>
      <c r="VP31" s="34"/>
      <c r="VQ31" s="34"/>
      <c r="VR31" s="34"/>
      <c r="VS31" s="34"/>
      <c r="VT31" s="34"/>
      <c r="VU31" s="34"/>
      <c r="VV31" s="34"/>
      <c r="VW31" s="34"/>
      <c r="VX31" s="34"/>
      <c r="VY31" s="34"/>
      <c r="VZ31" s="34"/>
      <c r="WA31" s="34"/>
      <c r="WB31" s="34"/>
      <c r="WC31" s="34"/>
      <c r="WD31" s="34"/>
      <c r="WE31" s="34"/>
      <c r="WF31" s="34"/>
      <c r="WG31" s="34"/>
      <c r="WH31" s="34"/>
      <c r="WI31" s="34"/>
      <c r="WJ31" s="34"/>
      <c r="WK31" s="34"/>
      <c r="WL31" s="34"/>
      <c r="WM31" s="34"/>
      <c r="WN31" s="34"/>
      <c r="WO31" s="34"/>
      <c r="WP31" s="34"/>
      <c r="WQ31" s="34"/>
      <c r="WR31" s="34"/>
      <c r="WS31" s="34"/>
      <c r="WT31" s="34"/>
      <c r="WU31" s="34"/>
      <c r="WV31" s="34"/>
      <c r="WW31" s="34"/>
      <c r="WX31" s="34"/>
      <c r="WY31" s="34"/>
      <c r="WZ31" s="34"/>
      <c r="XA31" s="34"/>
      <c r="XB31" s="34"/>
      <c r="XC31" s="34"/>
      <c r="XD31" s="34"/>
      <c r="XE31" s="34"/>
      <c r="XF31" s="34"/>
      <c r="XG31" s="34"/>
      <c r="XH31" s="34"/>
      <c r="XI31" s="34"/>
      <c r="XJ31" s="34"/>
      <c r="XK31" s="34"/>
      <c r="XL31" s="34"/>
      <c r="XM31" s="34"/>
      <c r="XN31" s="34"/>
      <c r="XO31" s="34"/>
      <c r="XP31" s="34"/>
      <c r="XQ31" s="34"/>
      <c r="XR31" s="34"/>
      <c r="XS31" s="34"/>
      <c r="XT31" s="34"/>
      <c r="XU31" s="34"/>
      <c r="XV31" s="34"/>
      <c r="XW31" s="34"/>
      <c r="XX31" s="34"/>
      <c r="XY31" s="34"/>
      <c r="XZ31" s="34"/>
      <c r="YA31" s="34"/>
      <c r="YB31" s="34"/>
      <c r="YC31" s="34"/>
      <c r="YD31" s="34"/>
      <c r="YE31" s="34"/>
      <c r="YF31" s="34"/>
      <c r="YG31" s="34"/>
      <c r="YH31" s="34"/>
      <c r="YI31" s="34"/>
      <c r="YJ31" s="34"/>
      <c r="YK31" s="34"/>
      <c r="YL31" s="34"/>
      <c r="YM31" s="34"/>
      <c r="YN31" s="34"/>
      <c r="YO31" s="34"/>
      <c r="YP31" s="34"/>
      <c r="YQ31" s="34"/>
      <c r="YR31" s="34"/>
      <c r="YS31" s="34"/>
      <c r="YT31" s="34"/>
      <c r="YU31" s="34"/>
      <c r="YV31" s="34"/>
      <c r="YW31" s="34"/>
      <c r="YX31" s="34"/>
      <c r="YY31" s="34"/>
      <c r="YZ31" s="34"/>
      <c r="ZA31" s="34"/>
      <c r="ZB31" s="34"/>
      <c r="ZC31" s="34"/>
      <c r="ZD31" s="34"/>
      <c r="ZE31" s="34"/>
      <c r="ZF31" s="34"/>
      <c r="ZG31" s="34"/>
      <c r="ZH31" s="34"/>
      <c r="ZI31" s="34"/>
      <c r="ZJ31" s="34"/>
      <c r="ZK31" s="34"/>
      <c r="ZL31" s="34"/>
      <c r="ZM31" s="34"/>
      <c r="ZN31" s="34"/>
      <c r="ZO31" s="34"/>
      <c r="ZP31" s="34"/>
      <c r="ZQ31" s="34"/>
      <c r="ZR31" s="34"/>
      <c r="ZS31" s="34"/>
      <c r="ZT31" s="34"/>
      <c r="ZU31" s="34"/>
      <c r="ZV31" s="34"/>
      <c r="ZW31" s="34"/>
      <c r="ZX31" s="34"/>
      <c r="ZY31" s="34"/>
      <c r="ZZ31" s="34"/>
      <c r="AAA31" s="34"/>
      <c r="AAB31" s="34"/>
      <c r="AAC31" s="34"/>
      <c r="AAD31" s="34"/>
      <c r="AAE31" s="34"/>
      <c r="AAF31" s="34"/>
      <c r="AAG31" s="34"/>
      <c r="AAH31" s="34"/>
      <c r="AAI31" s="34"/>
      <c r="AAJ31" s="34"/>
      <c r="AAK31" s="34"/>
      <c r="AAL31" s="34"/>
      <c r="AAM31" s="34"/>
      <c r="AAN31" s="34"/>
      <c r="AAO31" s="34"/>
      <c r="AAP31" s="34"/>
      <c r="AAQ31" s="34"/>
      <c r="AAR31" s="34"/>
      <c r="AAS31" s="34"/>
      <c r="AAT31" s="34"/>
      <c r="AAU31" s="34"/>
      <c r="AAV31" s="34"/>
      <c r="AAW31" s="34"/>
      <c r="AAX31" s="34"/>
      <c r="AAY31" s="34"/>
      <c r="AAZ31" s="34"/>
      <c r="ABA31" s="34"/>
      <c r="ABB31" s="34"/>
      <c r="ABC31" s="34"/>
      <c r="ABD31" s="34"/>
      <c r="ABE31" s="34"/>
      <c r="ABF31" s="34"/>
      <c r="ABG31" s="34"/>
      <c r="ABH31" s="34"/>
      <c r="ABI31" s="34"/>
      <c r="ABJ31" s="34"/>
      <c r="ABK31" s="34"/>
      <c r="ABL31" s="34"/>
      <c r="ABM31" s="34"/>
      <c r="ABN31" s="34"/>
      <c r="ABO31" s="34"/>
      <c r="ABP31" s="34"/>
      <c r="ABQ31" s="34"/>
      <c r="ABR31" s="34"/>
      <c r="ABS31" s="34"/>
      <c r="ABT31" s="34"/>
      <c r="ABU31" s="34"/>
      <c r="ABV31" s="34"/>
      <c r="ABW31" s="34"/>
      <c r="ABX31" s="34"/>
      <c r="ABY31" s="34"/>
      <c r="ABZ31" s="34"/>
      <c r="ACA31" s="34"/>
      <c r="ACB31" s="34"/>
      <c r="ACC31" s="34"/>
      <c r="ACD31" s="34"/>
      <c r="ACE31" s="34"/>
      <c r="ACF31" s="34"/>
      <c r="ACG31" s="34"/>
      <c r="ACH31" s="34"/>
      <c r="ACI31" s="34"/>
      <c r="ACJ31" s="34"/>
      <c r="ACK31" s="34"/>
      <c r="ACL31" s="34"/>
      <c r="ACM31" s="34"/>
      <c r="ACN31" s="34"/>
      <c r="ACO31" s="34"/>
      <c r="ACP31" s="34"/>
      <c r="ACQ31" s="34"/>
      <c r="ACR31" s="34"/>
      <c r="ACS31" s="34"/>
      <c r="ACT31" s="34"/>
      <c r="ACU31" s="34"/>
      <c r="ACV31" s="34"/>
      <c r="ACW31" s="34"/>
      <c r="ACX31" s="34"/>
      <c r="ACY31" s="34"/>
      <c r="ACZ31" s="34"/>
      <c r="ADA31" s="34"/>
      <c r="ADB31" s="34"/>
      <c r="ADC31" s="34"/>
      <c r="ADD31" s="34"/>
      <c r="ADE31" s="34"/>
      <c r="ADF31" s="34"/>
      <c r="ADG31" s="34"/>
      <c r="ADH31" s="34"/>
      <c r="ADI31" s="34"/>
      <c r="ADJ31" s="34"/>
      <c r="ADK31" s="34"/>
      <c r="ADL31" s="34"/>
      <c r="ADM31" s="34"/>
      <c r="ADN31" s="34"/>
      <c r="ADO31" s="34"/>
      <c r="ADP31" s="34"/>
      <c r="ADQ31" s="34"/>
      <c r="ADR31" s="34"/>
      <c r="ADS31" s="34"/>
      <c r="ADT31" s="34"/>
      <c r="ADU31" s="34"/>
      <c r="ADV31" s="34"/>
      <c r="ADW31" s="34"/>
      <c r="ADX31" s="34"/>
      <c r="ADY31" s="34"/>
      <c r="ADZ31" s="34"/>
      <c r="AEA31" s="34"/>
      <c r="AEB31" s="34"/>
      <c r="AEC31" s="34"/>
      <c r="AED31" s="34"/>
      <c r="AEE31" s="34"/>
      <c r="AEF31" s="34"/>
      <c r="AEG31" s="34"/>
      <c r="AEH31" s="34"/>
      <c r="AEI31" s="34"/>
      <c r="AEJ31" s="34"/>
      <c r="AEK31" s="34"/>
      <c r="AEL31" s="34"/>
      <c r="AEM31" s="34"/>
      <c r="AEN31" s="34"/>
      <c r="AEO31" s="34"/>
      <c r="AEP31" s="34"/>
      <c r="AEQ31" s="34"/>
      <c r="AER31" s="34"/>
      <c r="AES31" s="34"/>
      <c r="AET31" s="34"/>
      <c r="AEU31" s="34"/>
      <c r="AEV31" s="34"/>
      <c r="AEW31" s="34"/>
      <c r="AEX31" s="34"/>
      <c r="AEY31" s="34"/>
      <c r="AEZ31" s="34"/>
      <c r="AFA31" s="34"/>
      <c r="AFB31" s="34"/>
      <c r="AFC31" s="34"/>
      <c r="AFD31" s="34"/>
      <c r="AFE31" s="34"/>
      <c r="AFF31" s="34"/>
      <c r="AFG31" s="34"/>
      <c r="AFH31" s="34"/>
      <c r="AFI31" s="34"/>
      <c r="AFJ31" s="34"/>
      <c r="AFK31" s="34"/>
      <c r="AFL31" s="34"/>
      <c r="AFM31" s="34"/>
      <c r="AFN31" s="34"/>
      <c r="AFO31" s="34"/>
      <c r="AFP31" s="34"/>
      <c r="AFQ31" s="34"/>
      <c r="AFR31" s="34"/>
      <c r="AFS31" s="34"/>
      <c r="AFT31" s="34"/>
      <c r="AFU31" s="34"/>
      <c r="AFV31" s="34"/>
      <c r="AFW31" s="34"/>
      <c r="AFX31" s="34"/>
      <c r="AFY31" s="34"/>
      <c r="AFZ31" s="34"/>
      <c r="AGA31" s="34"/>
      <c r="AGB31" s="34"/>
      <c r="AGC31" s="34"/>
      <c r="AGD31" s="34"/>
      <c r="AGE31" s="34"/>
      <c r="AGF31" s="34"/>
      <c r="AGG31" s="34"/>
      <c r="AGH31" s="34"/>
      <c r="AGI31" s="34"/>
      <c r="AGJ31" s="34"/>
      <c r="AGK31" s="34"/>
      <c r="AGL31" s="34"/>
      <c r="AGM31" s="34"/>
      <c r="AGN31" s="34"/>
      <c r="AGO31" s="34"/>
      <c r="AGP31" s="34"/>
      <c r="AGQ31" s="34"/>
      <c r="AGR31" s="34"/>
      <c r="AGS31" s="34"/>
      <c r="AGT31" s="34"/>
      <c r="AGU31" s="34"/>
      <c r="AGV31" s="34"/>
      <c r="AGW31" s="34"/>
      <c r="AGX31" s="34"/>
      <c r="AGY31" s="34"/>
      <c r="AGZ31" s="34"/>
      <c r="AHA31" s="34"/>
      <c r="AHB31" s="34"/>
      <c r="AHC31" s="34"/>
      <c r="AHD31" s="34"/>
      <c r="AHE31" s="34"/>
      <c r="AHF31" s="34"/>
      <c r="AHG31" s="34"/>
      <c r="AHH31" s="34"/>
      <c r="AHI31" s="34"/>
      <c r="AHJ31" s="34"/>
      <c r="AHK31" s="34"/>
      <c r="AHL31" s="34"/>
      <c r="AHM31" s="34"/>
      <c r="AHN31" s="34"/>
      <c r="AHO31" s="34"/>
      <c r="AHP31" s="34"/>
      <c r="AHQ31" s="34"/>
      <c r="AHR31" s="34"/>
      <c r="AHS31" s="34"/>
      <c r="AHT31" s="34"/>
      <c r="AHU31" s="34"/>
      <c r="AHV31" s="34"/>
      <c r="AHW31" s="34"/>
      <c r="AHX31" s="34"/>
      <c r="AHY31" s="34"/>
      <c r="AHZ31" s="34"/>
      <c r="AIA31" s="34"/>
      <c r="AIB31" s="34"/>
      <c r="AIC31" s="34"/>
      <c r="AID31" s="34"/>
      <c r="AIE31" s="34"/>
      <c r="AIF31" s="34"/>
      <c r="AIG31" s="34"/>
      <c r="AIH31" s="34"/>
      <c r="AII31" s="34"/>
      <c r="AIJ31" s="34"/>
      <c r="AIK31" s="34"/>
      <c r="AIL31" s="34"/>
      <c r="AIM31" s="34"/>
      <c r="AIN31" s="34"/>
      <c r="AIO31" s="34"/>
      <c r="AIP31" s="34"/>
      <c r="AIQ31" s="34"/>
      <c r="AIR31" s="34"/>
      <c r="AIS31" s="34"/>
      <c r="AIT31" s="34"/>
      <c r="AIU31" s="34"/>
      <c r="AIV31" s="34"/>
      <c r="AIW31" s="34"/>
      <c r="AIX31" s="34"/>
      <c r="AIY31" s="34"/>
      <c r="AIZ31" s="34"/>
      <c r="AJA31" s="34"/>
      <c r="AJB31" s="34"/>
      <c r="AJC31" s="34"/>
      <c r="AJD31" s="34"/>
      <c r="AJE31" s="34"/>
      <c r="AJF31" s="34"/>
      <c r="AJG31" s="34"/>
      <c r="AJH31" s="34"/>
      <c r="AJI31" s="34"/>
      <c r="AJJ31" s="34"/>
      <c r="AJK31" s="34"/>
      <c r="AJL31" s="34"/>
      <c r="AJM31" s="34"/>
      <c r="AJN31" s="34"/>
      <c r="AJO31" s="34"/>
      <c r="AJP31" s="34"/>
      <c r="AJQ31" s="34"/>
      <c r="AJR31" s="34"/>
      <c r="AJS31" s="34"/>
      <c r="AJT31" s="34"/>
      <c r="AJU31" s="34"/>
      <c r="AJV31" s="34"/>
      <c r="AJW31" s="34"/>
      <c r="AJX31" s="34"/>
      <c r="AJY31" s="34"/>
      <c r="AJZ31" s="34"/>
      <c r="AKA31" s="34"/>
      <c r="AKB31" s="34"/>
      <c r="AKC31" s="34"/>
      <c r="AKD31" s="34"/>
      <c r="AKE31" s="34"/>
      <c r="AKF31" s="34"/>
      <c r="AKG31" s="34"/>
      <c r="AKH31" s="34"/>
      <c r="AKI31" s="34"/>
      <c r="AKJ31" s="34"/>
      <c r="AKK31" s="34"/>
      <c r="AKL31" s="34"/>
      <c r="AKM31" s="34"/>
      <c r="AKN31" s="34"/>
      <c r="AKO31" s="34"/>
      <c r="AKP31" s="34"/>
      <c r="AKQ31" s="34"/>
      <c r="AKR31" s="34"/>
      <c r="AKS31" s="34"/>
      <c r="AKT31" s="34"/>
      <c r="AKU31" s="34"/>
      <c r="AKV31" s="34"/>
      <c r="AKW31" s="34"/>
      <c r="AKX31" s="34"/>
      <c r="AKY31" s="34"/>
      <c r="AKZ31" s="34"/>
      <c r="ALA31" s="34"/>
      <c r="ALB31" s="34"/>
      <c r="ALC31" s="34"/>
      <c r="ALD31" s="34"/>
      <c r="ALE31" s="34"/>
      <c r="ALF31" s="34"/>
      <c r="ALG31" s="34"/>
      <c r="ALH31" s="34"/>
      <c r="ALI31" s="34"/>
      <c r="ALJ31" s="34"/>
      <c r="ALK31" s="34"/>
      <c r="ALL31" s="34"/>
      <c r="ALM31" s="34"/>
      <c r="ALN31" s="34"/>
      <c r="ALO31" s="34"/>
      <c r="ALP31" s="34"/>
      <c r="ALQ31" s="34"/>
      <c r="ALR31" s="34"/>
      <c r="ALS31" s="34"/>
      <c r="ALT31" s="34"/>
      <c r="ALU31" s="34"/>
      <c r="ALV31" s="34"/>
      <c r="ALW31" s="34"/>
      <c r="ALX31" s="34"/>
      <c r="ALY31" s="34"/>
      <c r="ALZ31" s="34"/>
      <c r="AMA31" s="34"/>
      <c r="AMB31" s="34"/>
      <c r="AMC31" s="34"/>
      <c r="AMD31" s="34"/>
      <c r="AME31" s="34"/>
      <c r="AMF31" s="34"/>
      <c r="AMG31" s="34"/>
      <c r="AMH31" s="34"/>
      <c r="AMI31" s="34"/>
      <c r="AMJ31" s="34"/>
      <c r="AMK31" s="34"/>
      <c r="AML31" s="34"/>
      <c r="AMM31" s="34"/>
      <c r="AMN31" s="34"/>
      <c r="AMO31" s="34"/>
      <c r="AMP31" s="34"/>
      <c r="AMQ31" s="34"/>
      <c r="AMR31" s="34"/>
      <c r="AMS31" s="34"/>
      <c r="AMT31" s="34"/>
      <c r="AMU31" s="34"/>
      <c r="AMV31" s="34"/>
      <c r="AMW31" s="34"/>
      <c r="AMX31" s="34"/>
      <c r="AMY31" s="34"/>
      <c r="AMZ31" s="34"/>
      <c r="ANA31" s="34"/>
      <c r="ANB31" s="34"/>
      <c r="ANC31" s="34"/>
      <c r="AND31" s="34"/>
      <c r="ANE31" s="34"/>
      <c r="ANF31" s="34"/>
      <c r="ANG31" s="34"/>
      <c r="ANH31" s="34"/>
      <c r="ANI31" s="34"/>
      <c r="ANJ31" s="34"/>
      <c r="ANK31" s="34"/>
      <c r="ANL31" s="34"/>
      <c r="ANM31" s="34"/>
      <c r="ANN31" s="34"/>
      <c r="ANO31" s="34"/>
      <c r="ANP31" s="34"/>
      <c r="ANQ31" s="34"/>
      <c r="ANR31" s="34"/>
      <c r="ANS31" s="34"/>
      <c r="ANT31" s="34"/>
      <c r="ANU31" s="34"/>
      <c r="ANV31" s="34"/>
      <c r="ANW31" s="34"/>
      <c r="ANX31" s="34"/>
      <c r="ANY31" s="34"/>
      <c r="ANZ31" s="34"/>
      <c r="AOA31" s="34"/>
      <c r="AOB31" s="34"/>
      <c r="AOC31" s="34"/>
      <c r="AOD31" s="34"/>
      <c r="AOE31" s="34"/>
      <c r="AOF31" s="34"/>
      <c r="AOG31" s="34"/>
      <c r="AOH31" s="34"/>
      <c r="AOI31" s="34"/>
      <c r="AOJ31" s="34"/>
      <c r="AOK31" s="34"/>
      <c r="AOL31" s="34"/>
      <c r="AOM31" s="34"/>
      <c r="AON31" s="34"/>
      <c r="AOO31" s="34"/>
      <c r="AOP31" s="34"/>
      <c r="AOQ31" s="34"/>
      <c r="AOR31" s="34"/>
      <c r="AOS31" s="34"/>
      <c r="AOT31" s="34"/>
      <c r="AOU31" s="34"/>
      <c r="AOV31" s="34"/>
      <c r="AOW31" s="34"/>
      <c r="AOX31" s="34"/>
      <c r="AOY31" s="34"/>
      <c r="AOZ31" s="34"/>
      <c r="APA31" s="34"/>
      <c r="APB31" s="34"/>
      <c r="APC31" s="34"/>
      <c r="APD31" s="34"/>
      <c r="APE31" s="34"/>
      <c r="APF31" s="34"/>
      <c r="APG31" s="34"/>
      <c r="APH31" s="34"/>
      <c r="API31" s="34"/>
      <c r="APJ31" s="34"/>
      <c r="APK31" s="34"/>
      <c r="APL31" s="34"/>
      <c r="APM31" s="34"/>
      <c r="APN31" s="34"/>
      <c r="APO31" s="34"/>
      <c r="APP31" s="34"/>
      <c r="APQ31" s="34"/>
      <c r="APR31" s="34"/>
      <c r="APS31" s="34"/>
      <c r="APT31" s="34"/>
      <c r="APU31" s="34"/>
      <c r="APV31" s="34"/>
      <c r="APW31" s="34"/>
      <c r="APX31" s="34"/>
      <c r="APY31" s="34"/>
      <c r="APZ31" s="34"/>
      <c r="AQA31" s="34"/>
      <c r="AQB31" s="34"/>
      <c r="AQC31" s="34"/>
      <c r="AQD31" s="34"/>
      <c r="AQE31" s="34"/>
      <c r="AQF31" s="34"/>
      <c r="AQG31" s="34"/>
      <c r="AQH31" s="34"/>
      <c r="AQI31" s="34"/>
      <c r="AQJ31" s="34"/>
      <c r="AQK31" s="34"/>
      <c r="AQL31" s="34"/>
      <c r="AQM31" s="34"/>
      <c r="AQN31" s="34"/>
      <c r="AQO31" s="34"/>
      <c r="AQP31" s="34"/>
      <c r="AQQ31" s="34"/>
      <c r="AQR31" s="34"/>
      <c r="AQS31" s="34"/>
      <c r="AQT31" s="34"/>
      <c r="AQU31" s="34"/>
      <c r="AQV31" s="34"/>
      <c r="AQW31" s="34"/>
      <c r="AQX31" s="34"/>
      <c r="AQY31" s="34"/>
      <c r="AQZ31" s="34"/>
      <c r="ARA31" s="34"/>
      <c r="ARB31" s="34"/>
      <c r="ARC31" s="34"/>
      <c r="ARD31" s="34"/>
      <c r="ARE31" s="34"/>
      <c r="ARF31" s="34"/>
      <c r="ARG31" s="34"/>
      <c r="ARH31" s="34"/>
      <c r="ARI31" s="34"/>
      <c r="ARJ31" s="34"/>
      <c r="ARK31" s="34"/>
      <c r="ARL31" s="34"/>
      <c r="ARM31" s="34"/>
      <c r="ARN31" s="34"/>
      <c r="ARO31" s="34"/>
      <c r="ARP31" s="34"/>
      <c r="ARQ31" s="34"/>
      <c r="ARR31" s="34"/>
      <c r="ARS31" s="34"/>
      <c r="ART31" s="34"/>
      <c r="ARU31" s="34"/>
      <c r="ARV31" s="34"/>
      <c r="ARW31" s="34"/>
      <c r="ARX31" s="34"/>
      <c r="ARY31" s="34"/>
      <c r="ARZ31" s="34"/>
      <c r="ASA31" s="34"/>
      <c r="ASB31" s="34"/>
      <c r="ASC31" s="34"/>
      <c r="ASD31" s="34"/>
      <c r="ASE31" s="34"/>
      <c r="ASF31" s="34"/>
      <c r="ASG31" s="34"/>
      <c r="ASH31" s="34"/>
      <c r="ASI31" s="34"/>
      <c r="ASJ31" s="34"/>
      <c r="ASK31" s="34"/>
      <c r="ASL31" s="34"/>
      <c r="ASM31" s="34"/>
      <c r="ASN31" s="34"/>
      <c r="ASO31" s="34"/>
      <c r="ASP31" s="34"/>
      <c r="ASQ31" s="34"/>
      <c r="ASR31" s="34"/>
      <c r="ASS31" s="34"/>
      <c r="AST31" s="34"/>
      <c r="ASU31" s="34"/>
      <c r="ASV31" s="34"/>
      <c r="ASW31" s="34"/>
      <c r="ASX31" s="34"/>
      <c r="ASY31" s="34"/>
      <c r="ASZ31" s="34"/>
      <c r="ATA31" s="34"/>
      <c r="ATB31" s="34"/>
      <c r="ATC31" s="34"/>
      <c r="ATD31" s="34"/>
      <c r="ATE31" s="34"/>
      <c r="ATF31" s="34"/>
      <c r="ATG31" s="34"/>
      <c r="ATH31" s="34"/>
      <c r="ATI31" s="34"/>
      <c r="ATJ31" s="34"/>
      <c r="ATK31" s="34"/>
      <c r="ATL31" s="34"/>
      <c r="ATM31" s="34"/>
      <c r="ATN31" s="34"/>
      <c r="ATO31" s="34"/>
      <c r="ATP31" s="34"/>
      <c r="ATQ31" s="34"/>
      <c r="ATR31" s="34"/>
      <c r="ATS31" s="34"/>
      <c r="ATT31" s="34"/>
      <c r="ATU31" s="34"/>
      <c r="ATV31" s="34"/>
      <c r="ATW31" s="34"/>
      <c r="ATX31" s="34"/>
      <c r="ATY31" s="34"/>
      <c r="ATZ31" s="34"/>
      <c r="AUA31" s="34"/>
      <c r="AUB31" s="34"/>
      <c r="AUC31" s="34"/>
      <c r="AUD31" s="34"/>
      <c r="AUE31" s="34"/>
      <c r="AUF31" s="34"/>
      <c r="AUG31" s="34"/>
      <c r="AUH31" s="34"/>
      <c r="AUI31" s="34"/>
      <c r="AUJ31" s="34"/>
      <c r="AUK31" s="34"/>
      <c r="AUL31" s="34"/>
      <c r="AUM31" s="34"/>
      <c r="AUN31" s="34"/>
      <c r="AUO31" s="34"/>
      <c r="AUP31" s="34"/>
      <c r="AUQ31" s="34"/>
      <c r="AUR31" s="34"/>
      <c r="AUS31" s="34"/>
      <c r="AUT31" s="34"/>
      <c r="AUU31" s="34"/>
      <c r="AUV31" s="34"/>
      <c r="AUW31" s="34"/>
      <c r="AUX31" s="34"/>
      <c r="AUY31" s="34"/>
      <c r="AUZ31" s="34"/>
      <c r="AVA31" s="34"/>
      <c r="AVB31" s="34"/>
      <c r="AVC31" s="34"/>
      <c r="AVD31" s="34"/>
      <c r="AVE31" s="34"/>
      <c r="AVF31" s="34"/>
      <c r="AVG31" s="34"/>
      <c r="AVH31" s="34"/>
      <c r="AVI31" s="34"/>
      <c r="AVJ31" s="34"/>
      <c r="AVK31" s="34"/>
      <c r="AVL31" s="34"/>
      <c r="AVM31" s="34"/>
      <c r="AVN31" s="34"/>
      <c r="AVO31" s="34"/>
      <c r="AVP31" s="34"/>
      <c r="AVQ31" s="34"/>
      <c r="AVR31" s="34"/>
      <c r="AVS31" s="34"/>
      <c r="AVT31" s="34"/>
      <c r="AVU31" s="34"/>
      <c r="AVV31" s="34"/>
      <c r="AVW31" s="34"/>
      <c r="AVX31" s="34"/>
      <c r="AVY31" s="34"/>
      <c r="AVZ31" s="34"/>
      <c r="AWA31" s="34"/>
      <c r="AWB31" s="34"/>
      <c r="AWC31" s="34"/>
      <c r="AWD31" s="34"/>
      <c r="AWE31" s="34"/>
      <c r="AWF31" s="34"/>
      <c r="AWG31" s="34"/>
      <c r="AWH31" s="34"/>
      <c r="AWI31" s="34"/>
      <c r="AWJ31" s="34"/>
      <c r="AWK31" s="34"/>
      <c r="AWL31" s="34"/>
      <c r="AWM31" s="34"/>
      <c r="AWN31" s="34"/>
      <c r="AWO31" s="34"/>
      <c r="AWP31" s="34"/>
      <c r="AWQ31" s="34"/>
      <c r="AWR31" s="34"/>
      <c r="AWS31" s="34"/>
      <c r="AWT31" s="34"/>
      <c r="AWU31" s="34"/>
      <c r="AWV31" s="34"/>
      <c r="AWW31" s="34"/>
      <c r="AWX31" s="34"/>
      <c r="AWY31" s="34"/>
      <c r="AWZ31" s="34"/>
      <c r="AXA31" s="34"/>
      <c r="AXB31" s="34"/>
      <c r="AXC31" s="34"/>
      <c r="AXD31" s="34"/>
      <c r="AXE31" s="34"/>
      <c r="AXF31" s="34"/>
      <c r="AXG31" s="34"/>
      <c r="AXH31" s="34"/>
      <c r="AXI31" s="34"/>
      <c r="AXJ31" s="34"/>
      <c r="AXK31" s="34"/>
      <c r="AXL31" s="34"/>
      <c r="AXM31" s="34"/>
      <c r="AXN31" s="34"/>
      <c r="AXO31" s="34"/>
      <c r="AXP31" s="34"/>
      <c r="AXQ31" s="34"/>
      <c r="AXR31" s="34"/>
      <c r="AXS31" s="34"/>
      <c r="AXT31" s="34"/>
      <c r="AXU31" s="34"/>
      <c r="AXV31" s="34"/>
      <c r="AXW31" s="34"/>
      <c r="AXX31" s="34"/>
      <c r="AXY31" s="34"/>
      <c r="AXZ31" s="34"/>
      <c r="AYA31" s="34"/>
      <c r="AYB31" s="34"/>
      <c r="AYC31" s="34"/>
      <c r="AYD31" s="34"/>
      <c r="AYE31" s="34"/>
      <c r="AYF31" s="34"/>
      <c r="AYG31" s="34"/>
      <c r="AYH31" s="34"/>
      <c r="AYI31" s="34"/>
      <c r="AYJ31" s="34"/>
      <c r="AYK31" s="34"/>
      <c r="AYL31" s="34"/>
      <c r="AYM31" s="34"/>
      <c r="AYN31" s="34"/>
      <c r="AYO31" s="34"/>
      <c r="AYP31" s="34"/>
      <c r="AYQ31" s="34"/>
      <c r="AYR31" s="34"/>
      <c r="AYS31" s="34"/>
      <c r="AYT31" s="34"/>
      <c r="AYU31" s="34"/>
      <c r="AYV31" s="34"/>
      <c r="AYW31" s="34"/>
      <c r="AYX31" s="34"/>
      <c r="AYY31" s="34"/>
      <c r="AYZ31" s="34"/>
      <c r="AZA31" s="34"/>
      <c r="AZB31" s="34"/>
      <c r="AZC31" s="34"/>
      <c r="AZD31" s="34"/>
      <c r="AZE31" s="34"/>
      <c r="AZF31" s="34"/>
      <c r="AZG31" s="34"/>
      <c r="AZH31" s="34"/>
      <c r="AZI31" s="34"/>
      <c r="AZJ31" s="34"/>
      <c r="AZK31" s="34"/>
      <c r="AZL31" s="34"/>
      <c r="AZM31" s="34"/>
      <c r="AZN31" s="34"/>
      <c r="AZO31" s="34"/>
      <c r="AZP31" s="34"/>
      <c r="AZQ31" s="34"/>
      <c r="AZR31" s="34"/>
      <c r="AZS31" s="34"/>
      <c r="AZT31" s="34"/>
      <c r="AZU31" s="34"/>
      <c r="AZV31" s="34"/>
      <c r="AZW31" s="34"/>
      <c r="AZX31" s="34"/>
      <c r="AZY31" s="34"/>
      <c r="AZZ31" s="34"/>
      <c r="BAA31" s="34"/>
      <c r="BAB31" s="34"/>
      <c r="BAC31" s="34"/>
      <c r="BAD31" s="34"/>
      <c r="BAE31" s="34"/>
      <c r="BAF31" s="34"/>
      <c r="BAG31" s="34"/>
      <c r="BAH31" s="34"/>
      <c r="BAI31" s="34"/>
      <c r="BAJ31" s="34"/>
      <c r="BAK31" s="34"/>
      <c r="BAL31" s="34"/>
      <c r="BAM31" s="34"/>
      <c r="BAN31" s="34"/>
      <c r="BAO31" s="34"/>
      <c r="BAP31" s="34"/>
      <c r="BAQ31" s="34"/>
      <c r="BAR31" s="34"/>
      <c r="BAS31" s="34"/>
      <c r="BAT31" s="34"/>
      <c r="BAU31" s="34"/>
      <c r="BAV31" s="34"/>
      <c r="BAW31" s="34"/>
      <c r="BAX31" s="34"/>
      <c r="BAY31" s="34"/>
      <c r="BAZ31" s="34"/>
      <c r="BBA31" s="34"/>
      <c r="BBB31" s="34"/>
      <c r="BBC31" s="34"/>
      <c r="BBD31" s="34"/>
      <c r="BBE31" s="34"/>
      <c r="BBF31" s="34"/>
      <c r="BBG31" s="34"/>
      <c r="BBH31" s="34"/>
      <c r="BBI31" s="34"/>
      <c r="BBJ31" s="34"/>
      <c r="BBK31" s="34"/>
      <c r="BBL31" s="34"/>
      <c r="BBM31" s="34"/>
      <c r="BBN31" s="34"/>
      <c r="BBO31" s="34"/>
      <c r="BBP31" s="34"/>
      <c r="BBQ31" s="34"/>
      <c r="BBR31" s="34"/>
      <c r="BBS31" s="34"/>
      <c r="BBT31" s="34"/>
      <c r="BBU31" s="34"/>
      <c r="BBV31" s="34"/>
      <c r="BBW31" s="34"/>
      <c r="BBX31" s="34"/>
      <c r="BBY31" s="34"/>
      <c r="BBZ31" s="34"/>
      <c r="BCA31" s="34"/>
      <c r="BCB31" s="34"/>
      <c r="BCC31" s="34"/>
      <c r="BCD31" s="34"/>
      <c r="BCE31" s="34"/>
      <c r="BCF31" s="34"/>
      <c r="BCG31" s="34"/>
      <c r="BCH31" s="34"/>
      <c r="BCI31" s="34"/>
      <c r="BCJ31" s="34"/>
      <c r="BCK31" s="34"/>
      <c r="BCL31" s="34"/>
      <c r="BCM31" s="34"/>
      <c r="BCN31" s="34"/>
      <c r="BCO31" s="34"/>
      <c r="BCP31" s="34"/>
      <c r="BCQ31" s="34"/>
      <c r="BCR31" s="34"/>
      <c r="BCS31" s="34"/>
      <c r="BCT31" s="34"/>
      <c r="BCU31" s="34"/>
      <c r="BCV31" s="34"/>
      <c r="BCW31" s="34"/>
      <c r="BCX31" s="34"/>
      <c r="BCY31" s="34"/>
      <c r="BCZ31" s="34"/>
      <c r="BDA31" s="34"/>
      <c r="BDB31" s="34"/>
      <c r="BDC31" s="34"/>
      <c r="BDD31" s="34"/>
      <c r="BDE31" s="34"/>
      <c r="BDF31" s="34"/>
      <c r="BDG31" s="34"/>
      <c r="BDH31" s="34"/>
      <c r="BDI31" s="34"/>
      <c r="BDJ31" s="34"/>
      <c r="BDK31" s="34"/>
      <c r="BDL31" s="34"/>
      <c r="BDM31" s="34"/>
      <c r="BDN31" s="34"/>
      <c r="BDO31" s="34"/>
      <c r="BDP31" s="34"/>
      <c r="BDQ31" s="34"/>
      <c r="BDR31" s="34"/>
      <c r="BDS31" s="34"/>
      <c r="BDT31" s="34"/>
      <c r="BDU31" s="34"/>
      <c r="BDV31" s="34"/>
      <c r="BDW31" s="34"/>
      <c r="BDX31" s="34"/>
      <c r="BDY31" s="34"/>
      <c r="BDZ31" s="34"/>
      <c r="BEA31" s="34"/>
      <c r="BEB31" s="34"/>
      <c r="BEC31" s="34"/>
      <c r="BED31" s="34"/>
      <c r="BEE31" s="34"/>
      <c r="BEF31" s="34"/>
      <c r="BEG31" s="34"/>
      <c r="BEH31" s="34"/>
      <c r="BEI31" s="34"/>
      <c r="BEJ31" s="34"/>
      <c r="BEK31" s="34"/>
      <c r="BEL31" s="34"/>
      <c r="BEM31" s="34"/>
      <c r="BEN31" s="34"/>
      <c r="BEO31" s="34"/>
      <c r="BEP31" s="34"/>
      <c r="BEQ31" s="34"/>
      <c r="BER31" s="34"/>
      <c r="BES31" s="34"/>
      <c r="BET31" s="34"/>
      <c r="BEU31" s="34"/>
      <c r="BEV31" s="34"/>
      <c r="BEW31" s="34"/>
      <c r="BEX31" s="34"/>
      <c r="BEY31" s="34"/>
      <c r="BEZ31" s="34"/>
      <c r="BFA31" s="34"/>
      <c r="BFB31" s="34"/>
      <c r="BFC31" s="34"/>
      <c r="BFD31" s="34"/>
      <c r="BFE31" s="34"/>
      <c r="BFF31" s="34"/>
      <c r="BFG31" s="34"/>
      <c r="BFH31" s="34"/>
      <c r="BFI31" s="34"/>
      <c r="BFJ31" s="34"/>
      <c r="BFK31" s="34"/>
      <c r="BFL31" s="34"/>
      <c r="BFM31" s="34"/>
      <c r="BFN31" s="34"/>
      <c r="BFO31" s="34"/>
      <c r="BFP31" s="34"/>
      <c r="BFQ31" s="34"/>
      <c r="BFR31" s="34"/>
      <c r="BFS31" s="34"/>
      <c r="BFT31" s="34"/>
      <c r="BFU31" s="34"/>
      <c r="BFV31" s="34"/>
      <c r="BFW31" s="34"/>
      <c r="BFX31" s="34"/>
      <c r="BFY31" s="34"/>
      <c r="BFZ31" s="34"/>
      <c r="BGA31" s="34"/>
      <c r="BGB31" s="34"/>
      <c r="BGC31" s="34"/>
      <c r="BGD31" s="34"/>
      <c r="BGE31" s="34"/>
      <c r="BGF31" s="34"/>
      <c r="BGG31" s="34"/>
      <c r="BGH31" s="34"/>
      <c r="BGI31" s="34"/>
      <c r="BGJ31" s="34"/>
      <c r="BGK31" s="34"/>
      <c r="BGL31" s="34"/>
      <c r="BGM31" s="34"/>
      <c r="BGN31" s="34"/>
      <c r="BGO31" s="34"/>
      <c r="BGP31" s="34"/>
      <c r="BGQ31" s="34"/>
      <c r="BGR31" s="34"/>
      <c r="BGS31" s="34"/>
      <c r="BGT31" s="34"/>
      <c r="BGU31" s="34"/>
      <c r="BGV31" s="34"/>
      <c r="BGW31" s="34"/>
      <c r="BGX31" s="34"/>
      <c r="BGY31" s="34"/>
      <c r="BGZ31" s="34"/>
      <c r="BHA31" s="34"/>
      <c r="BHB31" s="34"/>
      <c r="BHC31" s="34"/>
      <c r="BHD31" s="34"/>
      <c r="BHE31" s="34"/>
      <c r="BHF31" s="34"/>
      <c r="BHG31" s="34"/>
      <c r="BHH31" s="34"/>
      <c r="BHI31" s="34"/>
      <c r="BHJ31" s="34"/>
      <c r="BHK31" s="34"/>
      <c r="BHL31" s="34"/>
      <c r="BHM31" s="34"/>
      <c r="BHN31" s="34"/>
      <c r="BHO31" s="34"/>
      <c r="BHP31" s="34"/>
      <c r="BHQ31" s="34"/>
      <c r="BHR31" s="34"/>
      <c r="BHS31" s="34"/>
      <c r="BHT31" s="34"/>
      <c r="BHU31" s="34"/>
      <c r="BHV31" s="34"/>
      <c r="BHW31" s="34"/>
      <c r="BHX31" s="34"/>
      <c r="BHY31" s="34"/>
      <c r="BHZ31" s="34"/>
      <c r="BIA31" s="34"/>
      <c r="BIB31" s="34"/>
      <c r="BIC31" s="34"/>
      <c r="BID31" s="34"/>
      <c r="BIE31" s="34"/>
      <c r="BIF31" s="34"/>
      <c r="BIG31" s="34"/>
      <c r="BIH31" s="34"/>
      <c r="BII31" s="34"/>
      <c r="BIJ31" s="34"/>
      <c r="BIK31" s="34"/>
      <c r="BIL31" s="34"/>
      <c r="BIM31" s="34"/>
      <c r="BIN31" s="34"/>
      <c r="BIO31" s="34"/>
      <c r="BIP31" s="34"/>
      <c r="BIQ31" s="34"/>
      <c r="BIR31" s="34"/>
      <c r="BIS31" s="34"/>
      <c r="BIT31" s="34"/>
      <c r="BIU31" s="34"/>
      <c r="BIV31" s="34"/>
      <c r="BIW31" s="34"/>
      <c r="BIX31" s="34"/>
      <c r="BIY31" s="34"/>
      <c r="BIZ31" s="34"/>
      <c r="BJA31" s="34"/>
      <c r="BJB31" s="34"/>
      <c r="BJC31" s="34"/>
      <c r="BJD31" s="34"/>
      <c r="BJE31" s="34"/>
      <c r="BJF31" s="34"/>
      <c r="BJG31" s="34"/>
      <c r="BJH31" s="34"/>
      <c r="BJI31" s="34"/>
      <c r="BJJ31" s="34"/>
      <c r="BJK31" s="34"/>
      <c r="BJL31" s="34"/>
      <c r="BJM31" s="34"/>
      <c r="BJN31" s="34"/>
      <c r="BJO31" s="34"/>
      <c r="BJP31" s="34"/>
      <c r="BJQ31" s="34"/>
      <c r="BJR31" s="34"/>
      <c r="BJS31" s="34"/>
      <c r="BJT31" s="34"/>
      <c r="BJU31" s="34"/>
      <c r="BJV31" s="34"/>
      <c r="BJW31" s="34"/>
      <c r="BJX31" s="34"/>
      <c r="BJY31" s="34"/>
      <c r="BJZ31" s="34"/>
      <c r="BKA31" s="34"/>
      <c r="BKB31" s="34"/>
      <c r="BKC31" s="34"/>
      <c r="BKD31" s="34"/>
      <c r="BKE31" s="34"/>
      <c r="BKF31" s="34"/>
      <c r="BKG31" s="34"/>
      <c r="BKH31" s="34"/>
      <c r="BKI31" s="34"/>
      <c r="BKJ31" s="34"/>
      <c r="BKK31" s="34"/>
      <c r="BKL31" s="34"/>
      <c r="BKM31" s="34"/>
      <c r="BKN31" s="34"/>
      <c r="BKO31" s="34"/>
      <c r="BKP31" s="34"/>
      <c r="BKQ31" s="34"/>
      <c r="BKR31" s="34"/>
      <c r="BKS31" s="34"/>
      <c r="BKT31" s="34"/>
      <c r="BKU31" s="34"/>
      <c r="BKV31" s="34"/>
      <c r="BKW31" s="34"/>
      <c r="BKX31" s="34"/>
      <c r="BKY31" s="34"/>
      <c r="BKZ31" s="34"/>
      <c r="BLA31" s="34"/>
      <c r="BLB31" s="34"/>
      <c r="BLC31" s="34"/>
      <c r="BLD31" s="34"/>
      <c r="BLE31" s="34"/>
      <c r="BLF31" s="34"/>
      <c r="BLG31" s="34"/>
      <c r="BLH31" s="34"/>
      <c r="BLI31" s="34"/>
      <c r="BLJ31" s="34"/>
      <c r="BLK31" s="34"/>
      <c r="BLL31" s="34"/>
      <c r="BLM31" s="34"/>
      <c r="BLN31" s="34"/>
      <c r="BLO31" s="34"/>
      <c r="BLP31" s="34"/>
      <c r="BLQ31" s="34"/>
      <c r="BLR31" s="34"/>
      <c r="BLS31" s="34"/>
      <c r="BLT31" s="34"/>
      <c r="BLU31" s="34"/>
      <c r="BLV31" s="34"/>
      <c r="BLW31" s="34"/>
      <c r="BLX31" s="34"/>
      <c r="BLY31" s="34"/>
      <c r="BLZ31" s="34"/>
      <c r="BMA31" s="34"/>
      <c r="BMB31" s="34"/>
      <c r="BMC31" s="34"/>
      <c r="BMD31" s="34"/>
      <c r="BME31" s="34"/>
      <c r="BMF31" s="34"/>
      <c r="BMG31" s="34"/>
      <c r="BMH31" s="34"/>
      <c r="BMI31" s="34"/>
      <c r="BMJ31" s="34"/>
      <c r="BMK31" s="34"/>
      <c r="BML31" s="34"/>
      <c r="BMM31" s="34"/>
      <c r="BMN31" s="34"/>
      <c r="BMO31" s="34"/>
      <c r="BMP31" s="34"/>
      <c r="BMQ31" s="34"/>
      <c r="BMR31" s="34"/>
      <c r="BMS31" s="34"/>
      <c r="BMT31" s="34"/>
      <c r="BMU31" s="34"/>
      <c r="BMV31" s="34"/>
      <c r="BMW31" s="34"/>
      <c r="BMX31" s="34"/>
      <c r="BMY31" s="34"/>
      <c r="BMZ31" s="34"/>
      <c r="BNA31" s="34"/>
      <c r="BNB31" s="34"/>
      <c r="BNC31" s="34"/>
      <c r="BND31" s="34"/>
      <c r="BNE31" s="34"/>
      <c r="BNF31" s="34"/>
      <c r="BNG31" s="34"/>
      <c r="BNH31" s="34"/>
      <c r="BNI31" s="34"/>
      <c r="BNJ31" s="34"/>
      <c r="BNK31" s="34"/>
      <c r="BNL31" s="34"/>
      <c r="BNM31" s="34"/>
      <c r="BNN31" s="34"/>
      <c r="BNO31" s="34"/>
      <c r="BNP31" s="34"/>
      <c r="BNQ31" s="34"/>
      <c r="BNR31" s="34"/>
      <c r="BNS31" s="34"/>
      <c r="BNT31" s="34"/>
      <c r="BNU31" s="34"/>
      <c r="BNV31" s="34"/>
      <c r="BNW31" s="34"/>
      <c r="BNX31" s="34"/>
      <c r="BNY31" s="34"/>
      <c r="BNZ31" s="34"/>
      <c r="BOA31" s="34"/>
      <c r="BOB31" s="34"/>
      <c r="BOC31" s="34"/>
      <c r="BOD31" s="34"/>
      <c r="BOE31" s="34"/>
      <c r="BOF31" s="34"/>
      <c r="BOG31" s="34"/>
      <c r="BOH31" s="34"/>
      <c r="BOI31" s="34"/>
      <c r="BOJ31" s="34"/>
      <c r="BOK31" s="34"/>
      <c r="BOL31" s="34"/>
      <c r="BOM31" s="34"/>
      <c r="BON31" s="34"/>
      <c r="BOO31" s="34"/>
      <c r="BOP31" s="34"/>
      <c r="BOQ31" s="34"/>
      <c r="BOR31" s="34"/>
      <c r="BOS31" s="34"/>
      <c r="BOT31" s="34"/>
      <c r="BOU31" s="34"/>
      <c r="BOV31" s="34"/>
      <c r="BOW31" s="34"/>
      <c r="BOX31" s="34"/>
      <c r="BOY31" s="34"/>
      <c r="BOZ31" s="34"/>
      <c r="BPA31" s="34"/>
      <c r="BPB31" s="34"/>
      <c r="BPC31" s="34"/>
      <c r="BPD31" s="34"/>
      <c r="BPE31" s="34"/>
      <c r="BPF31" s="34"/>
      <c r="BPG31" s="34"/>
      <c r="BPH31" s="34"/>
      <c r="BPI31" s="34"/>
      <c r="BPJ31" s="34"/>
      <c r="BPK31" s="34"/>
      <c r="BPL31" s="34"/>
      <c r="BPM31" s="34"/>
      <c r="BPN31" s="34"/>
      <c r="BPO31" s="34"/>
      <c r="BPP31" s="34"/>
      <c r="BPQ31" s="34"/>
      <c r="BPR31" s="34"/>
      <c r="BPS31" s="34"/>
      <c r="BPT31" s="34"/>
      <c r="BPU31" s="34"/>
      <c r="BPV31" s="34"/>
      <c r="BPW31" s="34"/>
      <c r="BPX31" s="34"/>
      <c r="BPY31" s="34"/>
      <c r="BPZ31" s="34"/>
      <c r="BQA31" s="34"/>
      <c r="BQB31" s="34"/>
      <c r="BQC31" s="34"/>
      <c r="BQD31" s="34"/>
      <c r="BQE31" s="34"/>
      <c r="BQF31" s="34"/>
      <c r="BQG31" s="34"/>
      <c r="BQH31" s="34"/>
      <c r="BQI31" s="34"/>
      <c r="BQJ31" s="34"/>
      <c r="BQK31" s="34"/>
      <c r="BQL31" s="34"/>
      <c r="BQM31" s="34"/>
      <c r="BQN31" s="34"/>
      <c r="BQO31" s="34"/>
      <c r="BQP31" s="34"/>
      <c r="BQQ31" s="34"/>
      <c r="BQR31" s="34"/>
      <c r="BQS31" s="34"/>
      <c r="BQT31" s="34"/>
      <c r="BQU31" s="34"/>
      <c r="BQV31" s="34"/>
      <c r="BQW31" s="34"/>
      <c r="BQX31" s="34"/>
      <c r="BQY31" s="34"/>
      <c r="BQZ31" s="34"/>
      <c r="BRA31" s="34"/>
      <c r="BRB31" s="34"/>
      <c r="BRC31" s="34"/>
      <c r="BRD31" s="34"/>
      <c r="BRE31" s="34"/>
      <c r="BRF31" s="34"/>
      <c r="BRG31" s="34"/>
      <c r="BRH31" s="34"/>
      <c r="BRI31" s="34"/>
      <c r="BRJ31" s="34"/>
      <c r="BRK31" s="34"/>
      <c r="BRL31" s="34"/>
      <c r="BRM31" s="34"/>
      <c r="BRN31" s="34"/>
      <c r="BRO31" s="34"/>
      <c r="BRP31" s="34"/>
      <c r="BRQ31" s="34"/>
      <c r="BRR31" s="34"/>
      <c r="BRS31" s="34"/>
      <c r="BRT31" s="34"/>
      <c r="BRU31" s="34"/>
      <c r="BRV31" s="34"/>
      <c r="BRW31" s="34"/>
      <c r="BRX31" s="34"/>
      <c r="BRY31" s="34"/>
      <c r="BRZ31" s="34"/>
      <c r="BSA31" s="34"/>
      <c r="BSB31" s="34"/>
      <c r="BSC31" s="34"/>
      <c r="BSD31" s="34"/>
      <c r="BSE31" s="34"/>
      <c r="BSF31" s="34"/>
      <c r="BSG31" s="34"/>
      <c r="BSH31" s="34"/>
      <c r="BSI31" s="34"/>
      <c r="BSJ31" s="34"/>
      <c r="BSK31" s="34"/>
      <c r="BSL31" s="34"/>
      <c r="BSM31" s="34"/>
      <c r="BSN31" s="34"/>
      <c r="BSO31" s="34"/>
      <c r="BSP31" s="34"/>
      <c r="BSQ31" s="34"/>
      <c r="BSR31" s="34"/>
      <c r="BSS31" s="34"/>
      <c r="BST31" s="34"/>
      <c r="BSU31" s="34"/>
      <c r="BSV31" s="34"/>
      <c r="BSW31" s="34"/>
      <c r="BSX31" s="34"/>
      <c r="BSY31" s="34"/>
      <c r="BSZ31" s="34"/>
      <c r="BTA31" s="34"/>
      <c r="BTB31" s="34"/>
      <c r="BTC31" s="34"/>
      <c r="BTD31" s="34"/>
      <c r="BTE31" s="34"/>
      <c r="BTF31" s="34"/>
      <c r="BTG31" s="34"/>
      <c r="BTH31" s="34"/>
      <c r="BTI31" s="34"/>
      <c r="BTJ31" s="34"/>
      <c r="BTK31" s="34"/>
      <c r="BTL31" s="34"/>
      <c r="BTM31" s="34"/>
      <c r="BTN31" s="34"/>
      <c r="BTO31" s="34"/>
      <c r="BTP31" s="34"/>
      <c r="BTQ31" s="34"/>
      <c r="BTR31" s="34"/>
      <c r="BTS31" s="34"/>
      <c r="BTT31" s="34"/>
      <c r="BTU31" s="34"/>
      <c r="BTV31" s="34"/>
      <c r="BTW31" s="34"/>
      <c r="BTX31" s="34"/>
      <c r="BTY31" s="34"/>
      <c r="BTZ31" s="34"/>
      <c r="BUA31" s="34"/>
      <c r="BUB31" s="34"/>
      <c r="BUC31" s="34"/>
      <c r="BUD31" s="34"/>
      <c r="BUE31" s="34"/>
      <c r="BUF31" s="34"/>
      <c r="BUG31" s="34"/>
      <c r="BUH31" s="34"/>
      <c r="BUI31" s="34"/>
      <c r="BUJ31" s="34"/>
      <c r="BUK31" s="34"/>
      <c r="BUL31" s="34"/>
      <c r="BUM31" s="34"/>
      <c r="BUN31" s="34"/>
      <c r="BUO31" s="34"/>
      <c r="BUP31" s="34"/>
      <c r="BUQ31" s="34"/>
      <c r="BUR31" s="34"/>
      <c r="BUS31" s="34"/>
      <c r="BUT31" s="34"/>
      <c r="BUU31" s="34"/>
      <c r="BUV31" s="34"/>
      <c r="BUW31" s="34"/>
      <c r="BUX31" s="34"/>
      <c r="BUY31" s="34"/>
      <c r="BUZ31" s="34"/>
      <c r="BVA31" s="34"/>
      <c r="BVB31" s="34"/>
      <c r="BVC31" s="34"/>
      <c r="BVD31" s="34"/>
      <c r="BVE31" s="34"/>
      <c r="BVF31" s="34"/>
      <c r="BVG31" s="34"/>
      <c r="BVH31" s="34"/>
      <c r="BVI31" s="34"/>
      <c r="BVJ31" s="34"/>
      <c r="BVK31" s="34"/>
      <c r="BVL31" s="34"/>
      <c r="BVM31" s="34"/>
      <c r="BVN31" s="34"/>
      <c r="BVO31" s="34"/>
      <c r="BVP31" s="34"/>
      <c r="BVQ31" s="34"/>
      <c r="BVR31" s="34"/>
      <c r="BVS31" s="34"/>
      <c r="BVT31" s="34"/>
      <c r="BVU31" s="34"/>
      <c r="BVV31" s="34"/>
      <c r="BVW31" s="34"/>
      <c r="BVX31" s="34"/>
      <c r="BVY31" s="34"/>
      <c r="BVZ31" s="34"/>
      <c r="BWA31" s="34"/>
      <c r="BWB31" s="34"/>
      <c r="BWC31" s="34"/>
      <c r="BWD31" s="34"/>
      <c r="BWE31" s="34"/>
      <c r="BWF31" s="34"/>
      <c r="BWG31" s="34"/>
      <c r="BWH31" s="34"/>
      <c r="BWI31" s="34"/>
      <c r="BWJ31" s="34"/>
      <c r="BWK31" s="34"/>
      <c r="BWL31" s="34"/>
      <c r="BWM31" s="34"/>
      <c r="BWN31" s="34"/>
      <c r="BWO31" s="34"/>
      <c r="BWP31" s="34"/>
      <c r="BWQ31" s="34"/>
      <c r="BWR31" s="34"/>
      <c r="BWS31" s="34"/>
      <c r="BWT31" s="34"/>
      <c r="BWU31" s="34"/>
      <c r="BWV31" s="34"/>
      <c r="BWW31" s="34"/>
      <c r="BWX31" s="34"/>
      <c r="BWY31" s="34"/>
      <c r="BWZ31" s="34"/>
      <c r="BXA31" s="34"/>
      <c r="BXB31" s="34"/>
      <c r="BXC31" s="34"/>
      <c r="BXD31" s="34"/>
      <c r="BXE31" s="34"/>
      <c r="BXF31" s="34"/>
      <c r="BXG31" s="34"/>
      <c r="BXH31" s="34"/>
      <c r="BXI31" s="34"/>
      <c r="BXJ31" s="34"/>
      <c r="BXK31" s="34"/>
      <c r="BXL31" s="34"/>
      <c r="BXM31" s="34"/>
      <c r="BXN31" s="34"/>
      <c r="BXO31" s="34"/>
      <c r="BXP31" s="34"/>
      <c r="BXQ31" s="34"/>
      <c r="BXR31" s="34"/>
      <c r="BXS31" s="34"/>
      <c r="BXT31" s="34"/>
      <c r="BXU31" s="34"/>
      <c r="BXV31" s="34"/>
      <c r="BXW31" s="34"/>
      <c r="BXX31" s="34"/>
      <c r="BXY31" s="34"/>
      <c r="BXZ31" s="34"/>
      <c r="BYA31" s="34"/>
      <c r="BYB31" s="34"/>
      <c r="BYC31" s="34"/>
      <c r="BYD31" s="34"/>
      <c r="BYE31" s="34"/>
      <c r="BYF31" s="34"/>
      <c r="BYG31" s="34"/>
      <c r="BYH31" s="34"/>
      <c r="BYI31" s="34"/>
      <c r="BYJ31" s="34"/>
      <c r="BYK31" s="34"/>
      <c r="BYL31" s="34"/>
      <c r="BYM31" s="34"/>
      <c r="BYN31" s="34"/>
      <c r="BYO31" s="34"/>
      <c r="BYP31" s="34"/>
      <c r="BYQ31" s="34"/>
      <c r="BYR31" s="34"/>
      <c r="BYS31" s="34"/>
      <c r="BYT31" s="34"/>
      <c r="BYU31" s="34"/>
      <c r="BYV31" s="34"/>
      <c r="BYW31" s="34"/>
      <c r="BYX31" s="34"/>
      <c r="BYY31" s="34"/>
      <c r="BYZ31" s="34"/>
      <c r="BZA31" s="34"/>
      <c r="BZB31" s="34"/>
      <c r="BZC31" s="34"/>
      <c r="BZD31" s="34"/>
      <c r="BZE31" s="34"/>
      <c r="BZF31" s="34"/>
      <c r="BZG31" s="34"/>
      <c r="BZH31" s="34"/>
      <c r="BZI31" s="34"/>
      <c r="BZJ31" s="34"/>
      <c r="BZK31" s="34"/>
      <c r="BZL31" s="34"/>
      <c r="BZM31" s="34"/>
      <c r="BZN31" s="34"/>
      <c r="BZO31" s="34"/>
      <c r="BZP31" s="34"/>
      <c r="BZQ31" s="34"/>
      <c r="BZR31" s="34"/>
      <c r="BZS31" s="34"/>
      <c r="BZT31" s="34"/>
      <c r="BZU31" s="34"/>
      <c r="BZV31" s="34"/>
      <c r="BZW31" s="34"/>
      <c r="BZX31" s="34"/>
      <c r="BZY31" s="34"/>
      <c r="BZZ31" s="34"/>
      <c r="CAA31" s="34"/>
      <c r="CAB31" s="34"/>
      <c r="CAC31" s="34"/>
      <c r="CAD31" s="34"/>
      <c r="CAE31" s="34"/>
      <c r="CAF31" s="34"/>
      <c r="CAG31" s="34"/>
      <c r="CAH31" s="34"/>
      <c r="CAI31" s="34"/>
      <c r="CAJ31" s="34"/>
      <c r="CAK31" s="34"/>
      <c r="CAL31" s="34"/>
      <c r="CAM31" s="34"/>
      <c r="CAN31" s="34"/>
      <c r="CAO31" s="34"/>
      <c r="CAP31" s="34"/>
      <c r="CAQ31" s="34"/>
      <c r="CAR31" s="34"/>
      <c r="CAS31" s="34"/>
      <c r="CAT31" s="34"/>
      <c r="CAU31" s="34"/>
      <c r="CAV31" s="34"/>
      <c r="CAW31" s="34"/>
      <c r="CAX31" s="34"/>
      <c r="CAY31" s="34"/>
      <c r="CAZ31" s="34"/>
      <c r="CBA31" s="34"/>
      <c r="CBB31" s="34"/>
      <c r="CBC31" s="34"/>
      <c r="CBD31" s="34"/>
      <c r="CBE31" s="34"/>
      <c r="CBF31" s="34"/>
      <c r="CBG31" s="34"/>
      <c r="CBH31" s="34"/>
      <c r="CBI31" s="34"/>
      <c r="CBJ31" s="34"/>
      <c r="CBK31" s="34"/>
      <c r="CBL31" s="34"/>
      <c r="CBM31" s="34"/>
      <c r="CBN31" s="34"/>
      <c r="CBO31" s="34"/>
      <c r="CBP31" s="34"/>
      <c r="CBQ31" s="34"/>
      <c r="CBR31" s="34"/>
      <c r="CBS31" s="34"/>
      <c r="CBT31" s="34"/>
      <c r="CBU31" s="34"/>
      <c r="CBV31" s="34"/>
      <c r="CBW31" s="34"/>
      <c r="CBX31" s="34"/>
      <c r="CBY31" s="34"/>
      <c r="CBZ31" s="34"/>
      <c r="CCA31" s="34"/>
      <c r="CCB31" s="34"/>
      <c r="CCC31" s="34"/>
      <c r="CCD31" s="34"/>
      <c r="CCE31" s="34"/>
      <c r="CCF31" s="34"/>
      <c r="CCG31" s="34"/>
      <c r="CCH31" s="34"/>
      <c r="CCI31" s="34"/>
      <c r="CCJ31" s="34"/>
      <c r="CCK31" s="34"/>
      <c r="CCL31" s="34"/>
      <c r="CCM31" s="34"/>
      <c r="CCN31" s="34"/>
      <c r="CCO31" s="34"/>
      <c r="CCP31" s="34"/>
      <c r="CCQ31" s="34"/>
      <c r="CCR31" s="34"/>
      <c r="CCS31" s="34"/>
      <c r="CCT31" s="34"/>
      <c r="CCU31" s="34"/>
      <c r="CCV31" s="34"/>
      <c r="CCW31" s="34"/>
      <c r="CCX31" s="34"/>
      <c r="CCY31" s="34"/>
      <c r="CCZ31" s="34"/>
      <c r="CDA31" s="34"/>
      <c r="CDB31" s="34"/>
      <c r="CDC31" s="34"/>
      <c r="CDD31" s="34"/>
      <c r="CDE31" s="34"/>
      <c r="CDF31" s="34"/>
      <c r="CDG31" s="34"/>
      <c r="CDH31" s="34"/>
      <c r="CDI31" s="34"/>
      <c r="CDJ31" s="34"/>
      <c r="CDK31" s="34"/>
      <c r="CDL31" s="34"/>
      <c r="CDM31" s="34"/>
      <c r="CDN31" s="34"/>
      <c r="CDO31" s="34"/>
      <c r="CDP31" s="34"/>
      <c r="CDQ31" s="34"/>
      <c r="CDR31" s="34"/>
      <c r="CDS31" s="34"/>
      <c r="CDT31" s="34"/>
      <c r="CDU31" s="34"/>
      <c r="CDV31" s="34"/>
      <c r="CDW31" s="34"/>
      <c r="CDX31" s="34"/>
      <c r="CDY31" s="34"/>
      <c r="CDZ31" s="34"/>
      <c r="CEA31" s="34"/>
      <c r="CEB31" s="34"/>
      <c r="CEC31" s="34"/>
      <c r="CED31" s="34"/>
      <c r="CEE31" s="34"/>
      <c r="CEF31" s="34"/>
      <c r="CEG31" s="34"/>
      <c r="CEH31" s="34"/>
      <c r="CEI31" s="34"/>
      <c r="CEJ31" s="34"/>
      <c r="CEK31" s="34"/>
      <c r="CEL31" s="34"/>
      <c r="CEM31" s="34"/>
      <c r="CEN31" s="34"/>
      <c r="CEO31" s="34"/>
      <c r="CEP31" s="34"/>
      <c r="CEQ31" s="34"/>
      <c r="CER31" s="34"/>
      <c r="CES31" s="34"/>
      <c r="CET31" s="34"/>
      <c r="CEU31" s="34"/>
      <c r="CEV31" s="34"/>
      <c r="CEW31" s="34"/>
      <c r="CEX31" s="34"/>
      <c r="CEY31" s="34"/>
      <c r="CEZ31" s="34"/>
      <c r="CFA31" s="34"/>
      <c r="CFB31" s="34"/>
      <c r="CFC31" s="34"/>
      <c r="CFD31" s="34"/>
      <c r="CFE31" s="34"/>
      <c r="CFF31" s="34"/>
      <c r="CFG31" s="34"/>
      <c r="CFH31" s="34"/>
      <c r="CFI31" s="34"/>
      <c r="CFJ31" s="34"/>
      <c r="CFK31" s="34"/>
      <c r="CFL31" s="34"/>
      <c r="CFM31" s="34"/>
      <c r="CFN31" s="34"/>
      <c r="CFO31" s="34"/>
      <c r="CFP31" s="34"/>
      <c r="CFQ31" s="34"/>
      <c r="CFR31" s="34"/>
      <c r="CFS31" s="34"/>
      <c r="CFT31" s="34"/>
      <c r="CFU31" s="34"/>
      <c r="CFV31" s="34"/>
      <c r="CFW31" s="34"/>
      <c r="CFX31" s="34"/>
      <c r="CFY31" s="34"/>
      <c r="CFZ31" s="34"/>
      <c r="CGA31" s="34"/>
      <c r="CGB31" s="34"/>
      <c r="CGC31" s="34"/>
      <c r="CGD31" s="34"/>
      <c r="CGE31" s="34"/>
      <c r="CGF31" s="34"/>
      <c r="CGG31" s="34"/>
      <c r="CGH31" s="34"/>
      <c r="CGI31" s="34"/>
      <c r="CGJ31" s="34"/>
      <c r="CGK31" s="34"/>
      <c r="CGL31" s="34"/>
      <c r="CGM31" s="34"/>
      <c r="CGN31" s="34"/>
      <c r="CGO31" s="34"/>
      <c r="CGP31" s="34"/>
      <c r="CGQ31" s="34"/>
      <c r="CGR31" s="34"/>
      <c r="CGS31" s="34"/>
      <c r="CGT31" s="34"/>
      <c r="CGU31" s="34"/>
      <c r="CGV31" s="34"/>
      <c r="CGW31" s="34"/>
      <c r="CGX31" s="34"/>
      <c r="CGY31" s="34"/>
      <c r="CGZ31" s="34"/>
      <c r="CHA31" s="34"/>
      <c r="CHB31" s="34"/>
      <c r="CHC31" s="34"/>
      <c r="CHD31" s="34"/>
      <c r="CHE31" s="34"/>
      <c r="CHF31" s="34"/>
      <c r="CHG31" s="34"/>
      <c r="CHH31" s="34"/>
      <c r="CHI31" s="34"/>
      <c r="CHJ31" s="34"/>
      <c r="CHK31" s="34"/>
      <c r="CHL31" s="34"/>
      <c r="CHM31" s="34"/>
      <c r="CHN31" s="34"/>
      <c r="CHO31" s="34"/>
      <c r="CHP31" s="34"/>
      <c r="CHQ31" s="34"/>
      <c r="CHR31" s="34"/>
      <c r="CHS31" s="34"/>
      <c r="CHT31" s="34"/>
      <c r="CHU31" s="34"/>
      <c r="CHV31" s="34"/>
      <c r="CHW31" s="34"/>
      <c r="CHX31" s="34"/>
      <c r="CHY31" s="34"/>
      <c r="CHZ31" s="34"/>
      <c r="CIA31" s="34"/>
      <c r="CIB31" s="34"/>
      <c r="CIC31" s="34"/>
      <c r="CID31" s="34"/>
      <c r="CIE31" s="34"/>
      <c r="CIF31" s="34"/>
      <c r="CIG31" s="34"/>
      <c r="CIH31" s="34"/>
      <c r="CII31" s="34"/>
      <c r="CIJ31" s="34"/>
      <c r="CIK31" s="34"/>
      <c r="CIL31" s="34"/>
      <c r="CIM31" s="34"/>
      <c r="CIN31" s="34"/>
      <c r="CIO31" s="34"/>
      <c r="CIP31" s="34"/>
      <c r="CIQ31" s="34"/>
      <c r="CIR31" s="34"/>
      <c r="CIS31" s="34"/>
      <c r="CIT31" s="34"/>
      <c r="CIU31" s="34"/>
      <c r="CIV31" s="34"/>
      <c r="CIW31" s="34"/>
      <c r="CIX31" s="34"/>
      <c r="CIY31" s="34"/>
      <c r="CIZ31" s="34"/>
      <c r="CJA31" s="34"/>
      <c r="CJB31" s="34"/>
      <c r="CJC31" s="34"/>
      <c r="CJD31" s="34"/>
      <c r="CJE31" s="34"/>
      <c r="CJF31" s="34"/>
      <c r="CJG31" s="34"/>
      <c r="CJH31" s="34"/>
      <c r="CJI31" s="34"/>
      <c r="CJJ31" s="34"/>
      <c r="CJK31" s="34"/>
      <c r="CJL31" s="34"/>
      <c r="CJM31" s="34"/>
      <c r="CJN31" s="34"/>
      <c r="CJO31" s="34"/>
      <c r="CJP31" s="34"/>
      <c r="CJQ31" s="34"/>
      <c r="CJR31" s="34"/>
      <c r="CJS31" s="34"/>
      <c r="CJT31" s="34"/>
      <c r="CJU31" s="34"/>
      <c r="CJV31" s="34"/>
      <c r="CJW31" s="34"/>
      <c r="CJX31" s="34"/>
      <c r="CJY31" s="34"/>
      <c r="CJZ31" s="34"/>
      <c r="CKA31" s="34"/>
      <c r="CKB31" s="34"/>
      <c r="CKC31" s="34"/>
      <c r="CKD31" s="34"/>
      <c r="CKE31" s="34"/>
      <c r="CKF31" s="34"/>
      <c r="CKG31" s="34"/>
      <c r="CKH31" s="34"/>
      <c r="CKI31" s="34"/>
      <c r="CKJ31" s="34"/>
      <c r="CKK31" s="34"/>
      <c r="CKL31" s="34"/>
      <c r="CKM31" s="34"/>
      <c r="CKN31" s="34"/>
      <c r="CKO31" s="34"/>
      <c r="CKP31" s="34"/>
      <c r="CKQ31" s="34"/>
      <c r="CKR31" s="34"/>
      <c r="CKS31" s="34"/>
      <c r="CKT31" s="34"/>
      <c r="CKU31" s="34"/>
      <c r="CKV31" s="34"/>
      <c r="CKW31" s="34"/>
      <c r="CKX31" s="34"/>
      <c r="CKY31" s="34"/>
      <c r="CKZ31" s="34"/>
      <c r="CLA31" s="34"/>
      <c r="CLB31" s="34"/>
      <c r="CLC31" s="34"/>
      <c r="CLD31" s="34"/>
      <c r="CLE31" s="34"/>
      <c r="CLF31" s="34"/>
      <c r="CLG31" s="34"/>
      <c r="CLH31" s="34"/>
      <c r="CLI31" s="34"/>
      <c r="CLJ31" s="34"/>
      <c r="CLK31" s="34"/>
      <c r="CLL31" s="34"/>
      <c r="CLM31" s="34"/>
      <c r="CLN31" s="34"/>
      <c r="CLO31" s="34"/>
      <c r="CLP31" s="34"/>
      <c r="CLQ31" s="34"/>
      <c r="CLR31" s="34"/>
      <c r="CLS31" s="34"/>
      <c r="CLT31" s="34"/>
      <c r="CLU31" s="34"/>
      <c r="CLV31" s="34"/>
      <c r="CLW31" s="34"/>
      <c r="CLX31" s="34"/>
      <c r="CLY31" s="34"/>
      <c r="CLZ31" s="34"/>
      <c r="CMA31" s="34"/>
      <c r="CMB31" s="34"/>
      <c r="CMC31" s="34"/>
      <c r="CMD31" s="34"/>
      <c r="CME31" s="34"/>
      <c r="CMF31" s="34"/>
      <c r="CMG31" s="34"/>
      <c r="CMH31" s="34"/>
      <c r="CMI31" s="34"/>
      <c r="CMJ31" s="34"/>
      <c r="CMK31" s="34"/>
      <c r="CML31" s="34"/>
      <c r="CMM31" s="34"/>
      <c r="CMN31" s="34"/>
      <c r="CMO31" s="34"/>
      <c r="CMP31" s="34"/>
      <c r="CMQ31" s="34"/>
      <c r="CMR31" s="34"/>
      <c r="CMS31" s="34"/>
      <c r="CMT31" s="34"/>
      <c r="CMU31" s="34"/>
      <c r="CMV31" s="34"/>
      <c r="CMW31" s="34"/>
      <c r="CMX31" s="34"/>
      <c r="CMY31" s="34"/>
      <c r="CMZ31" s="34"/>
      <c r="CNA31" s="34"/>
      <c r="CNB31" s="34"/>
      <c r="CNC31" s="34"/>
      <c r="CND31" s="34"/>
      <c r="CNE31" s="34"/>
      <c r="CNF31" s="34"/>
      <c r="CNG31" s="34"/>
      <c r="CNH31" s="34"/>
      <c r="CNI31" s="34"/>
      <c r="CNJ31" s="34"/>
      <c r="CNK31" s="34"/>
      <c r="CNL31" s="34"/>
      <c r="CNM31" s="34"/>
      <c r="CNN31" s="34"/>
      <c r="CNO31" s="34"/>
      <c r="CNP31" s="34"/>
      <c r="CNQ31" s="34"/>
      <c r="CNR31" s="34"/>
      <c r="CNS31" s="34"/>
      <c r="CNT31" s="34"/>
      <c r="CNU31" s="34"/>
      <c r="CNV31" s="34"/>
      <c r="CNW31" s="34"/>
      <c r="CNX31" s="34"/>
      <c r="CNY31" s="34"/>
      <c r="CNZ31" s="34"/>
      <c r="COA31" s="34"/>
      <c r="COB31" s="34"/>
      <c r="COC31" s="34"/>
      <c r="COD31" s="34"/>
      <c r="COE31" s="34"/>
      <c r="COF31" s="34"/>
      <c r="COG31" s="34"/>
      <c r="COH31" s="34"/>
      <c r="COI31" s="34"/>
      <c r="COJ31" s="34"/>
      <c r="COK31" s="34"/>
      <c r="COL31" s="34"/>
      <c r="COM31" s="34"/>
      <c r="CON31" s="34"/>
      <c r="COO31" s="34"/>
      <c r="COP31" s="34"/>
      <c r="COQ31" s="34"/>
      <c r="COR31" s="34"/>
      <c r="COS31" s="34"/>
      <c r="COT31" s="34"/>
      <c r="COU31" s="34"/>
      <c r="COV31" s="34"/>
      <c r="COW31" s="34"/>
      <c r="COX31" s="34"/>
      <c r="COY31" s="34"/>
      <c r="COZ31" s="34"/>
      <c r="CPA31" s="34"/>
      <c r="CPB31" s="34"/>
      <c r="CPC31" s="34"/>
      <c r="CPD31" s="34"/>
      <c r="CPE31" s="34"/>
      <c r="CPF31" s="34"/>
      <c r="CPG31" s="34"/>
      <c r="CPH31" s="34"/>
      <c r="CPI31" s="34"/>
      <c r="CPJ31" s="34"/>
      <c r="CPK31" s="34"/>
      <c r="CPL31" s="34"/>
      <c r="CPM31" s="34"/>
      <c r="CPN31" s="34"/>
      <c r="CPO31" s="34"/>
      <c r="CPP31" s="34"/>
      <c r="CPQ31" s="34"/>
      <c r="CPR31" s="34"/>
      <c r="CPS31" s="34"/>
      <c r="CPT31" s="34"/>
      <c r="CPU31" s="34"/>
      <c r="CPV31" s="34"/>
      <c r="CPW31" s="34"/>
      <c r="CPX31" s="34"/>
      <c r="CPY31" s="34"/>
      <c r="CPZ31" s="34"/>
      <c r="CQA31" s="34"/>
      <c r="CQB31" s="34"/>
      <c r="CQC31" s="34"/>
      <c r="CQD31" s="34"/>
      <c r="CQE31" s="34"/>
      <c r="CQF31" s="34"/>
      <c r="CQG31" s="34"/>
      <c r="CQH31" s="34"/>
      <c r="CQI31" s="34"/>
      <c r="CQJ31" s="34"/>
      <c r="CQK31" s="34"/>
      <c r="CQL31" s="34"/>
      <c r="CQM31" s="34"/>
      <c r="CQN31" s="34"/>
      <c r="CQO31" s="34"/>
      <c r="CQP31" s="34"/>
      <c r="CQQ31" s="34"/>
      <c r="CQR31" s="34"/>
      <c r="CQS31" s="34"/>
      <c r="CQT31" s="34"/>
      <c r="CQU31" s="34"/>
      <c r="CQV31" s="34"/>
      <c r="CQW31" s="34"/>
      <c r="CQX31" s="34"/>
      <c r="CQY31" s="34"/>
      <c r="CQZ31" s="34"/>
      <c r="CRA31" s="34"/>
      <c r="CRB31" s="34"/>
      <c r="CRC31" s="34"/>
      <c r="CRD31" s="34"/>
      <c r="CRE31" s="34"/>
      <c r="CRF31" s="34"/>
      <c r="CRG31" s="34"/>
      <c r="CRH31" s="34"/>
      <c r="CRI31" s="34"/>
      <c r="CRJ31" s="34"/>
      <c r="CRK31" s="34"/>
      <c r="CRL31" s="34"/>
      <c r="CRM31" s="34"/>
      <c r="CRN31" s="34"/>
      <c r="CRO31" s="34"/>
      <c r="CRP31" s="34"/>
      <c r="CRQ31" s="34"/>
      <c r="CRR31" s="34"/>
      <c r="CRS31" s="34"/>
      <c r="CRT31" s="34"/>
      <c r="CRU31" s="34"/>
      <c r="CRV31" s="34"/>
      <c r="CRW31" s="34"/>
      <c r="CRX31" s="34"/>
      <c r="CRY31" s="34"/>
      <c r="CRZ31" s="34"/>
      <c r="CSA31" s="34"/>
      <c r="CSB31" s="34"/>
      <c r="CSC31" s="34"/>
      <c r="CSD31" s="34"/>
      <c r="CSE31" s="34"/>
      <c r="CSF31" s="34"/>
      <c r="CSG31" s="34"/>
      <c r="CSH31" s="34"/>
      <c r="CSI31" s="34"/>
      <c r="CSJ31" s="34"/>
      <c r="CSK31" s="34"/>
      <c r="CSL31" s="34"/>
      <c r="CSM31" s="34"/>
      <c r="CSN31" s="34"/>
      <c r="CSO31" s="34"/>
      <c r="CSP31" s="34"/>
      <c r="CSQ31" s="34"/>
      <c r="CSR31" s="34"/>
      <c r="CSS31" s="34"/>
      <c r="CST31" s="34"/>
      <c r="CSU31" s="34"/>
      <c r="CSV31" s="34"/>
      <c r="CSW31" s="34"/>
      <c r="CSX31" s="34"/>
      <c r="CSY31" s="34"/>
      <c r="CSZ31" s="34"/>
      <c r="CTA31" s="34"/>
      <c r="CTB31" s="34"/>
      <c r="CTC31" s="34"/>
      <c r="CTD31" s="34"/>
      <c r="CTE31" s="34"/>
      <c r="CTF31" s="34"/>
      <c r="CTG31" s="34"/>
      <c r="CTH31" s="34"/>
      <c r="CTI31" s="34"/>
      <c r="CTJ31" s="34"/>
      <c r="CTK31" s="34"/>
      <c r="CTL31" s="34"/>
      <c r="CTM31" s="34"/>
      <c r="CTN31" s="34"/>
      <c r="CTO31" s="34"/>
      <c r="CTP31" s="34"/>
      <c r="CTQ31" s="34"/>
      <c r="CTR31" s="34"/>
      <c r="CTS31" s="34"/>
      <c r="CTT31" s="34"/>
      <c r="CTU31" s="34"/>
      <c r="CTV31" s="34"/>
      <c r="CTW31" s="34"/>
      <c r="CTX31" s="34"/>
      <c r="CTY31" s="34"/>
      <c r="CTZ31" s="34"/>
      <c r="CUA31" s="34"/>
      <c r="CUB31" s="34"/>
      <c r="CUC31" s="34"/>
      <c r="CUD31" s="34"/>
      <c r="CUE31" s="34"/>
      <c r="CUF31" s="34"/>
      <c r="CUG31" s="34"/>
      <c r="CUH31" s="34"/>
      <c r="CUI31" s="34"/>
      <c r="CUJ31" s="34"/>
      <c r="CUK31" s="34"/>
      <c r="CUL31" s="34"/>
      <c r="CUM31" s="34"/>
      <c r="CUN31" s="34"/>
      <c r="CUO31" s="34"/>
      <c r="CUP31" s="34"/>
      <c r="CUQ31" s="34"/>
      <c r="CUR31" s="34"/>
      <c r="CUS31" s="34"/>
      <c r="CUT31" s="34"/>
      <c r="CUU31" s="34"/>
      <c r="CUV31" s="34"/>
      <c r="CUW31" s="34"/>
      <c r="CUX31" s="34"/>
      <c r="CUY31" s="34"/>
      <c r="CUZ31" s="34"/>
      <c r="CVA31" s="34"/>
      <c r="CVB31" s="34"/>
      <c r="CVC31" s="34"/>
      <c r="CVD31" s="34"/>
      <c r="CVE31" s="34"/>
      <c r="CVF31" s="34"/>
      <c r="CVG31" s="34"/>
      <c r="CVH31" s="34"/>
      <c r="CVI31" s="34"/>
      <c r="CVJ31" s="34"/>
      <c r="CVK31" s="34"/>
      <c r="CVL31" s="34"/>
      <c r="CVM31" s="34"/>
      <c r="CVN31" s="34"/>
      <c r="CVO31" s="34"/>
      <c r="CVP31" s="34"/>
      <c r="CVQ31" s="34"/>
      <c r="CVR31" s="34"/>
      <c r="CVS31" s="34"/>
      <c r="CVT31" s="34"/>
      <c r="CVU31" s="34"/>
      <c r="CVV31" s="34"/>
      <c r="CVW31" s="34"/>
      <c r="CVX31" s="34"/>
      <c r="CVY31" s="34"/>
      <c r="CVZ31" s="34"/>
      <c r="CWA31" s="34"/>
      <c r="CWB31" s="34"/>
      <c r="CWC31" s="34"/>
      <c r="CWD31" s="34"/>
      <c r="CWE31" s="34"/>
      <c r="CWF31" s="34"/>
      <c r="CWG31" s="34"/>
      <c r="CWH31" s="34"/>
      <c r="CWI31" s="34"/>
      <c r="CWJ31" s="34"/>
      <c r="CWK31" s="34"/>
      <c r="CWL31" s="34"/>
      <c r="CWM31" s="34"/>
      <c r="CWN31" s="34"/>
      <c r="CWO31" s="34"/>
      <c r="CWP31" s="34"/>
      <c r="CWQ31" s="34"/>
      <c r="CWR31" s="34"/>
      <c r="CWS31" s="34"/>
      <c r="CWT31" s="34"/>
      <c r="CWU31" s="34"/>
      <c r="CWV31" s="34"/>
      <c r="CWW31" s="34"/>
      <c r="CWX31" s="34"/>
      <c r="CWY31" s="34"/>
      <c r="CWZ31" s="34"/>
      <c r="CXA31" s="34"/>
      <c r="CXB31" s="34"/>
      <c r="CXC31" s="34"/>
      <c r="CXD31" s="34"/>
      <c r="CXE31" s="34"/>
      <c r="CXF31" s="34"/>
      <c r="CXG31" s="34"/>
      <c r="CXH31" s="34"/>
      <c r="CXI31" s="34"/>
      <c r="CXJ31" s="34"/>
      <c r="CXK31" s="34"/>
      <c r="CXL31" s="34"/>
      <c r="CXM31" s="34"/>
      <c r="CXN31" s="34"/>
      <c r="CXO31" s="34"/>
      <c r="CXP31" s="34"/>
      <c r="CXQ31" s="34"/>
      <c r="CXR31" s="34"/>
      <c r="CXS31" s="34"/>
      <c r="CXT31" s="34"/>
      <c r="CXU31" s="34"/>
      <c r="CXV31" s="34"/>
      <c r="CXW31" s="34"/>
      <c r="CXX31" s="34"/>
      <c r="CXY31" s="34"/>
      <c r="CXZ31" s="34"/>
      <c r="CYA31" s="34"/>
      <c r="CYB31" s="34"/>
      <c r="CYC31" s="34"/>
      <c r="CYD31" s="34"/>
      <c r="CYE31" s="34"/>
      <c r="CYF31" s="34"/>
      <c r="CYG31" s="34"/>
      <c r="CYH31" s="34"/>
      <c r="CYI31" s="34"/>
      <c r="CYJ31" s="34"/>
      <c r="CYK31" s="34"/>
      <c r="CYL31" s="34"/>
      <c r="CYM31" s="34"/>
      <c r="CYN31" s="34"/>
      <c r="CYO31" s="34"/>
      <c r="CYP31" s="34"/>
      <c r="CYQ31" s="34"/>
      <c r="CYR31" s="34"/>
      <c r="CYS31" s="34"/>
      <c r="CYT31" s="34"/>
      <c r="CYU31" s="34"/>
      <c r="CYV31" s="34"/>
      <c r="CYW31" s="34"/>
      <c r="CYX31" s="34"/>
      <c r="CYY31" s="34"/>
      <c r="CYZ31" s="34"/>
      <c r="CZA31" s="34"/>
      <c r="CZB31" s="34"/>
      <c r="CZC31" s="34"/>
      <c r="CZD31" s="34"/>
      <c r="CZE31" s="34"/>
      <c r="CZF31" s="34"/>
      <c r="CZG31" s="34"/>
      <c r="CZH31" s="34"/>
      <c r="CZI31" s="34"/>
      <c r="CZJ31" s="34"/>
      <c r="CZK31" s="34"/>
      <c r="CZL31" s="34"/>
      <c r="CZM31" s="34"/>
      <c r="CZN31" s="34"/>
      <c r="CZO31" s="34"/>
      <c r="CZP31" s="34"/>
      <c r="CZQ31" s="34"/>
      <c r="CZR31" s="34"/>
      <c r="CZS31" s="34"/>
      <c r="CZT31" s="34"/>
      <c r="CZU31" s="34"/>
      <c r="CZV31" s="34"/>
      <c r="CZW31" s="34"/>
      <c r="CZX31" s="34"/>
      <c r="CZY31" s="34"/>
      <c r="CZZ31" s="34"/>
      <c r="DAA31" s="34"/>
      <c r="DAB31" s="34"/>
      <c r="DAC31" s="34"/>
      <c r="DAD31" s="34"/>
      <c r="DAE31" s="34"/>
      <c r="DAF31" s="34"/>
      <c r="DAG31" s="34"/>
      <c r="DAH31" s="34"/>
      <c r="DAI31" s="34"/>
      <c r="DAJ31" s="34"/>
      <c r="DAK31" s="34"/>
      <c r="DAL31" s="34"/>
      <c r="DAM31" s="34"/>
      <c r="DAN31" s="34"/>
      <c r="DAO31" s="34"/>
      <c r="DAP31" s="34"/>
      <c r="DAQ31" s="34"/>
      <c r="DAR31" s="34"/>
      <c r="DAS31" s="34"/>
      <c r="DAT31" s="34"/>
      <c r="DAU31" s="34"/>
      <c r="DAV31" s="34"/>
      <c r="DAW31" s="34"/>
      <c r="DAX31" s="34"/>
      <c r="DAY31" s="34"/>
      <c r="DAZ31" s="34"/>
      <c r="DBA31" s="34"/>
      <c r="DBB31" s="34"/>
      <c r="DBC31" s="34"/>
      <c r="DBD31" s="34"/>
      <c r="DBE31" s="34"/>
      <c r="DBF31" s="34"/>
      <c r="DBG31" s="34"/>
      <c r="DBH31" s="34"/>
      <c r="DBI31" s="34"/>
      <c r="DBJ31" s="34"/>
      <c r="DBK31" s="34"/>
      <c r="DBL31" s="34"/>
      <c r="DBM31" s="34"/>
      <c r="DBN31" s="34"/>
      <c r="DBO31" s="34"/>
      <c r="DBP31" s="34"/>
      <c r="DBQ31" s="34"/>
      <c r="DBR31" s="34"/>
      <c r="DBS31" s="34"/>
      <c r="DBT31" s="34"/>
      <c r="DBU31" s="34"/>
      <c r="DBV31" s="34"/>
      <c r="DBW31" s="34"/>
      <c r="DBX31" s="34"/>
      <c r="DBY31" s="34"/>
      <c r="DBZ31" s="34"/>
      <c r="DCA31" s="34"/>
      <c r="DCB31" s="34"/>
      <c r="DCC31" s="34"/>
      <c r="DCD31" s="34"/>
      <c r="DCE31" s="34"/>
      <c r="DCF31" s="34"/>
      <c r="DCG31" s="34"/>
      <c r="DCH31" s="34"/>
      <c r="DCI31" s="34"/>
      <c r="DCJ31" s="34"/>
      <c r="DCK31" s="34"/>
      <c r="DCL31" s="34"/>
      <c r="DCM31" s="34"/>
      <c r="DCN31" s="34"/>
      <c r="DCO31" s="34"/>
      <c r="DCP31" s="34"/>
      <c r="DCQ31" s="34"/>
      <c r="DCR31" s="34"/>
      <c r="DCS31" s="34"/>
      <c r="DCT31" s="34"/>
      <c r="DCU31" s="34"/>
      <c r="DCV31" s="34"/>
      <c r="DCW31" s="34"/>
      <c r="DCX31" s="34"/>
      <c r="DCY31" s="34"/>
      <c r="DCZ31" s="34"/>
      <c r="DDA31" s="34"/>
      <c r="DDB31" s="34"/>
      <c r="DDC31" s="34"/>
      <c r="DDD31" s="34"/>
      <c r="DDE31" s="34"/>
      <c r="DDF31" s="34"/>
      <c r="DDG31" s="34"/>
      <c r="DDH31" s="34"/>
      <c r="DDI31" s="34"/>
      <c r="DDJ31" s="34"/>
      <c r="DDK31" s="34"/>
      <c r="DDL31" s="34"/>
      <c r="DDM31" s="34"/>
      <c r="DDN31" s="34"/>
      <c r="DDO31" s="34"/>
      <c r="DDP31" s="34"/>
      <c r="DDQ31" s="34"/>
      <c r="DDR31" s="34"/>
      <c r="DDS31" s="34"/>
      <c r="DDT31" s="34"/>
      <c r="DDU31" s="34"/>
      <c r="DDV31" s="34"/>
      <c r="DDW31" s="34"/>
      <c r="DDX31" s="34"/>
      <c r="DDY31" s="34"/>
      <c r="DDZ31" s="34"/>
      <c r="DEA31" s="34"/>
      <c r="DEB31" s="34"/>
      <c r="DEC31" s="34"/>
      <c r="DED31" s="34"/>
      <c r="DEE31" s="34"/>
      <c r="DEF31" s="34"/>
      <c r="DEG31" s="34"/>
      <c r="DEH31" s="34"/>
      <c r="DEI31" s="34"/>
      <c r="DEJ31" s="34"/>
      <c r="DEK31" s="34"/>
      <c r="DEL31" s="34"/>
      <c r="DEM31" s="34"/>
      <c r="DEN31" s="34"/>
      <c r="DEO31" s="34"/>
      <c r="DEP31" s="34"/>
      <c r="DEQ31" s="34"/>
      <c r="DER31" s="34"/>
      <c r="DES31" s="34"/>
      <c r="DET31" s="34"/>
      <c r="DEU31" s="34"/>
      <c r="DEV31" s="34"/>
      <c r="DEW31" s="34"/>
      <c r="DEX31" s="34"/>
      <c r="DEY31" s="34"/>
      <c r="DEZ31" s="34"/>
      <c r="DFA31" s="34"/>
      <c r="DFB31" s="34"/>
      <c r="DFC31" s="34"/>
      <c r="DFD31" s="34"/>
      <c r="DFE31" s="34"/>
      <c r="DFF31" s="34"/>
      <c r="DFG31" s="34"/>
      <c r="DFH31" s="34"/>
      <c r="DFI31" s="34"/>
      <c r="DFJ31" s="34"/>
      <c r="DFK31" s="34"/>
      <c r="DFL31" s="34"/>
      <c r="DFM31" s="34"/>
      <c r="DFN31" s="34"/>
      <c r="DFO31" s="34"/>
      <c r="DFP31" s="34"/>
      <c r="DFQ31" s="34"/>
      <c r="DFR31" s="34"/>
      <c r="DFS31" s="34"/>
      <c r="DFT31" s="34"/>
      <c r="DFU31" s="34"/>
      <c r="DFV31" s="34"/>
      <c r="DFW31" s="34"/>
      <c r="DFX31" s="34"/>
      <c r="DFY31" s="34"/>
      <c r="DFZ31" s="34"/>
      <c r="DGA31" s="34"/>
      <c r="DGB31" s="34"/>
      <c r="DGC31" s="34"/>
      <c r="DGD31" s="34"/>
      <c r="DGE31" s="34"/>
      <c r="DGF31" s="34"/>
      <c r="DGG31" s="34"/>
      <c r="DGH31" s="34"/>
      <c r="DGI31" s="34"/>
      <c r="DGJ31" s="34"/>
      <c r="DGK31" s="34"/>
      <c r="DGL31" s="34"/>
      <c r="DGM31" s="34"/>
      <c r="DGN31" s="34"/>
      <c r="DGO31" s="34"/>
      <c r="DGP31" s="34"/>
      <c r="DGQ31" s="34"/>
      <c r="DGR31" s="34"/>
      <c r="DGS31" s="34"/>
      <c r="DGT31" s="34"/>
      <c r="DGU31" s="34"/>
      <c r="DGV31" s="34"/>
      <c r="DGW31" s="34"/>
      <c r="DGX31" s="34"/>
      <c r="DGY31" s="34"/>
      <c r="DGZ31" s="34"/>
      <c r="DHA31" s="34"/>
      <c r="DHB31" s="34"/>
      <c r="DHC31" s="34"/>
      <c r="DHD31" s="34"/>
      <c r="DHE31" s="34"/>
      <c r="DHF31" s="34"/>
      <c r="DHG31" s="34"/>
      <c r="DHH31" s="34"/>
      <c r="DHI31" s="34"/>
      <c r="DHJ31" s="34"/>
      <c r="DHK31" s="34"/>
      <c r="DHL31" s="34"/>
      <c r="DHM31" s="34"/>
      <c r="DHN31" s="34"/>
      <c r="DHO31" s="34"/>
      <c r="DHP31" s="34"/>
      <c r="DHQ31" s="34"/>
      <c r="DHR31" s="34"/>
      <c r="DHS31" s="34"/>
      <c r="DHT31" s="34"/>
      <c r="DHU31" s="34"/>
      <c r="DHV31" s="34"/>
      <c r="DHW31" s="34"/>
      <c r="DHX31" s="34"/>
      <c r="DHY31" s="34"/>
      <c r="DHZ31" s="34"/>
      <c r="DIA31" s="34"/>
      <c r="DIB31" s="34"/>
      <c r="DIC31" s="34"/>
      <c r="DID31" s="34"/>
      <c r="DIE31" s="34"/>
      <c r="DIF31" s="34"/>
      <c r="DIG31" s="34"/>
      <c r="DIH31" s="34"/>
      <c r="DII31" s="34"/>
      <c r="DIJ31" s="34"/>
      <c r="DIK31" s="34"/>
      <c r="DIL31" s="34"/>
      <c r="DIM31" s="34"/>
      <c r="DIN31" s="34"/>
      <c r="DIO31" s="34"/>
      <c r="DIP31" s="34"/>
      <c r="DIQ31" s="34"/>
      <c r="DIR31" s="34"/>
      <c r="DIS31" s="34"/>
      <c r="DIT31" s="34"/>
      <c r="DIU31" s="34"/>
      <c r="DIV31" s="34"/>
      <c r="DIW31" s="34"/>
      <c r="DIX31" s="34"/>
      <c r="DIY31" s="34"/>
      <c r="DIZ31" s="34"/>
      <c r="DJA31" s="34"/>
      <c r="DJB31" s="34"/>
      <c r="DJC31" s="34"/>
      <c r="DJD31" s="34"/>
      <c r="DJE31" s="34"/>
      <c r="DJF31" s="34"/>
      <c r="DJG31" s="34"/>
      <c r="DJH31" s="34"/>
      <c r="DJI31" s="34"/>
      <c r="DJJ31" s="34"/>
      <c r="DJK31" s="34"/>
      <c r="DJL31" s="34"/>
      <c r="DJM31" s="34"/>
      <c r="DJN31" s="34"/>
      <c r="DJO31" s="34"/>
      <c r="DJP31" s="34"/>
      <c r="DJQ31" s="34"/>
      <c r="DJR31" s="34"/>
      <c r="DJS31" s="34"/>
      <c r="DJT31" s="34"/>
      <c r="DJU31" s="34"/>
      <c r="DJV31" s="34"/>
      <c r="DJW31" s="34"/>
      <c r="DJX31" s="34"/>
      <c r="DJY31" s="34"/>
      <c r="DJZ31" s="34"/>
      <c r="DKA31" s="34"/>
      <c r="DKB31" s="34"/>
      <c r="DKC31" s="34"/>
      <c r="DKD31" s="34"/>
      <c r="DKE31" s="34"/>
      <c r="DKF31" s="34"/>
      <c r="DKG31" s="34"/>
      <c r="DKH31" s="34"/>
      <c r="DKI31" s="34"/>
      <c r="DKJ31" s="34"/>
      <c r="DKK31" s="34"/>
      <c r="DKL31" s="34"/>
      <c r="DKM31" s="34"/>
      <c r="DKN31" s="34"/>
      <c r="DKO31" s="34"/>
      <c r="DKP31" s="34"/>
      <c r="DKQ31" s="34"/>
      <c r="DKR31" s="34"/>
      <c r="DKS31" s="34"/>
      <c r="DKT31" s="34"/>
      <c r="DKU31" s="34"/>
      <c r="DKV31" s="34"/>
      <c r="DKW31" s="34"/>
      <c r="DKX31" s="34"/>
      <c r="DKY31" s="34"/>
      <c r="DKZ31" s="34"/>
      <c r="DLA31" s="34"/>
      <c r="DLB31" s="34"/>
      <c r="DLC31" s="34"/>
      <c r="DLD31" s="34"/>
      <c r="DLE31" s="34"/>
      <c r="DLF31" s="34"/>
      <c r="DLG31" s="34"/>
      <c r="DLH31" s="34"/>
      <c r="DLI31" s="34"/>
      <c r="DLJ31" s="34"/>
      <c r="DLK31" s="34"/>
      <c r="DLL31" s="34"/>
      <c r="DLM31" s="34"/>
      <c r="DLN31" s="34"/>
      <c r="DLO31" s="34"/>
      <c r="DLP31" s="34"/>
      <c r="DLQ31" s="34"/>
      <c r="DLR31" s="34"/>
      <c r="DLS31" s="34"/>
      <c r="DLT31" s="34"/>
      <c r="DLU31" s="34"/>
      <c r="DLV31" s="34"/>
      <c r="DLW31" s="34"/>
      <c r="DLX31" s="34"/>
      <c r="DLY31" s="34"/>
      <c r="DLZ31" s="34"/>
      <c r="DMA31" s="34"/>
      <c r="DMB31" s="34"/>
      <c r="DMC31" s="34"/>
      <c r="DMD31" s="34"/>
      <c r="DME31" s="34"/>
      <c r="DMF31" s="34"/>
      <c r="DMG31" s="34"/>
      <c r="DMH31" s="34"/>
      <c r="DMI31" s="34"/>
      <c r="DMJ31" s="34"/>
      <c r="DMK31" s="34"/>
      <c r="DML31" s="34"/>
      <c r="DMM31" s="34"/>
      <c r="DMN31" s="34"/>
      <c r="DMO31" s="34"/>
      <c r="DMP31" s="34"/>
      <c r="DMQ31" s="34"/>
      <c r="DMR31" s="34"/>
      <c r="DMS31" s="34"/>
      <c r="DMT31" s="34"/>
      <c r="DMU31" s="34"/>
      <c r="DMV31" s="34"/>
      <c r="DMW31" s="34"/>
      <c r="DMX31" s="34"/>
      <c r="DMY31" s="34"/>
      <c r="DMZ31" s="34"/>
      <c r="DNA31" s="34"/>
      <c r="DNB31" s="34"/>
      <c r="DNC31" s="34"/>
      <c r="DND31" s="34"/>
      <c r="DNE31" s="34"/>
      <c r="DNF31" s="34"/>
      <c r="DNG31" s="34"/>
      <c r="DNH31" s="34"/>
      <c r="DNI31" s="34"/>
      <c r="DNJ31" s="34"/>
      <c r="DNK31" s="34"/>
      <c r="DNL31" s="34"/>
      <c r="DNM31" s="34"/>
      <c r="DNN31" s="34"/>
      <c r="DNO31" s="34"/>
      <c r="DNP31" s="34"/>
      <c r="DNQ31" s="34"/>
      <c r="DNR31" s="34"/>
      <c r="DNS31" s="34"/>
      <c r="DNT31" s="34"/>
      <c r="DNU31" s="34"/>
      <c r="DNV31" s="34"/>
      <c r="DNW31" s="34"/>
      <c r="DNX31" s="34"/>
      <c r="DNY31" s="34"/>
      <c r="DNZ31" s="34"/>
      <c r="DOA31" s="34"/>
      <c r="DOB31" s="34"/>
      <c r="DOC31" s="34"/>
      <c r="DOD31" s="34"/>
      <c r="DOE31" s="34"/>
      <c r="DOF31" s="34"/>
      <c r="DOG31" s="34"/>
      <c r="DOH31" s="34"/>
      <c r="DOI31" s="34"/>
      <c r="DOJ31" s="34"/>
      <c r="DOK31" s="34"/>
      <c r="DOL31" s="34"/>
      <c r="DOM31" s="34"/>
      <c r="DON31" s="34"/>
      <c r="DOO31" s="34"/>
      <c r="DOP31" s="34"/>
      <c r="DOQ31" s="34"/>
      <c r="DOR31" s="34"/>
      <c r="DOS31" s="34"/>
      <c r="DOT31" s="34"/>
      <c r="DOU31" s="34"/>
      <c r="DOV31" s="34"/>
      <c r="DOW31" s="34"/>
      <c r="DOX31" s="34"/>
      <c r="DOY31" s="34"/>
      <c r="DOZ31" s="34"/>
      <c r="DPA31" s="34"/>
      <c r="DPB31" s="34"/>
      <c r="DPC31" s="34"/>
      <c r="DPD31" s="34"/>
      <c r="DPE31" s="34"/>
      <c r="DPF31" s="34"/>
      <c r="DPG31" s="34"/>
      <c r="DPH31" s="34"/>
      <c r="DPI31" s="34"/>
      <c r="DPJ31" s="34"/>
      <c r="DPK31" s="34"/>
      <c r="DPL31" s="34"/>
      <c r="DPM31" s="34"/>
      <c r="DPN31" s="34"/>
      <c r="DPO31" s="34"/>
      <c r="DPP31" s="34"/>
      <c r="DPQ31" s="34"/>
      <c r="DPR31" s="34"/>
      <c r="DPS31" s="34"/>
      <c r="DPT31" s="34"/>
      <c r="DPU31" s="34"/>
      <c r="DPV31" s="34"/>
      <c r="DPW31" s="34"/>
      <c r="DPX31" s="34"/>
      <c r="DPY31" s="34"/>
      <c r="DPZ31" s="34"/>
      <c r="DQA31" s="34"/>
      <c r="DQB31" s="34"/>
      <c r="DQC31" s="34"/>
      <c r="DQD31" s="34"/>
      <c r="DQE31" s="34"/>
      <c r="DQF31" s="34"/>
      <c r="DQG31" s="34"/>
      <c r="DQH31" s="34"/>
      <c r="DQI31" s="34"/>
      <c r="DQJ31" s="34"/>
      <c r="DQK31" s="34"/>
      <c r="DQL31" s="34"/>
      <c r="DQM31" s="34"/>
      <c r="DQN31" s="34"/>
      <c r="DQO31" s="34"/>
      <c r="DQP31" s="34"/>
      <c r="DQQ31" s="34"/>
      <c r="DQR31" s="34"/>
      <c r="DQS31" s="34"/>
      <c r="DQT31" s="34"/>
      <c r="DQU31" s="34"/>
      <c r="DQV31" s="34"/>
      <c r="DQW31" s="34"/>
      <c r="DQX31" s="34"/>
      <c r="DQY31" s="34"/>
      <c r="DQZ31" s="34"/>
      <c r="DRA31" s="34"/>
      <c r="DRB31" s="34"/>
      <c r="DRC31" s="34"/>
      <c r="DRD31" s="34"/>
      <c r="DRE31" s="34"/>
      <c r="DRF31" s="34"/>
      <c r="DRG31" s="34"/>
      <c r="DRH31" s="34"/>
      <c r="DRI31" s="34"/>
      <c r="DRJ31" s="34"/>
      <c r="DRK31" s="34"/>
      <c r="DRL31" s="34"/>
      <c r="DRM31" s="34"/>
      <c r="DRN31" s="34"/>
      <c r="DRO31" s="34"/>
      <c r="DRP31" s="34"/>
      <c r="DRQ31" s="34"/>
      <c r="DRR31" s="34"/>
      <c r="DRS31" s="34"/>
      <c r="DRT31" s="34"/>
      <c r="DRU31" s="34"/>
      <c r="DRV31" s="34"/>
      <c r="DRW31" s="34"/>
      <c r="DRX31" s="34"/>
      <c r="DRY31" s="34"/>
      <c r="DRZ31" s="34"/>
      <c r="DSA31" s="34"/>
      <c r="DSB31" s="34"/>
      <c r="DSC31" s="34"/>
      <c r="DSD31" s="34"/>
      <c r="DSE31" s="34"/>
      <c r="DSF31" s="34"/>
      <c r="DSG31" s="34"/>
      <c r="DSH31" s="34"/>
      <c r="DSI31" s="34"/>
      <c r="DSJ31" s="34"/>
      <c r="DSK31" s="34"/>
      <c r="DSL31" s="34"/>
      <c r="DSM31" s="34"/>
      <c r="DSN31" s="34"/>
      <c r="DSO31" s="34"/>
      <c r="DSP31" s="34"/>
      <c r="DSQ31" s="34"/>
      <c r="DSR31" s="34"/>
      <c r="DSS31" s="34"/>
      <c r="DST31" s="34"/>
      <c r="DSU31" s="34"/>
      <c r="DSV31" s="34"/>
      <c r="DSW31" s="34"/>
      <c r="DSX31" s="34"/>
      <c r="DSY31" s="34"/>
      <c r="DSZ31" s="34"/>
      <c r="DTA31" s="34"/>
      <c r="DTB31" s="34"/>
      <c r="DTC31" s="34"/>
      <c r="DTD31" s="34"/>
      <c r="DTE31" s="34"/>
      <c r="DTF31" s="34"/>
      <c r="DTG31" s="34"/>
      <c r="DTH31" s="34"/>
      <c r="DTI31" s="34"/>
      <c r="DTJ31" s="34"/>
      <c r="DTK31" s="34"/>
      <c r="DTL31" s="34"/>
      <c r="DTM31" s="34"/>
      <c r="DTN31" s="34"/>
      <c r="DTO31" s="34"/>
      <c r="DTP31" s="34"/>
      <c r="DTQ31" s="34"/>
      <c r="DTR31" s="34"/>
      <c r="DTS31" s="34"/>
      <c r="DTT31" s="34"/>
      <c r="DTU31" s="34"/>
      <c r="DTV31" s="34"/>
      <c r="DTW31" s="34"/>
      <c r="DTX31" s="34"/>
      <c r="DTY31" s="34"/>
      <c r="DTZ31" s="34"/>
      <c r="DUA31" s="34"/>
      <c r="DUB31" s="34"/>
      <c r="DUC31" s="34"/>
      <c r="DUD31" s="34"/>
      <c r="DUE31" s="34"/>
      <c r="DUF31" s="34"/>
      <c r="DUG31" s="34"/>
      <c r="DUH31" s="34"/>
      <c r="DUI31" s="34"/>
      <c r="DUJ31" s="34"/>
      <c r="DUK31" s="34"/>
      <c r="DUL31" s="34"/>
      <c r="DUM31" s="34"/>
      <c r="DUN31" s="34"/>
      <c r="DUO31" s="34"/>
      <c r="DUP31" s="34"/>
      <c r="DUQ31" s="34"/>
      <c r="DUR31" s="34"/>
      <c r="DUS31" s="34"/>
      <c r="DUT31" s="34"/>
      <c r="DUU31" s="34"/>
      <c r="DUV31" s="34"/>
      <c r="DUW31" s="34"/>
      <c r="DUX31" s="34"/>
      <c r="DUY31" s="34"/>
      <c r="DUZ31" s="34"/>
      <c r="DVA31" s="34"/>
      <c r="DVB31" s="34"/>
      <c r="DVC31" s="34"/>
      <c r="DVD31" s="34"/>
      <c r="DVE31" s="34"/>
      <c r="DVF31" s="34"/>
      <c r="DVG31" s="34"/>
      <c r="DVH31" s="34"/>
      <c r="DVI31" s="34"/>
      <c r="DVJ31" s="34"/>
      <c r="DVK31" s="34"/>
      <c r="DVL31" s="34"/>
      <c r="DVM31" s="34"/>
      <c r="DVN31" s="34"/>
      <c r="DVO31" s="34"/>
      <c r="DVP31" s="34"/>
      <c r="DVQ31" s="34"/>
      <c r="DVR31" s="34"/>
      <c r="DVS31" s="34"/>
      <c r="DVT31" s="34"/>
      <c r="DVU31" s="34"/>
      <c r="DVV31" s="34"/>
      <c r="DVW31" s="34"/>
      <c r="DVX31" s="34"/>
      <c r="DVY31" s="34"/>
      <c r="DVZ31" s="34"/>
      <c r="DWA31" s="34"/>
      <c r="DWB31" s="34"/>
      <c r="DWC31" s="34"/>
      <c r="DWD31" s="34"/>
      <c r="DWE31" s="34"/>
      <c r="DWF31" s="34"/>
      <c r="DWG31" s="34"/>
      <c r="DWH31" s="34"/>
      <c r="DWI31" s="34"/>
      <c r="DWJ31" s="34"/>
      <c r="DWK31" s="34"/>
      <c r="DWL31" s="34"/>
      <c r="DWM31" s="34"/>
      <c r="DWN31" s="34"/>
      <c r="DWO31" s="34"/>
      <c r="DWP31" s="34"/>
      <c r="DWQ31" s="34"/>
      <c r="DWR31" s="34"/>
      <c r="DWS31" s="34"/>
      <c r="DWT31" s="34"/>
      <c r="DWU31" s="34"/>
      <c r="DWV31" s="34"/>
      <c r="DWW31" s="34"/>
      <c r="DWX31" s="34"/>
      <c r="DWY31" s="34"/>
      <c r="DWZ31" s="34"/>
      <c r="DXA31" s="34"/>
      <c r="DXB31" s="34"/>
      <c r="DXC31" s="34"/>
      <c r="DXD31" s="34"/>
      <c r="DXE31" s="34"/>
      <c r="DXF31" s="34"/>
      <c r="DXG31" s="34"/>
      <c r="DXH31" s="34"/>
      <c r="DXI31" s="34"/>
      <c r="DXJ31" s="34"/>
      <c r="DXK31" s="34"/>
      <c r="DXL31" s="34"/>
      <c r="DXM31" s="34"/>
      <c r="DXN31" s="34"/>
      <c r="DXO31" s="34"/>
      <c r="DXP31" s="34"/>
      <c r="DXQ31" s="34"/>
      <c r="DXR31" s="34"/>
      <c r="DXS31" s="34"/>
      <c r="DXT31" s="34"/>
      <c r="DXU31" s="34"/>
      <c r="DXV31" s="34"/>
      <c r="DXW31" s="34"/>
      <c r="DXX31" s="34"/>
      <c r="DXY31" s="34"/>
      <c r="DXZ31" s="34"/>
      <c r="DYA31" s="34"/>
      <c r="DYB31" s="34"/>
      <c r="DYC31" s="34"/>
      <c r="DYD31" s="34"/>
      <c r="DYE31" s="34"/>
      <c r="DYF31" s="34"/>
      <c r="DYG31" s="34"/>
      <c r="DYH31" s="34"/>
      <c r="DYI31" s="34"/>
      <c r="DYJ31" s="34"/>
      <c r="DYK31" s="34"/>
      <c r="DYL31" s="34"/>
      <c r="DYM31" s="34"/>
      <c r="DYN31" s="34"/>
      <c r="DYO31" s="34"/>
      <c r="DYP31" s="34"/>
      <c r="DYQ31" s="34"/>
      <c r="DYR31" s="34"/>
      <c r="DYS31" s="34"/>
      <c r="DYT31" s="34"/>
      <c r="DYU31" s="34"/>
      <c r="DYV31" s="34"/>
      <c r="DYW31" s="34"/>
      <c r="DYX31" s="34"/>
      <c r="DYY31" s="34"/>
      <c r="DYZ31" s="34"/>
      <c r="DZA31" s="34"/>
      <c r="DZB31" s="34"/>
      <c r="DZC31" s="34"/>
      <c r="DZD31" s="34"/>
      <c r="DZE31" s="34"/>
      <c r="DZF31" s="34"/>
      <c r="DZG31" s="34"/>
      <c r="DZH31" s="34"/>
      <c r="DZI31" s="34"/>
      <c r="DZJ31" s="34"/>
      <c r="DZK31" s="34"/>
      <c r="DZL31" s="34"/>
      <c r="DZM31" s="34"/>
      <c r="DZN31" s="34"/>
      <c r="DZO31" s="34"/>
      <c r="DZP31" s="34"/>
      <c r="DZQ31" s="34"/>
      <c r="DZR31" s="34"/>
      <c r="DZS31" s="34"/>
      <c r="DZT31" s="34"/>
      <c r="DZU31" s="34"/>
      <c r="DZV31" s="34"/>
      <c r="DZW31" s="34"/>
      <c r="DZX31" s="34"/>
      <c r="DZY31" s="34"/>
      <c r="DZZ31" s="34"/>
      <c r="EAA31" s="34"/>
      <c r="EAB31" s="34"/>
      <c r="EAC31" s="34"/>
      <c r="EAD31" s="34"/>
      <c r="EAE31" s="34"/>
      <c r="EAF31" s="34"/>
      <c r="EAG31" s="34"/>
      <c r="EAH31" s="34"/>
      <c r="EAI31" s="34"/>
      <c r="EAJ31" s="34"/>
      <c r="EAK31" s="34"/>
      <c r="EAL31" s="34"/>
      <c r="EAM31" s="34"/>
      <c r="EAN31" s="34"/>
      <c r="EAO31" s="34"/>
      <c r="EAP31" s="34"/>
      <c r="EAQ31" s="34"/>
      <c r="EAR31" s="34"/>
      <c r="EAS31" s="34"/>
      <c r="EAT31" s="34"/>
      <c r="EAU31" s="34"/>
      <c r="EAV31" s="34"/>
      <c r="EAW31" s="34"/>
      <c r="EAX31" s="34"/>
      <c r="EAY31" s="34"/>
      <c r="EAZ31" s="34"/>
      <c r="EBA31" s="34"/>
      <c r="EBB31" s="34"/>
      <c r="EBC31" s="34"/>
      <c r="EBD31" s="34"/>
      <c r="EBE31" s="34"/>
      <c r="EBF31" s="34"/>
      <c r="EBG31" s="34"/>
      <c r="EBH31" s="34"/>
      <c r="EBI31" s="34"/>
      <c r="EBJ31" s="34"/>
      <c r="EBK31" s="34"/>
      <c r="EBL31" s="34"/>
      <c r="EBM31" s="34"/>
      <c r="EBN31" s="34"/>
      <c r="EBO31" s="34"/>
      <c r="EBP31" s="34"/>
      <c r="EBQ31" s="34"/>
      <c r="EBR31" s="34"/>
      <c r="EBS31" s="34"/>
      <c r="EBT31" s="34"/>
      <c r="EBU31" s="34"/>
      <c r="EBV31" s="34"/>
      <c r="EBW31" s="34"/>
      <c r="EBX31" s="34"/>
      <c r="EBY31" s="34"/>
      <c r="EBZ31" s="34"/>
      <c r="ECA31" s="34"/>
      <c r="ECB31" s="34"/>
      <c r="ECC31" s="34"/>
      <c r="ECD31" s="34"/>
      <c r="ECE31" s="34"/>
      <c r="ECF31" s="34"/>
      <c r="ECG31" s="34"/>
      <c r="ECH31" s="34"/>
      <c r="ECI31" s="34"/>
      <c r="ECJ31" s="34"/>
      <c r="ECK31" s="34"/>
      <c r="ECL31" s="34"/>
      <c r="ECM31" s="34"/>
      <c r="ECN31" s="34"/>
      <c r="ECO31" s="34"/>
      <c r="ECP31" s="34"/>
      <c r="ECQ31" s="34"/>
      <c r="ECR31" s="34"/>
      <c r="ECS31" s="34"/>
      <c r="ECT31" s="34"/>
      <c r="ECU31" s="34"/>
      <c r="ECV31" s="34"/>
      <c r="ECW31" s="34"/>
      <c r="ECX31" s="34"/>
      <c r="ECY31" s="34"/>
      <c r="ECZ31" s="34"/>
      <c r="EDA31" s="34"/>
      <c r="EDB31" s="34"/>
      <c r="EDC31" s="34"/>
      <c r="EDD31" s="34"/>
      <c r="EDE31" s="34"/>
      <c r="EDF31" s="34"/>
      <c r="EDG31" s="34"/>
      <c r="EDH31" s="34"/>
      <c r="EDI31" s="34"/>
      <c r="EDJ31" s="34"/>
      <c r="EDK31" s="34"/>
      <c r="EDL31" s="34"/>
      <c r="EDM31" s="34"/>
      <c r="EDN31" s="34"/>
      <c r="EDO31" s="34"/>
      <c r="EDP31" s="34"/>
      <c r="EDQ31" s="34"/>
      <c r="EDR31" s="34"/>
      <c r="EDS31" s="34"/>
      <c r="EDT31" s="34"/>
      <c r="EDU31" s="34"/>
      <c r="EDV31" s="34"/>
      <c r="EDW31" s="34"/>
      <c r="EDX31" s="34"/>
      <c r="EDY31" s="34"/>
      <c r="EDZ31" s="34"/>
      <c r="EEA31" s="34"/>
      <c r="EEB31" s="34"/>
      <c r="EEC31" s="34"/>
      <c r="EED31" s="34"/>
      <c r="EEE31" s="34"/>
      <c r="EEF31" s="34"/>
      <c r="EEG31" s="34"/>
      <c r="EEH31" s="34"/>
      <c r="EEI31" s="34"/>
      <c r="EEJ31" s="34"/>
      <c r="EEK31" s="34"/>
      <c r="EEL31" s="34"/>
      <c r="EEM31" s="34"/>
      <c r="EEN31" s="34"/>
      <c r="EEO31" s="34"/>
      <c r="EEP31" s="34"/>
      <c r="EEQ31" s="34"/>
      <c r="EER31" s="34"/>
      <c r="EES31" s="34"/>
      <c r="EET31" s="34"/>
      <c r="EEU31" s="34"/>
      <c r="EEV31" s="34"/>
      <c r="EEW31" s="34"/>
      <c r="EEX31" s="34"/>
      <c r="EEY31" s="34"/>
      <c r="EEZ31" s="34"/>
      <c r="EFA31" s="34"/>
      <c r="EFB31" s="34"/>
      <c r="EFC31" s="34"/>
      <c r="EFD31" s="34"/>
      <c r="EFE31" s="34"/>
      <c r="EFF31" s="34"/>
      <c r="EFG31" s="34"/>
      <c r="EFH31" s="34"/>
      <c r="EFI31" s="34"/>
      <c r="EFJ31" s="34"/>
      <c r="EFK31" s="34"/>
      <c r="EFL31" s="34"/>
      <c r="EFM31" s="34"/>
      <c r="EFN31" s="34"/>
      <c r="EFO31" s="34"/>
      <c r="EFP31" s="34"/>
      <c r="EFQ31" s="34"/>
      <c r="EFR31" s="34"/>
      <c r="EFS31" s="34"/>
      <c r="EFT31" s="34"/>
      <c r="EFU31" s="34"/>
      <c r="EFV31" s="34"/>
      <c r="EFW31" s="34"/>
      <c r="EFX31" s="34"/>
      <c r="EFY31" s="34"/>
      <c r="EFZ31" s="34"/>
      <c r="EGA31" s="34"/>
      <c r="EGB31" s="34"/>
      <c r="EGC31" s="34"/>
      <c r="EGD31" s="34"/>
      <c r="EGE31" s="34"/>
      <c r="EGF31" s="34"/>
      <c r="EGG31" s="34"/>
      <c r="EGH31" s="34"/>
      <c r="EGI31" s="34"/>
      <c r="EGJ31" s="34"/>
      <c r="EGK31" s="34"/>
      <c r="EGL31" s="34"/>
      <c r="EGM31" s="34"/>
      <c r="EGN31" s="34"/>
      <c r="EGO31" s="34"/>
      <c r="EGP31" s="34"/>
      <c r="EGQ31" s="34"/>
      <c r="EGR31" s="34"/>
      <c r="EGS31" s="34"/>
      <c r="EGT31" s="34"/>
      <c r="EGU31" s="34"/>
      <c r="EGV31" s="34"/>
      <c r="EGW31" s="34"/>
      <c r="EGX31" s="34"/>
      <c r="EGY31" s="34"/>
      <c r="EGZ31" s="34"/>
      <c r="EHA31" s="34"/>
      <c r="EHB31" s="34"/>
      <c r="EHC31" s="34"/>
      <c r="EHD31" s="34"/>
      <c r="EHE31" s="34"/>
      <c r="EHF31" s="34"/>
      <c r="EHG31" s="34"/>
      <c r="EHH31" s="34"/>
      <c r="EHI31" s="34"/>
      <c r="EHJ31" s="34"/>
      <c r="EHK31" s="34"/>
      <c r="EHL31" s="34"/>
      <c r="EHM31" s="34"/>
      <c r="EHN31" s="34"/>
      <c r="EHO31" s="34"/>
      <c r="EHP31" s="34"/>
      <c r="EHQ31" s="34"/>
      <c r="EHR31" s="34"/>
      <c r="EHS31" s="34"/>
      <c r="EHT31" s="34"/>
      <c r="EHU31" s="34"/>
      <c r="EHV31" s="34"/>
      <c r="EHW31" s="34"/>
      <c r="EHX31" s="34"/>
      <c r="EHY31" s="34"/>
      <c r="EHZ31" s="34"/>
      <c r="EIA31" s="34"/>
      <c r="EIB31" s="34"/>
      <c r="EIC31" s="34"/>
      <c r="EID31" s="34"/>
      <c r="EIE31" s="34"/>
      <c r="EIF31" s="34"/>
      <c r="EIG31" s="34"/>
      <c r="EIH31" s="34"/>
      <c r="EII31" s="34"/>
      <c r="EIJ31" s="34"/>
      <c r="EIK31" s="34"/>
      <c r="EIL31" s="34"/>
      <c r="EIM31" s="34"/>
      <c r="EIN31" s="34"/>
      <c r="EIO31" s="34"/>
      <c r="EIP31" s="34"/>
      <c r="EIQ31" s="34"/>
      <c r="EIR31" s="34"/>
      <c r="EIS31" s="34"/>
      <c r="EIT31" s="34"/>
      <c r="EIU31" s="34"/>
      <c r="EIV31" s="34"/>
      <c r="EIW31" s="34"/>
      <c r="EIX31" s="34"/>
      <c r="EIY31" s="34"/>
      <c r="EIZ31" s="34"/>
      <c r="EJA31" s="34"/>
      <c r="EJB31" s="34"/>
      <c r="EJC31" s="34"/>
      <c r="EJD31" s="34"/>
      <c r="EJE31" s="34"/>
      <c r="EJF31" s="34"/>
      <c r="EJG31" s="34"/>
      <c r="EJH31" s="34"/>
      <c r="EJI31" s="34"/>
      <c r="EJJ31" s="34"/>
      <c r="EJK31" s="34"/>
      <c r="EJL31" s="34"/>
      <c r="EJM31" s="34"/>
      <c r="EJN31" s="34"/>
      <c r="EJO31" s="34"/>
      <c r="EJP31" s="34"/>
      <c r="EJQ31" s="34"/>
      <c r="EJR31" s="34"/>
      <c r="EJS31" s="34"/>
      <c r="EJT31" s="34"/>
      <c r="EJU31" s="34"/>
      <c r="EJV31" s="34"/>
      <c r="EJW31" s="34"/>
      <c r="EJX31" s="34"/>
      <c r="EJY31" s="34"/>
      <c r="EJZ31" s="34"/>
      <c r="EKA31" s="34"/>
      <c r="EKB31" s="34"/>
      <c r="EKC31" s="34"/>
      <c r="EKD31" s="34"/>
      <c r="EKE31" s="34"/>
      <c r="EKF31" s="34"/>
      <c r="EKG31" s="34"/>
      <c r="EKH31" s="34"/>
      <c r="EKI31" s="34"/>
      <c r="EKJ31" s="34"/>
      <c r="EKK31" s="34"/>
      <c r="EKL31" s="34"/>
      <c r="EKM31" s="34"/>
      <c r="EKN31" s="34"/>
      <c r="EKO31" s="34"/>
      <c r="EKP31" s="34"/>
      <c r="EKQ31" s="34"/>
      <c r="EKR31" s="34"/>
      <c r="EKS31" s="34"/>
      <c r="EKT31" s="34"/>
      <c r="EKU31" s="34"/>
      <c r="EKV31" s="34"/>
      <c r="EKW31" s="34"/>
      <c r="EKX31" s="34"/>
      <c r="EKY31" s="34"/>
      <c r="EKZ31" s="34"/>
      <c r="ELA31" s="34"/>
      <c r="ELB31" s="34"/>
      <c r="ELC31" s="34"/>
      <c r="ELD31" s="34"/>
      <c r="ELE31" s="34"/>
      <c r="ELF31" s="34"/>
      <c r="ELG31" s="34"/>
      <c r="ELH31" s="34"/>
      <c r="ELI31" s="34"/>
      <c r="ELJ31" s="34"/>
      <c r="ELK31" s="34"/>
      <c r="ELL31" s="34"/>
      <c r="ELM31" s="34"/>
      <c r="ELN31" s="34"/>
      <c r="ELO31" s="34"/>
      <c r="ELP31" s="34"/>
      <c r="ELQ31" s="34"/>
      <c r="ELR31" s="34"/>
      <c r="ELS31" s="34"/>
      <c r="ELT31" s="34"/>
      <c r="ELU31" s="34"/>
      <c r="ELV31" s="34"/>
      <c r="ELW31" s="34"/>
      <c r="ELX31" s="34"/>
      <c r="ELY31" s="34"/>
      <c r="ELZ31" s="34"/>
      <c r="EMA31" s="34"/>
      <c r="EMB31" s="34"/>
      <c r="EMC31" s="34"/>
      <c r="EMD31" s="34"/>
      <c r="EME31" s="34"/>
      <c r="EMF31" s="34"/>
      <c r="EMG31" s="34"/>
      <c r="EMH31" s="34"/>
      <c r="EMI31" s="34"/>
      <c r="EMJ31" s="34"/>
      <c r="EMK31" s="34"/>
      <c r="EML31" s="34"/>
      <c r="EMM31" s="34"/>
      <c r="EMN31" s="34"/>
      <c r="EMO31" s="34"/>
      <c r="EMP31" s="34"/>
      <c r="EMQ31" s="34"/>
      <c r="EMR31" s="34"/>
      <c r="EMS31" s="34"/>
      <c r="EMT31" s="34"/>
      <c r="EMU31" s="34"/>
      <c r="EMV31" s="34"/>
      <c r="EMW31" s="34"/>
      <c r="EMX31" s="34"/>
      <c r="EMY31" s="34"/>
      <c r="EMZ31" s="34"/>
      <c r="ENA31" s="34"/>
      <c r="ENB31" s="34"/>
      <c r="ENC31" s="34"/>
      <c r="END31" s="34"/>
      <c r="ENE31" s="34"/>
      <c r="ENF31" s="34"/>
      <c r="ENG31" s="34"/>
      <c r="ENH31" s="34"/>
      <c r="ENI31" s="34"/>
      <c r="ENJ31" s="34"/>
      <c r="ENK31" s="34"/>
      <c r="ENL31" s="34"/>
      <c r="ENM31" s="34"/>
      <c r="ENN31" s="34"/>
      <c r="ENO31" s="34"/>
      <c r="ENP31" s="34"/>
      <c r="ENQ31" s="34"/>
      <c r="ENR31" s="34"/>
      <c r="ENS31" s="34"/>
      <c r="ENT31" s="34"/>
      <c r="ENU31" s="34"/>
      <c r="ENV31" s="34"/>
      <c r="ENW31" s="34"/>
      <c r="ENX31" s="34"/>
      <c r="ENY31" s="34"/>
      <c r="ENZ31" s="34"/>
      <c r="EOA31" s="34"/>
      <c r="EOB31" s="34"/>
      <c r="EOC31" s="34"/>
      <c r="EOD31" s="34"/>
      <c r="EOE31" s="34"/>
      <c r="EOF31" s="34"/>
      <c r="EOG31" s="34"/>
      <c r="EOH31" s="34"/>
      <c r="EOI31" s="34"/>
      <c r="EOJ31" s="34"/>
      <c r="EOK31" s="34"/>
      <c r="EOL31" s="34"/>
      <c r="EOM31" s="34"/>
      <c r="EON31" s="34"/>
      <c r="EOO31" s="34"/>
      <c r="EOP31" s="34"/>
      <c r="EOQ31" s="34"/>
      <c r="EOR31" s="34"/>
      <c r="EOS31" s="34"/>
      <c r="EOT31" s="34"/>
      <c r="EOU31" s="34"/>
      <c r="EOV31" s="34"/>
      <c r="EOW31" s="34"/>
      <c r="EOX31" s="34"/>
      <c r="EOY31" s="34"/>
      <c r="EOZ31" s="34"/>
      <c r="EPA31" s="34"/>
      <c r="EPB31" s="34"/>
      <c r="EPC31" s="34"/>
      <c r="EPD31" s="34"/>
      <c r="EPE31" s="34"/>
      <c r="EPF31" s="34"/>
      <c r="EPG31" s="34"/>
      <c r="EPH31" s="34"/>
      <c r="EPI31" s="34"/>
      <c r="EPJ31" s="34"/>
      <c r="EPK31" s="34"/>
      <c r="EPL31" s="34"/>
      <c r="EPM31" s="34"/>
      <c r="EPN31" s="34"/>
      <c r="EPO31" s="34"/>
      <c r="EPP31" s="34"/>
      <c r="EPQ31" s="34"/>
      <c r="EPR31" s="34"/>
      <c r="EPS31" s="34"/>
      <c r="EPT31" s="34"/>
      <c r="EPU31" s="34"/>
      <c r="EPV31" s="34"/>
      <c r="EPW31" s="34"/>
      <c r="EPX31" s="34"/>
      <c r="EPY31" s="34"/>
      <c r="EPZ31" s="34"/>
      <c r="EQA31" s="34"/>
      <c r="EQB31" s="34"/>
      <c r="EQC31" s="34"/>
      <c r="EQD31" s="34"/>
      <c r="EQE31" s="34"/>
      <c r="EQF31" s="34"/>
      <c r="EQG31" s="34"/>
      <c r="EQH31" s="34"/>
      <c r="EQI31" s="34"/>
      <c r="EQJ31" s="34"/>
      <c r="EQK31" s="34"/>
      <c r="EQL31" s="34"/>
      <c r="EQM31" s="34"/>
      <c r="EQN31" s="34"/>
      <c r="EQO31" s="34"/>
      <c r="EQP31" s="34"/>
      <c r="EQQ31" s="34"/>
      <c r="EQR31" s="34"/>
      <c r="EQS31" s="34"/>
      <c r="EQT31" s="34"/>
      <c r="EQU31" s="34"/>
      <c r="EQV31" s="34"/>
      <c r="EQW31" s="34"/>
      <c r="EQX31" s="34"/>
      <c r="EQY31" s="34"/>
      <c r="EQZ31" s="34"/>
      <c r="ERA31" s="34"/>
      <c r="ERB31" s="34"/>
      <c r="ERC31" s="34"/>
      <c r="ERD31" s="34"/>
      <c r="ERE31" s="34"/>
      <c r="ERF31" s="34"/>
      <c r="ERG31" s="34"/>
      <c r="ERH31" s="34"/>
      <c r="ERI31" s="34"/>
      <c r="ERJ31" s="34"/>
      <c r="ERK31" s="34"/>
      <c r="ERL31" s="34"/>
      <c r="ERM31" s="34"/>
      <c r="ERN31" s="34"/>
      <c r="ERO31" s="34"/>
      <c r="ERP31" s="34"/>
      <c r="ERQ31" s="34"/>
      <c r="ERR31" s="34"/>
      <c r="ERS31" s="34"/>
      <c r="ERT31" s="34"/>
      <c r="ERU31" s="34"/>
      <c r="ERV31" s="34"/>
      <c r="ERW31" s="34"/>
      <c r="ERX31" s="34"/>
      <c r="ERY31" s="34"/>
      <c r="ERZ31" s="34"/>
      <c r="ESA31" s="34"/>
      <c r="ESB31" s="34"/>
      <c r="ESC31" s="34"/>
      <c r="ESD31" s="34"/>
      <c r="ESE31" s="34"/>
      <c r="ESF31" s="34"/>
      <c r="ESG31" s="34"/>
      <c r="ESH31" s="34"/>
      <c r="ESI31" s="34"/>
      <c r="ESJ31" s="34"/>
      <c r="ESK31" s="34"/>
      <c r="ESL31" s="34"/>
      <c r="ESM31" s="34"/>
      <c r="ESN31" s="34"/>
      <c r="ESO31" s="34"/>
      <c r="ESP31" s="34"/>
      <c r="ESQ31" s="34"/>
      <c r="ESR31" s="34"/>
      <c r="ESS31" s="34"/>
      <c r="EST31" s="34"/>
      <c r="ESU31" s="34"/>
      <c r="ESV31" s="34"/>
      <c r="ESW31" s="34"/>
      <c r="ESX31" s="34"/>
      <c r="ESY31" s="34"/>
      <c r="ESZ31" s="34"/>
      <c r="ETA31" s="34"/>
      <c r="ETB31" s="34"/>
      <c r="ETC31" s="34"/>
      <c r="ETD31" s="34"/>
      <c r="ETE31" s="34"/>
      <c r="ETF31" s="34"/>
      <c r="ETG31" s="34"/>
      <c r="ETH31" s="34"/>
      <c r="ETI31" s="34"/>
      <c r="ETJ31" s="34"/>
      <c r="ETK31" s="34"/>
      <c r="ETL31" s="34"/>
      <c r="ETM31" s="34"/>
      <c r="ETN31" s="34"/>
      <c r="ETO31" s="34"/>
      <c r="ETP31" s="34"/>
      <c r="ETQ31" s="34"/>
      <c r="ETR31" s="34"/>
      <c r="ETS31" s="34"/>
      <c r="ETT31" s="34"/>
      <c r="ETU31" s="34"/>
      <c r="ETV31" s="34"/>
      <c r="ETW31" s="34"/>
      <c r="ETX31" s="34"/>
      <c r="ETY31" s="34"/>
      <c r="ETZ31" s="34"/>
      <c r="EUA31" s="34"/>
      <c r="EUB31" s="34"/>
      <c r="EUC31" s="34"/>
      <c r="EUD31" s="34"/>
      <c r="EUE31" s="34"/>
      <c r="EUF31" s="34"/>
      <c r="EUG31" s="34"/>
      <c r="EUH31" s="34"/>
      <c r="EUI31" s="34"/>
      <c r="EUJ31" s="34"/>
      <c r="EUK31" s="34"/>
      <c r="EUL31" s="34"/>
      <c r="EUM31" s="34"/>
      <c r="EUN31" s="34"/>
      <c r="EUO31" s="34"/>
      <c r="EUP31" s="34"/>
      <c r="EUQ31" s="34"/>
      <c r="EUR31" s="34"/>
      <c r="EUS31" s="34"/>
      <c r="EUT31" s="34"/>
      <c r="EUU31" s="34"/>
      <c r="EUV31" s="34"/>
      <c r="EUW31" s="34"/>
      <c r="EUX31" s="34"/>
      <c r="EUY31" s="34"/>
      <c r="EUZ31" s="34"/>
      <c r="EVA31" s="34"/>
      <c r="EVB31" s="34"/>
      <c r="EVC31" s="34"/>
      <c r="EVD31" s="34"/>
      <c r="EVE31" s="34"/>
      <c r="EVF31" s="34"/>
      <c r="EVG31" s="34"/>
      <c r="EVH31" s="34"/>
      <c r="EVI31" s="34"/>
      <c r="EVJ31" s="34"/>
      <c r="EVK31" s="34"/>
      <c r="EVL31" s="34"/>
      <c r="EVM31" s="34"/>
      <c r="EVN31" s="34"/>
      <c r="EVO31" s="34"/>
      <c r="EVP31" s="34"/>
      <c r="EVQ31" s="34"/>
      <c r="EVR31" s="34"/>
      <c r="EVS31" s="34"/>
      <c r="EVT31" s="34"/>
      <c r="EVU31" s="34"/>
      <c r="EVV31" s="34"/>
      <c r="EVW31" s="34"/>
      <c r="EVX31" s="34"/>
      <c r="EVY31" s="34"/>
      <c r="EVZ31" s="34"/>
      <c r="EWA31" s="34"/>
      <c r="EWB31" s="34"/>
      <c r="EWC31" s="34"/>
      <c r="EWD31" s="34"/>
      <c r="EWE31" s="34"/>
      <c r="EWF31" s="34"/>
      <c r="EWG31" s="34"/>
      <c r="EWH31" s="34"/>
      <c r="EWI31" s="34"/>
      <c r="EWJ31" s="34"/>
      <c r="EWK31" s="34"/>
      <c r="EWL31" s="34"/>
      <c r="EWM31" s="34"/>
      <c r="EWN31" s="34"/>
      <c r="EWO31" s="34"/>
      <c r="EWP31" s="34"/>
      <c r="EWQ31" s="34"/>
      <c r="EWR31" s="34"/>
      <c r="EWS31" s="34"/>
      <c r="EWT31" s="34"/>
      <c r="EWU31" s="34"/>
      <c r="EWV31" s="34"/>
      <c r="EWW31" s="34"/>
      <c r="EWX31" s="34"/>
      <c r="EWY31" s="34"/>
      <c r="EWZ31" s="34"/>
      <c r="EXA31" s="34"/>
      <c r="EXB31" s="34"/>
      <c r="EXC31" s="34"/>
      <c r="EXD31" s="34"/>
      <c r="EXE31" s="34"/>
      <c r="EXF31" s="34"/>
      <c r="EXG31" s="34"/>
      <c r="EXH31" s="34"/>
      <c r="EXI31" s="34"/>
      <c r="EXJ31" s="34"/>
      <c r="EXK31" s="34"/>
      <c r="EXL31" s="34"/>
      <c r="EXM31" s="34"/>
      <c r="EXN31" s="34"/>
      <c r="EXO31" s="34"/>
      <c r="EXP31" s="34"/>
      <c r="EXQ31" s="34"/>
      <c r="EXR31" s="34"/>
      <c r="EXS31" s="34"/>
      <c r="EXT31" s="34"/>
      <c r="EXU31" s="34"/>
      <c r="EXV31" s="34"/>
      <c r="EXW31" s="34"/>
      <c r="EXX31" s="34"/>
      <c r="EXY31" s="34"/>
      <c r="EXZ31" s="34"/>
      <c r="EYA31" s="34"/>
      <c r="EYB31" s="34"/>
      <c r="EYC31" s="34"/>
      <c r="EYD31" s="34"/>
      <c r="EYE31" s="34"/>
      <c r="EYF31" s="34"/>
      <c r="EYG31" s="34"/>
      <c r="EYH31" s="34"/>
      <c r="EYI31" s="34"/>
      <c r="EYJ31" s="34"/>
      <c r="EYK31" s="34"/>
      <c r="EYL31" s="34"/>
      <c r="EYM31" s="34"/>
      <c r="EYN31" s="34"/>
      <c r="EYO31" s="34"/>
      <c r="EYP31" s="34"/>
      <c r="EYQ31" s="34"/>
      <c r="EYR31" s="34"/>
      <c r="EYS31" s="34"/>
      <c r="EYT31" s="34"/>
      <c r="EYU31" s="34"/>
      <c r="EYV31" s="34"/>
      <c r="EYW31" s="34"/>
      <c r="EYX31" s="34"/>
      <c r="EYY31" s="34"/>
      <c r="EYZ31" s="34"/>
      <c r="EZA31" s="34"/>
      <c r="EZB31" s="34"/>
      <c r="EZC31" s="34"/>
      <c r="EZD31" s="34"/>
      <c r="EZE31" s="34"/>
      <c r="EZF31" s="34"/>
      <c r="EZG31" s="34"/>
      <c r="EZH31" s="34"/>
      <c r="EZI31" s="34"/>
      <c r="EZJ31" s="34"/>
      <c r="EZK31" s="34"/>
      <c r="EZL31" s="34"/>
      <c r="EZM31" s="34"/>
      <c r="EZN31" s="34"/>
      <c r="EZO31" s="34"/>
      <c r="EZP31" s="34"/>
      <c r="EZQ31" s="34"/>
      <c r="EZR31" s="34"/>
      <c r="EZS31" s="34"/>
      <c r="EZT31" s="34"/>
      <c r="EZU31" s="34"/>
      <c r="EZV31" s="34"/>
      <c r="EZW31" s="34"/>
      <c r="EZX31" s="34"/>
      <c r="EZY31" s="34"/>
      <c r="EZZ31" s="34"/>
      <c r="FAA31" s="34"/>
      <c r="FAB31" s="34"/>
      <c r="FAC31" s="34"/>
      <c r="FAD31" s="34"/>
      <c r="FAE31" s="34"/>
      <c r="FAF31" s="34"/>
      <c r="FAG31" s="34"/>
      <c r="FAH31" s="34"/>
      <c r="FAI31" s="34"/>
      <c r="FAJ31" s="34"/>
      <c r="FAK31" s="34"/>
      <c r="FAL31" s="34"/>
      <c r="FAM31" s="34"/>
      <c r="FAN31" s="34"/>
      <c r="FAO31" s="34"/>
      <c r="FAP31" s="34"/>
      <c r="FAQ31" s="34"/>
      <c r="FAR31" s="34"/>
      <c r="FAS31" s="34"/>
      <c r="FAT31" s="34"/>
      <c r="FAU31" s="34"/>
      <c r="FAV31" s="34"/>
      <c r="FAW31" s="34"/>
      <c r="FAX31" s="34"/>
      <c r="FAY31" s="34"/>
      <c r="FAZ31" s="34"/>
      <c r="FBA31" s="34"/>
      <c r="FBB31" s="34"/>
      <c r="FBC31" s="34"/>
      <c r="FBD31" s="34"/>
      <c r="FBE31" s="34"/>
      <c r="FBF31" s="34"/>
      <c r="FBG31" s="34"/>
      <c r="FBH31" s="34"/>
      <c r="FBI31" s="34"/>
      <c r="FBJ31" s="34"/>
      <c r="FBK31" s="34"/>
      <c r="FBL31" s="34"/>
      <c r="FBM31" s="34"/>
      <c r="FBN31" s="34"/>
      <c r="FBO31" s="34"/>
      <c r="FBP31" s="34"/>
      <c r="FBQ31" s="34"/>
      <c r="FBR31" s="34"/>
      <c r="FBS31" s="34"/>
      <c r="FBT31" s="34"/>
      <c r="FBU31" s="34"/>
      <c r="FBV31" s="34"/>
      <c r="FBW31" s="34"/>
      <c r="FBX31" s="34"/>
      <c r="FBY31" s="34"/>
      <c r="FBZ31" s="34"/>
      <c r="FCA31" s="34"/>
      <c r="FCB31" s="34"/>
      <c r="FCC31" s="34"/>
      <c r="FCD31" s="34"/>
      <c r="FCE31" s="34"/>
      <c r="FCF31" s="34"/>
      <c r="FCG31" s="34"/>
      <c r="FCH31" s="34"/>
      <c r="FCI31" s="34"/>
      <c r="FCJ31" s="34"/>
      <c r="FCK31" s="34"/>
      <c r="FCL31" s="34"/>
      <c r="FCM31" s="34"/>
      <c r="FCN31" s="34"/>
      <c r="FCO31" s="34"/>
      <c r="FCP31" s="34"/>
      <c r="FCQ31" s="34"/>
      <c r="FCR31" s="34"/>
      <c r="FCS31" s="34"/>
      <c r="FCT31" s="34"/>
      <c r="FCU31" s="34"/>
      <c r="FCV31" s="34"/>
      <c r="FCW31" s="34"/>
      <c r="FCX31" s="34"/>
      <c r="FCY31" s="34"/>
      <c r="FCZ31" s="34"/>
      <c r="FDA31" s="34"/>
      <c r="FDB31" s="34"/>
      <c r="FDC31" s="34"/>
      <c r="FDD31" s="34"/>
      <c r="FDE31" s="34"/>
      <c r="FDF31" s="34"/>
      <c r="FDG31" s="34"/>
      <c r="FDH31" s="34"/>
      <c r="FDI31" s="34"/>
      <c r="FDJ31" s="34"/>
      <c r="FDK31" s="34"/>
      <c r="FDL31" s="34"/>
      <c r="FDM31" s="34"/>
      <c r="FDN31" s="34"/>
      <c r="FDO31" s="34"/>
      <c r="FDP31" s="34"/>
      <c r="FDQ31" s="34"/>
      <c r="FDR31" s="34"/>
      <c r="FDS31" s="34"/>
      <c r="FDT31" s="34"/>
      <c r="FDU31" s="34"/>
      <c r="FDV31" s="34"/>
      <c r="FDW31" s="34"/>
      <c r="FDX31" s="34"/>
      <c r="FDY31" s="34"/>
      <c r="FDZ31" s="34"/>
      <c r="FEA31" s="34"/>
      <c r="FEB31" s="34"/>
      <c r="FEC31" s="34"/>
      <c r="FED31" s="34"/>
      <c r="FEE31" s="34"/>
      <c r="FEF31" s="34"/>
      <c r="FEG31" s="34"/>
      <c r="FEH31" s="34"/>
      <c r="FEI31" s="34"/>
      <c r="FEJ31" s="34"/>
      <c r="FEK31" s="34"/>
      <c r="FEL31" s="34"/>
      <c r="FEM31" s="34"/>
      <c r="FEN31" s="34"/>
      <c r="FEO31" s="34"/>
      <c r="FEP31" s="34"/>
      <c r="FEQ31" s="34"/>
      <c r="FER31" s="34"/>
      <c r="FES31" s="34"/>
      <c r="FET31" s="34"/>
      <c r="FEU31" s="34"/>
      <c r="FEV31" s="34"/>
      <c r="FEW31" s="34"/>
      <c r="FEX31" s="34"/>
      <c r="FEY31" s="34"/>
      <c r="FEZ31" s="34"/>
      <c r="FFA31" s="34"/>
      <c r="FFB31" s="34"/>
      <c r="FFC31" s="34"/>
      <c r="FFD31" s="34"/>
      <c r="FFE31" s="34"/>
      <c r="FFF31" s="34"/>
      <c r="FFG31" s="34"/>
      <c r="FFH31" s="34"/>
      <c r="FFI31" s="34"/>
      <c r="FFJ31" s="34"/>
      <c r="FFK31" s="34"/>
      <c r="FFL31" s="34"/>
      <c r="FFM31" s="34"/>
      <c r="FFN31" s="34"/>
      <c r="FFO31" s="34"/>
      <c r="FFP31" s="34"/>
      <c r="FFQ31" s="34"/>
      <c r="FFR31" s="34"/>
      <c r="FFS31" s="34"/>
      <c r="FFT31" s="34"/>
      <c r="FFU31" s="34"/>
      <c r="FFV31" s="34"/>
      <c r="FFW31" s="34"/>
      <c r="FFX31" s="34"/>
      <c r="FFY31" s="34"/>
      <c r="FFZ31" s="34"/>
      <c r="FGA31" s="34"/>
      <c r="FGB31" s="34"/>
      <c r="FGC31" s="34"/>
      <c r="FGD31" s="34"/>
      <c r="FGE31" s="34"/>
      <c r="FGF31" s="34"/>
      <c r="FGG31" s="34"/>
      <c r="FGH31" s="34"/>
      <c r="FGI31" s="34"/>
      <c r="FGJ31" s="34"/>
      <c r="FGK31" s="34"/>
      <c r="FGL31" s="34"/>
      <c r="FGM31" s="34"/>
      <c r="FGN31" s="34"/>
      <c r="FGO31" s="34"/>
      <c r="FGP31" s="34"/>
      <c r="FGQ31" s="34"/>
      <c r="FGR31" s="34"/>
      <c r="FGS31" s="34"/>
      <c r="FGT31" s="34"/>
      <c r="FGU31" s="34"/>
      <c r="FGV31" s="34"/>
      <c r="FGW31" s="34"/>
      <c r="FGX31" s="34"/>
      <c r="FGY31" s="34"/>
      <c r="FGZ31" s="34"/>
      <c r="FHA31" s="34"/>
      <c r="FHB31" s="34"/>
      <c r="FHC31" s="34"/>
      <c r="FHD31" s="34"/>
      <c r="FHE31" s="34"/>
      <c r="FHF31" s="34"/>
      <c r="FHG31" s="34"/>
      <c r="FHH31" s="34"/>
      <c r="FHI31" s="34"/>
      <c r="FHJ31" s="34"/>
      <c r="FHK31" s="34"/>
      <c r="FHL31" s="34"/>
      <c r="FHM31" s="34"/>
      <c r="FHN31" s="34"/>
      <c r="FHO31" s="34"/>
      <c r="FHP31" s="34"/>
      <c r="FHQ31" s="34"/>
      <c r="FHR31" s="34"/>
      <c r="FHS31" s="34"/>
      <c r="FHT31" s="34"/>
      <c r="FHU31" s="34"/>
      <c r="FHV31" s="34"/>
      <c r="FHW31" s="34"/>
      <c r="FHX31" s="34"/>
      <c r="FHY31" s="34"/>
      <c r="FHZ31" s="34"/>
      <c r="FIA31" s="34"/>
      <c r="FIB31" s="34"/>
      <c r="FIC31" s="34"/>
      <c r="FID31" s="34"/>
      <c r="FIE31" s="34"/>
      <c r="FIF31" s="34"/>
      <c r="FIG31" s="34"/>
      <c r="FIH31" s="34"/>
      <c r="FII31" s="34"/>
      <c r="FIJ31" s="34"/>
      <c r="FIK31" s="34"/>
      <c r="FIL31" s="34"/>
      <c r="FIM31" s="34"/>
      <c r="FIN31" s="34"/>
      <c r="FIO31" s="34"/>
      <c r="FIP31" s="34"/>
      <c r="FIQ31" s="34"/>
      <c r="FIR31" s="34"/>
      <c r="FIS31" s="34"/>
      <c r="FIT31" s="34"/>
      <c r="FIU31" s="34"/>
      <c r="FIV31" s="34"/>
      <c r="FIW31" s="34"/>
      <c r="FIX31" s="34"/>
      <c r="FIY31" s="34"/>
      <c r="FIZ31" s="34"/>
      <c r="FJA31" s="34"/>
      <c r="FJB31" s="34"/>
      <c r="FJC31" s="34"/>
      <c r="FJD31" s="34"/>
      <c r="FJE31" s="34"/>
      <c r="FJF31" s="34"/>
      <c r="FJG31" s="34"/>
      <c r="FJH31" s="34"/>
      <c r="FJI31" s="34"/>
      <c r="FJJ31" s="34"/>
      <c r="FJK31" s="34"/>
      <c r="FJL31" s="34"/>
      <c r="FJM31" s="34"/>
      <c r="FJN31" s="34"/>
      <c r="FJO31" s="34"/>
      <c r="FJP31" s="34"/>
      <c r="FJQ31" s="34"/>
      <c r="FJR31" s="34"/>
      <c r="FJS31" s="34"/>
      <c r="FJT31" s="34"/>
      <c r="FJU31" s="34"/>
      <c r="FJV31" s="34"/>
      <c r="FJW31" s="34"/>
      <c r="FJX31" s="34"/>
      <c r="FJY31" s="34"/>
      <c r="FJZ31" s="34"/>
      <c r="FKA31" s="34"/>
      <c r="FKB31" s="34"/>
      <c r="FKC31" s="34"/>
      <c r="FKD31" s="34"/>
      <c r="FKE31" s="34"/>
      <c r="FKF31" s="34"/>
      <c r="FKG31" s="34"/>
      <c r="FKH31" s="34"/>
      <c r="FKI31" s="34"/>
      <c r="FKJ31" s="34"/>
      <c r="FKK31" s="34"/>
      <c r="FKL31" s="34"/>
      <c r="FKM31" s="34"/>
      <c r="FKN31" s="34"/>
      <c r="FKO31" s="34"/>
      <c r="FKP31" s="34"/>
      <c r="FKQ31" s="34"/>
      <c r="FKR31" s="34"/>
      <c r="FKS31" s="34"/>
      <c r="FKT31" s="34"/>
      <c r="FKU31" s="34"/>
      <c r="FKV31" s="34"/>
      <c r="FKW31" s="34"/>
      <c r="FKX31" s="34"/>
      <c r="FKY31" s="34"/>
      <c r="FKZ31" s="34"/>
      <c r="FLA31" s="34"/>
      <c r="FLB31" s="34"/>
      <c r="FLC31" s="34"/>
      <c r="FLD31" s="34"/>
      <c r="FLE31" s="34"/>
      <c r="FLF31" s="34"/>
      <c r="FLG31" s="34"/>
      <c r="FLH31" s="34"/>
      <c r="FLI31" s="34"/>
      <c r="FLJ31" s="34"/>
      <c r="FLK31" s="34"/>
      <c r="FLL31" s="34"/>
      <c r="FLM31" s="34"/>
      <c r="FLN31" s="34"/>
      <c r="FLO31" s="34"/>
      <c r="FLP31" s="34"/>
      <c r="FLQ31" s="34"/>
      <c r="FLR31" s="34"/>
      <c r="FLS31" s="34"/>
      <c r="FLT31" s="34"/>
      <c r="FLU31" s="34"/>
      <c r="FLV31" s="34"/>
      <c r="FLW31" s="34"/>
      <c r="FLX31" s="34"/>
      <c r="FLY31" s="34"/>
      <c r="FLZ31" s="34"/>
      <c r="FMA31" s="34"/>
      <c r="FMB31" s="34"/>
      <c r="FMC31" s="34"/>
      <c r="FMD31" s="34"/>
      <c r="FME31" s="34"/>
      <c r="FMF31" s="34"/>
      <c r="FMG31" s="34"/>
      <c r="FMH31" s="34"/>
      <c r="FMI31" s="34"/>
      <c r="FMJ31" s="34"/>
      <c r="FMK31" s="34"/>
      <c r="FML31" s="34"/>
      <c r="FMM31" s="34"/>
      <c r="FMN31" s="34"/>
      <c r="FMO31" s="34"/>
      <c r="FMP31" s="34"/>
      <c r="FMQ31" s="34"/>
      <c r="FMR31" s="34"/>
      <c r="FMS31" s="34"/>
      <c r="FMT31" s="34"/>
      <c r="FMU31" s="34"/>
      <c r="FMV31" s="34"/>
      <c r="FMW31" s="34"/>
      <c r="FMX31" s="34"/>
      <c r="FMY31" s="34"/>
      <c r="FMZ31" s="34"/>
      <c r="FNA31" s="34"/>
      <c r="FNB31" s="34"/>
      <c r="FNC31" s="34"/>
      <c r="FND31" s="34"/>
      <c r="FNE31" s="34"/>
      <c r="FNF31" s="34"/>
      <c r="FNG31" s="34"/>
      <c r="FNH31" s="34"/>
      <c r="FNI31" s="34"/>
      <c r="FNJ31" s="34"/>
      <c r="FNK31" s="34"/>
      <c r="FNL31" s="34"/>
      <c r="FNM31" s="34"/>
      <c r="FNN31" s="34"/>
      <c r="FNO31" s="34"/>
      <c r="FNP31" s="34"/>
      <c r="FNQ31" s="34"/>
      <c r="FNR31" s="34"/>
      <c r="FNS31" s="34"/>
      <c r="FNT31" s="34"/>
      <c r="FNU31" s="34"/>
      <c r="FNV31" s="34"/>
      <c r="FNW31" s="34"/>
      <c r="FNX31" s="34"/>
      <c r="FNY31" s="34"/>
      <c r="FNZ31" s="34"/>
      <c r="FOA31" s="34"/>
      <c r="FOB31" s="34"/>
      <c r="FOC31" s="34"/>
      <c r="FOD31" s="34"/>
      <c r="FOE31" s="34"/>
      <c r="FOF31" s="34"/>
      <c r="FOG31" s="34"/>
      <c r="FOH31" s="34"/>
      <c r="FOI31" s="34"/>
      <c r="FOJ31" s="34"/>
      <c r="FOK31" s="34"/>
      <c r="FOL31" s="34"/>
      <c r="FOM31" s="34"/>
      <c r="FON31" s="34"/>
      <c r="FOO31" s="34"/>
      <c r="FOP31" s="34"/>
      <c r="FOQ31" s="34"/>
      <c r="FOR31" s="34"/>
      <c r="FOS31" s="34"/>
      <c r="FOT31" s="34"/>
      <c r="FOU31" s="34"/>
      <c r="FOV31" s="34"/>
      <c r="FOW31" s="34"/>
      <c r="FOX31" s="34"/>
      <c r="FOY31" s="34"/>
      <c r="FOZ31" s="34"/>
      <c r="FPA31" s="34"/>
      <c r="FPB31" s="34"/>
      <c r="FPC31" s="34"/>
      <c r="FPD31" s="34"/>
      <c r="FPE31" s="34"/>
      <c r="FPF31" s="34"/>
      <c r="FPG31" s="34"/>
      <c r="FPH31" s="34"/>
      <c r="FPI31" s="34"/>
      <c r="FPJ31" s="34"/>
      <c r="FPK31" s="34"/>
      <c r="FPL31" s="34"/>
      <c r="FPM31" s="34"/>
      <c r="FPN31" s="34"/>
      <c r="FPO31" s="34"/>
      <c r="FPP31" s="34"/>
      <c r="FPQ31" s="34"/>
      <c r="FPR31" s="34"/>
      <c r="FPS31" s="34"/>
      <c r="FPT31" s="34"/>
      <c r="FPU31" s="34"/>
      <c r="FPV31" s="34"/>
      <c r="FPW31" s="34"/>
      <c r="FPX31" s="34"/>
      <c r="FPY31" s="34"/>
      <c r="FPZ31" s="34"/>
      <c r="FQA31" s="34"/>
      <c r="FQB31" s="34"/>
      <c r="FQC31" s="34"/>
      <c r="FQD31" s="34"/>
      <c r="FQE31" s="34"/>
      <c r="FQF31" s="34"/>
      <c r="FQG31" s="34"/>
      <c r="FQH31" s="34"/>
      <c r="FQI31" s="34"/>
      <c r="FQJ31" s="34"/>
      <c r="FQK31" s="34"/>
      <c r="FQL31" s="34"/>
      <c r="FQM31" s="34"/>
      <c r="FQN31" s="34"/>
      <c r="FQO31" s="34"/>
      <c r="FQP31" s="34"/>
      <c r="FQQ31" s="34"/>
      <c r="FQR31" s="34"/>
      <c r="FQS31" s="34"/>
      <c r="FQT31" s="34"/>
      <c r="FQU31" s="34"/>
      <c r="FQV31" s="34"/>
      <c r="FQW31" s="34"/>
      <c r="FQX31" s="34"/>
      <c r="FQY31" s="34"/>
      <c r="FQZ31" s="34"/>
      <c r="FRA31" s="34"/>
      <c r="FRB31" s="34"/>
      <c r="FRC31" s="34"/>
      <c r="FRD31" s="34"/>
      <c r="FRE31" s="34"/>
      <c r="FRF31" s="34"/>
      <c r="FRG31" s="34"/>
      <c r="FRH31" s="34"/>
      <c r="FRI31" s="34"/>
      <c r="FRJ31" s="34"/>
      <c r="FRK31" s="34"/>
      <c r="FRL31" s="34"/>
      <c r="FRM31" s="34"/>
      <c r="FRN31" s="34"/>
      <c r="FRO31" s="34"/>
      <c r="FRP31" s="34"/>
      <c r="FRQ31" s="34"/>
      <c r="FRR31" s="34"/>
      <c r="FRS31" s="34"/>
      <c r="FRT31" s="34"/>
      <c r="FRU31" s="34"/>
      <c r="FRV31" s="34"/>
      <c r="FRW31" s="34"/>
      <c r="FRX31" s="34"/>
      <c r="FRY31" s="34"/>
      <c r="FRZ31" s="34"/>
      <c r="FSA31" s="34"/>
      <c r="FSB31" s="34"/>
      <c r="FSC31" s="34"/>
      <c r="FSD31" s="34"/>
      <c r="FSE31" s="34"/>
      <c r="FSF31" s="34"/>
      <c r="FSG31" s="34"/>
      <c r="FSH31" s="34"/>
      <c r="FSI31" s="34"/>
      <c r="FSJ31" s="34"/>
      <c r="FSK31" s="34"/>
      <c r="FSL31" s="34"/>
      <c r="FSM31" s="34"/>
      <c r="FSN31" s="34"/>
      <c r="FSO31" s="34"/>
      <c r="FSP31" s="34"/>
      <c r="FSQ31" s="34"/>
      <c r="FSR31" s="34"/>
      <c r="FSS31" s="34"/>
      <c r="FST31" s="34"/>
      <c r="FSU31" s="34"/>
      <c r="FSV31" s="34"/>
      <c r="FSW31" s="34"/>
      <c r="FSX31" s="34"/>
      <c r="FSY31" s="34"/>
      <c r="FSZ31" s="34"/>
      <c r="FTA31" s="34"/>
      <c r="FTB31" s="34"/>
      <c r="FTC31" s="34"/>
      <c r="FTD31" s="34"/>
      <c r="FTE31" s="34"/>
      <c r="FTF31" s="34"/>
      <c r="FTG31" s="34"/>
      <c r="FTH31" s="34"/>
      <c r="FTI31" s="34"/>
      <c r="FTJ31" s="34"/>
      <c r="FTK31" s="34"/>
      <c r="FTL31" s="34"/>
      <c r="FTM31" s="34"/>
      <c r="FTN31" s="34"/>
      <c r="FTO31" s="34"/>
      <c r="FTP31" s="34"/>
      <c r="FTQ31" s="34"/>
      <c r="FTR31" s="34"/>
      <c r="FTS31" s="34"/>
      <c r="FTT31" s="34"/>
      <c r="FTU31" s="34"/>
      <c r="FTV31" s="34"/>
      <c r="FTW31" s="34"/>
      <c r="FTX31" s="34"/>
      <c r="FTY31" s="34"/>
      <c r="FTZ31" s="34"/>
      <c r="FUA31" s="34"/>
      <c r="FUB31" s="34"/>
      <c r="FUC31" s="34"/>
      <c r="FUD31" s="34"/>
      <c r="FUE31" s="34"/>
      <c r="FUF31" s="34"/>
      <c r="FUG31" s="34"/>
      <c r="FUH31" s="34"/>
      <c r="FUI31" s="34"/>
      <c r="FUJ31" s="34"/>
      <c r="FUK31" s="34"/>
      <c r="FUL31" s="34"/>
      <c r="FUM31" s="34"/>
      <c r="FUN31" s="34"/>
      <c r="FUO31" s="34"/>
      <c r="FUP31" s="34"/>
      <c r="FUQ31" s="34"/>
      <c r="FUR31" s="34"/>
      <c r="FUS31" s="34"/>
      <c r="FUT31" s="34"/>
      <c r="FUU31" s="34"/>
      <c r="FUV31" s="34"/>
      <c r="FUW31" s="34"/>
      <c r="FUX31" s="34"/>
      <c r="FUY31" s="34"/>
      <c r="FUZ31" s="34"/>
      <c r="FVA31" s="34"/>
      <c r="FVB31" s="34"/>
      <c r="FVC31" s="34"/>
      <c r="FVD31" s="34"/>
      <c r="FVE31" s="34"/>
      <c r="FVF31" s="34"/>
      <c r="FVG31" s="34"/>
      <c r="FVH31" s="34"/>
      <c r="FVI31" s="34"/>
      <c r="FVJ31" s="34"/>
      <c r="FVK31" s="34"/>
      <c r="FVL31" s="34"/>
      <c r="FVM31" s="34"/>
      <c r="FVN31" s="34"/>
      <c r="FVO31" s="34"/>
      <c r="FVP31" s="34"/>
      <c r="FVQ31" s="34"/>
      <c r="FVR31" s="34"/>
      <c r="FVS31" s="34"/>
      <c r="FVT31" s="34"/>
      <c r="FVU31" s="34"/>
      <c r="FVV31" s="34"/>
      <c r="FVW31" s="34"/>
      <c r="FVX31" s="34"/>
      <c r="FVY31" s="34"/>
      <c r="FVZ31" s="34"/>
      <c r="FWA31" s="34"/>
      <c r="FWB31" s="34"/>
      <c r="FWC31" s="34"/>
      <c r="FWD31" s="34"/>
      <c r="FWE31" s="34"/>
      <c r="FWF31" s="34"/>
      <c r="FWG31" s="34"/>
      <c r="FWH31" s="34"/>
      <c r="FWI31" s="34"/>
      <c r="FWJ31" s="34"/>
      <c r="FWK31" s="34"/>
      <c r="FWL31" s="34"/>
      <c r="FWM31" s="34"/>
      <c r="FWN31" s="34"/>
      <c r="FWO31" s="34"/>
      <c r="FWP31" s="34"/>
      <c r="FWQ31" s="34"/>
      <c r="FWR31" s="34"/>
      <c r="FWS31" s="34"/>
      <c r="FWT31" s="34"/>
      <c r="FWU31" s="34"/>
      <c r="FWV31" s="34"/>
      <c r="FWW31" s="34"/>
      <c r="FWX31" s="34"/>
      <c r="FWY31" s="34"/>
      <c r="FWZ31" s="34"/>
      <c r="FXA31" s="34"/>
      <c r="FXB31" s="34"/>
      <c r="FXC31" s="34"/>
      <c r="FXD31" s="34"/>
      <c r="FXE31" s="34"/>
      <c r="FXF31" s="34"/>
      <c r="FXG31" s="34"/>
      <c r="FXH31" s="34"/>
      <c r="FXI31" s="34"/>
      <c r="FXJ31" s="34"/>
      <c r="FXK31" s="34"/>
      <c r="FXL31" s="34"/>
      <c r="FXM31" s="34"/>
      <c r="FXN31" s="34"/>
      <c r="FXO31" s="34"/>
      <c r="FXP31" s="34"/>
      <c r="FXQ31" s="34"/>
      <c r="FXR31" s="34"/>
      <c r="FXS31" s="34"/>
      <c r="FXT31" s="34"/>
      <c r="FXU31" s="34"/>
      <c r="FXV31" s="34"/>
      <c r="FXW31" s="34"/>
      <c r="FXX31" s="34"/>
      <c r="FXY31" s="34"/>
      <c r="FXZ31" s="34"/>
      <c r="FYA31" s="34"/>
      <c r="FYB31" s="34"/>
      <c r="FYC31" s="34"/>
      <c r="FYD31" s="34"/>
      <c r="FYE31" s="34"/>
      <c r="FYF31" s="34"/>
      <c r="FYG31" s="34"/>
      <c r="FYH31" s="34"/>
      <c r="FYI31" s="34"/>
      <c r="FYJ31" s="34"/>
      <c r="FYK31" s="34"/>
      <c r="FYL31" s="34"/>
      <c r="FYM31" s="34"/>
      <c r="FYN31" s="34"/>
      <c r="FYO31" s="34"/>
      <c r="FYP31" s="34"/>
      <c r="FYQ31" s="34"/>
      <c r="FYR31" s="34"/>
      <c r="FYS31" s="34"/>
      <c r="FYT31" s="34"/>
      <c r="FYU31" s="34"/>
      <c r="FYV31" s="34"/>
      <c r="FYW31" s="34"/>
      <c r="FYX31" s="34"/>
      <c r="FYY31" s="34"/>
      <c r="FYZ31" s="34"/>
      <c r="FZA31" s="34"/>
      <c r="FZB31" s="34"/>
      <c r="FZC31" s="34"/>
      <c r="FZD31" s="34"/>
      <c r="FZE31" s="34"/>
      <c r="FZF31" s="34"/>
      <c r="FZG31" s="34"/>
      <c r="FZH31" s="34"/>
      <c r="FZI31" s="34"/>
      <c r="FZJ31" s="34"/>
      <c r="FZK31" s="34"/>
      <c r="FZL31" s="34"/>
      <c r="FZM31" s="34"/>
      <c r="FZN31" s="34"/>
      <c r="FZO31" s="34"/>
      <c r="FZP31" s="34"/>
      <c r="FZQ31" s="34"/>
      <c r="FZR31" s="34"/>
      <c r="FZS31" s="34"/>
      <c r="FZT31" s="34"/>
      <c r="FZU31" s="34"/>
      <c r="FZV31" s="34"/>
      <c r="FZW31" s="34"/>
      <c r="FZX31" s="34"/>
      <c r="FZY31" s="34"/>
      <c r="FZZ31" s="34"/>
      <c r="GAA31" s="34"/>
      <c r="GAB31" s="34"/>
      <c r="GAC31" s="34"/>
      <c r="GAD31" s="34"/>
      <c r="GAE31" s="34"/>
      <c r="GAF31" s="34"/>
      <c r="GAG31" s="34"/>
      <c r="GAH31" s="34"/>
      <c r="GAI31" s="34"/>
      <c r="GAJ31" s="34"/>
      <c r="GAK31" s="34"/>
      <c r="GAL31" s="34"/>
      <c r="GAM31" s="34"/>
      <c r="GAN31" s="34"/>
      <c r="GAO31" s="34"/>
      <c r="GAP31" s="34"/>
      <c r="GAQ31" s="34"/>
      <c r="GAR31" s="34"/>
      <c r="GAS31" s="34"/>
      <c r="GAT31" s="34"/>
      <c r="GAU31" s="34"/>
      <c r="GAV31" s="34"/>
      <c r="GAW31" s="34"/>
      <c r="GAX31" s="34"/>
      <c r="GAY31" s="34"/>
      <c r="GAZ31" s="34"/>
      <c r="GBA31" s="34"/>
      <c r="GBB31" s="34"/>
      <c r="GBC31" s="34"/>
      <c r="GBD31" s="34"/>
      <c r="GBE31" s="34"/>
      <c r="GBF31" s="34"/>
      <c r="GBG31" s="34"/>
      <c r="GBH31" s="34"/>
      <c r="GBI31" s="34"/>
      <c r="GBJ31" s="34"/>
      <c r="GBK31" s="34"/>
      <c r="GBL31" s="34"/>
      <c r="GBM31" s="34"/>
      <c r="GBN31" s="34"/>
      <c r="GBO31" s="34"/>
      <c r="GBP31" s="34"/>
      <c r="GBQ31" s="34"/>
      <c r="GBR31" s="34"/>
      <c r="GBS31" s="34"/>
      <c r="GBT31" s="34"/>
      <c r="GBU31" s="34"/>
      <c r="GBV31" s="34"/>
      <c r="GBW31" s="34"/>
      <c r="GBX31" s="34"/>
      <c r="GBY31" s="34"/>
      <c r="GBZ31" s="34"/>
      <c r="GCA31" s="34"/>
      <c r="GCB31" s="34"/>
      <c r="GCC31" s="34"/>
      <c r="GCD31" s="34"/>
      <c r="GCE31" s="34"/>
      <c r="GCF31" s="34"/>
      <c r="GCG31" s="34"/>
      <c r="GCH31" s="34"/>
      <c r="GCI31" s="34"/>
      <c r="GCJ31" s="34"/>
      <c r="GCK31" s="34"/>
      <c r="GCL31" s="34"/>
      <c r="GCM31" s="34"/>
      <c r="GCN31" s="34"/>
      <c r="GCO31" s="34"/>
      <c r="GCP31" s="34"/>
      <c r="GCQ31" s="34"/>
      <c r="GCR31" s="34"/>
      <c r="GCS31" s="34"/>
      <c r="GCT31" s="34"/>
      <c r="GCU31" s="34"/>
      <c r="GCV31" s="34"/>
      <c r="GCW31" s="34"/>
      <c r="GCX31" s="34"/>
      <c r="GCY31" s="34"/>
      <c r="GCZ31" s="34"/>
      <c r="GDA31" s="34"/>
      <c r="GDB31" s="34"/>
      <c r="GDC31" s="34"/>
      <c r="GDD31" s="34"/>
      <c r="GDE31" s="34"/>
      <c r="GDF31" s="34"/>
      <c r="GDG31" s="34"/>
      <c r="GDH31" s="34"/>
      <c r="GDI31" s="34"/>
      <c r="GDJ31" s="34"/>
      <c r="GDK31" s="34"/>
      <c r="GDL31" s="34"/>
      <c r="GDM31" s="34"/>
      <c r="GDN31" s="34"/>
      <c r="GDO31" s="34"/>
      <c r="GDP31" s="34"/>
      <c r="GDQ31" s="34"/>
      <c r="GDR31" s="34"/>
      <c r="GDS31" s="34"/>
      <c r="GDT31" s="34"/>
      <c r="GDU31" s="34"/>
      <c r="GDV31" s="34"/>
      <c r="GDW31" s="34"/>
      <c r="GDX31" s="34"/>
      <c r="GDY31" s="34"/>
      <c r="GDZ31" s="34"/>
      <c r="GEA31" s="34"/>
      <c r="GEB31" s="34"/>
      <c r="GEC31" s="34"/>
      <c r="GED31" s="34"/>
      <c r="GEE31" s="34"/>
      <c r="GEF31" s="34"/>
      <c r="GEG31" s="34"/>
      <c r="GEH31" s="34"/>
      <c r="GEI31" s="34"/>
      <c r="GEJ31" s="34"/>
      <c r="GEK31" s="34"/>
      <c r="GEL31" s="34"/>
      <c r="GEM31" s="34"/>
      <c r="GEN31" s="34"/>
      <c r="GEO31" s="34"/>
      <c r="GEP31" s="34"/>
      <c r="GEQ31" s="34"/>
      <c r="GER31" s="34"/>
      <c r="GES31" s="34"/>
      <c r="GET31" s="34"/>
      <c r="GEU31" s="34"/>
      <c r="GEV31" s="34"/>
      <c r="GEW31" s="34"/>
      <c r="GEX31" s="34"/>
      <c r="GEY31" s="34"/>
      <c r="GEZ31" s="34"/>
      <c r="GFA31" s="34"/>
      <c r="GFB31" s="34"/>
      <c r="GFC31" s="34"/>
      <c r="GFD31" s="34"/>
      <c r="GFE31" s="34"/>
      <c r="GFF31" s="34"/>
      <c r="GFG31" s="34"/>
      <c r="GFH31" s="34"/>
      <c r="GFI31" s="34"/>
      <c r="GFJ31" s="34"/>
      <c r="GFK31" s="34"/>
      <c r="GFL31" s="34"/>
      <c r="GFM31" s="34"/>
      <c r="GFN31" s="34"/>
      <c r="GFO31" s="34"/>
      <c r="GFP31" s="34"/>
      <c r="GFQ31" s="34"/>
      <c r="GFR31" s="34"/>
      <c r="GFS31" s="34"/>
      <c r="GFT31" s="34"/>
      <c r="GFU31" s="34"/>
      <c r="GFV31" s="34"/>
      <c r="GFW31" s="34"/>
      <c r="GFX31" s="34"/>
      <c r="GFY31" s="34"/>
      <c r="GFZ31" s="34"/>
      <c r="GGA31" s="34"/>
      <c r="GGB31" s="34"/>
      <c r="GGC31" s="34"/>
      <c r="GGD31" s="34"/>
      <c r="GGE31" s="34"/>
      <c r="GGF31" s="34"/>
      <c r="GGG31" s="34"/>
      <c r="GGH31" s="34"/>
      <c r="GGI31" s="34"/>
      <c r="GGJ31" s="34"/>
      <c r="GGK31" s="34"/>
      <c r="GGL31" s="34"/>
      <c r="GGM31" s="34"/>
      <c r="GGN31" s="34"/>
      <c r="GGO31" s="34"/>
      <c r="GGP31" s="34"/>
      <c r="GGQ31" s="34"/>
      <c r="GGR31" s="34"/>
      <c r="GGS31" s="34"/>
      <c r="GGT31" s="34"/>
      <c r="GGU31" s="34"/>
      <c r="GGV31" s="34"/>
      <c r="GGW31" s="34"/>
      <c r="GGX31" s="34"/>
      <c r="GGY31" s="34"/>
      <c r="GGZ31" s="34"/>
      <c r="GHA31" s="34"/>
      <c r="GHB31" s="34"/>
      <c r="GHC31" s="34"/>
      <c r="GHD31" s="34"/>
      <c r="GHE31" s="34"/>
      <c r="GHF31" s="34"/>
      <c r="GHG31" s="34"/>
      <c r="GHH31" s="34"/>
      <c r="GHI31" s="34"/>
      <c r="GHJ31" s="34"/>
      <c r="GHK31" s="34"/>
      <c r="GHL31" s="34"/>
      <c r="GHM31" s="34"/>
      <c r="GHN31" s="34"/>
      <c r="GHO31" s="34"/>
      <c r="GHP31" s="34"/>
      <c r="GHQ31" s="34"/>
      <c r="GHR31" s="34"/>
      <c r="GHS31" s="34"/>
      <c r="GHT31" s="34"/>
      <c r="GHU31" s="34"/>
      <c r="GHV31" s="34"/>
      <c r="GHW31" s="34"/>
      <c r="GHX31" s="34"/>
      <c r="GHY31" s="34"/>
      <c r="GHZ31" s="34"/>
      <c r="GIA31" s="34"/>
      <c r="GIB31" s="34"/>
      <c r="GIC31" s="34"/>
      <c r="GID31" s="34"/>
      <c r="GIE31" s="34"/>
      <c r="GIF31" s="34"/>
      <c r="GIG31" s="34"/>
      <c r="GIH31" s="34"/>
      <c r="GII31" s="34"/>
      <c r="GIJ31" s="34"/>
      <c r="GIK31" s="34"/>
      <c r="GIL31" s="34"/>
      <c r="GIM31" s="34"/>
      <c r="GIN31" s="34"/>
      <c r="GIO31" s="34"/>
      <c r="GIP31" s="34"/>
      <c r="GIQ31" s="34"/>
      <c r="GIR31" s="34"/>
      <c r="GIS31" s="34"/>
      <c r="GIT31" s="34"/>
      <c r="GIU31" s="34"/>
      <c r="GIV31" s="34"/>
      <c r="GIW31" s="34"/>
      <c r="GIX31" s="34"/>
      <c r="GIY31" s="34"/>
      <c r="GIZ31" s="34"/>
      <c r="GJA31" s="34"/>
      <c r="GJB31" s="34"/>
      <c r="GJC31" s="34"/>
      <c r="GJD31" s="34"/>
      <c r="GJE31" s="34"/>
      <c r="GJF31" s="34"/>
      <c r="GJG31" s="34"/>
      <c r="GJH31" s="34"/>
      <c r="GJI31" s="34"/>
      <c r="GJJ31" s="34"/>
      <c r="GJK31" s="34"/>
      <c r="GJL31" s="34"/>
      <c r="GJM31" s="34"/>
      <c r="GJN31" s="34"/>
      <c r="GJO31" s="34"/>
      <c r="GJP31" s="34"/>
      <c r="GJQ31" s="34"/>
      <c r="GJR31" s="34"/>
      <c r="GJS31" s="34"/>
      <c r="GJT31" s="34"/>
      <c r="GJU31" s="34"/>
      <c r="GJV31" s="34"/>
      <c r="GJW31" s="34"/>
      <c r="GJX31" s="34"/>
      <c r="GJY31" s="34"/>
      <c r="GJZ31" s="34"/>
      <c r="GKA31" s="34"/>
      <c r="GKB31" s="34"/>
      <c r="GKC31" s="34"/>
      <c r="GKD31" s="34"/>
      <c r="GKE31" s="34"/>
      <c r="GKF31" s="34"/>
      <c r="GKG31" s="34"/>
      <c r="GKH31" s="34"/>
      <c r="GKI31" s="34"/>
      <c r="GKJ31" s="34"/>
      <c r="GKK31" s="34"/>
      <c r="GKL31" s="34"/>
      <c r="GKM31" s="34"/>
      <c r="GKN31" s="34"/>
      <c r="GKO31" s="34"/>
      <c r="GKP31" s="34"/>
      <c r="GKQ31" s="34"/>
      <c r="GKR31" s="34"/>
      <c r="GKS31" s="34"/>
      <c r="GKT31" s="34"/>
      <c r="GKU31" s="34"/>
      <c r="GKV31" s="34"/>
      <c r="GKW31" s="34"/>
      <c r="GKX31" s="34"/>
      <c r="GKY31" s="34"/>
      <c r="GKZ31" s="34"/>
      <c r="GLA31" s="34"/>
      <c r="GLB31" s="34"/>
      <c r="GLC31" s="34"/>
      <c r="GLD31" s="34"/>
      <c r="GLE31" s="34"/>
      <c r="GLF31" s="34"/>
      <c r="GLG31" s="34"/>
      <c r="GLH31" s="34"/>
      <c r="GLI31" s="34"/>
      <c r="GLJ31" s="34"/>
      <c r="GLK31" s="34"/>
      <c r="GLL31" s="34"/>
      <c r="GLM31" s="34"/>
      <c r="GLN31" s="34"/>
      <c r="GLO31" s="34"/>
      <c r="GLP31" s="34"/>
      <c r="GLQ31" s="34"/>
      <c r="GLR31" s="34"/>
      <c r="GLS31" s="34"/>
      <c r="GLT31" s="34"/>
      <c r="GLU31" s="34"/>
      <c r="GLV31" s="34"/>
      <c r="GLW31" s="34"/>
      <c r="GLX31" s="34"/>
      <c r="GLY31" s="34"/>
      <c r="GLZ31" s="34"/>
      <c r="GMA31" s="34"/>
      <c r="GMB31" s="34"/>
      <c r="GMC31" s="34"/>
      <c r="GMD31" s="34"/>
      <c r="GME31" s="34"/>
      <c r="GMF31" s="34"/>
      <c r="GMG31" s="34"/>
      <c r="GMH31" s="34"/>
      <c r="GMI31" s="34"/>
      <c r="GMJ31" s="34"/>
      <c r="GMK31" s="34"/>
      <c r="GML31" s="34"/>
      <c r="GMM31" s="34"/>
      <c r="GMN31" s="34"/>
      <c r="GMO31" s="34"/>
      <c r="GMP31" s="34"/>
      <c r="GMQ31" s="34"/>
      <c r="GMR31" s="34"/>
      <c r="GMS31" s="34"/>
      <c r="GMT31" s="34"/>
      <c r="GMU31" s="34"/>
      <c r="GMV31" s="34"/>
      <c r="GMW31" s="34"/>
      <c r="GMX31" s="34"/>
      <c r="GMY31" s="34"/>
      <c r="GMZ31" s="34"/>
      <c r="GNA31" s="34"/>
      <c r="GNB31" s="34"/>
      <c r="GNC31" s="34"/>
      <c r="GND31" s="34"/>
      <c r="GNE31" s="34"/>
      <c r="GNF31" s="34"/>
      <c r="GNG31" s="34"/>
      <c r="GNH31" s="34"/>
      <c r="GNI31" s="34"/>
      <c r="GNJ31" s="34"/>
      <c r="GNK31" s="34"/>
      <c r="GNL31" s="34"/>
      <c r="GNM31" s="34"/>
      <c r="GNN31" s="34"/>
      <c r="GNO31" s="34"/>
      <c r="GNP31" s="34"/>
      <c r="GNQ31" s="34"/>
      <c r="GNR31" s="34"/>
      <c r="GNS31" s="34"/>
      <c r="GNT31" s="34"/>
      <c r="GNU31" s="34"/>
      <c r="GNV31" s="34"/>
      <c r="GNW31" s="34"/>
      <c r="GNX31" s="34"/>
      <c r="GNY31" s="34"/>
      <c r="GNZ31" s="34"/>
      <c r="GOA31" s="34"/>
      <c r="GOB31" s="34"/>
      <c r="GOC31" s="34"/>
      <c r="GOD31" s="34"/>
      <c r="GOE31" s="34"/>
      <c r="GOF31" s="34"/>
      <c r="GOG31" s="34"/>
      <c r="GOH31" s="34"/>
      <c r="GOI31" s="34"/>
      <c r="GOJ31" s="34"/>
      <c r="GOK31" s="34"/>
      <c r="GOL31" s="34"/>
      <c r="GOM31" s="34"/>
      <c r="GON31" s="34"/>
      <c r="GOO31" s="34"/>
      <c r="GOP31" s="34"/>
      <c r="GOQ31" s="34"/>
      <c r="GOR31" s="34"/>
      <c r="GOS31" s="34"/>
      <c r="GOT31" s="34"/>
      <c r="GOU31" s="34"/>
      <c r="GOV31" s="34"/>
      <c r="GOW31" s="34"/>
      <c r="GOX31" s="34"/>
      <c r="GOY31" s="34"/>
      <c r="GOZ31" s="34"/>
      <c r="GPA31" s="34"/>
      <c r="GPB31" s="34"/>
      <c r="GPC31" s="34"/>
      <c r="GPD31" s="34"/>
      <c r="GPE31" s="34"/>
      <c r="GPF31" s="34"/>
      <c r="GPG31" s="34"/>
      <c r="GPH31" s="34"/>
      <c r="GPI31" s="34"/>
      <c r="GPJ31" s="34"/>
      <c r="GPK31" s="34"/>
      <c r="GPL31" s="34"/>
      <c r="GPM31" s="34"/>
      <c r="GPN31" s="34"/>
      <c r="GPO31" s="34"/>
      <c r="GPP31" s="34"/>
      <c r="GPQ31" s="34"/>
      <c r="GPR31" s="34"/>
      <c r="GPS31" s="34"/>
      <c r="GPT31" s="34"/>
      <c r="GPU31" s="34"/>
      <c r="GPV31" s="34"/>
      <c r="GPW31" s="34"/>
      <c r="GPX31" s="34"/>
      <c r="GPY31" s="34"/>
      <c r="GPZ31" s="34"/>
      <c r="GQA31" s="34"/>
      <c r="GQB31" s="34"/>
      <c r="GQC31" s="34"/>
      <c r="GQD31" s="34"/>
      <c r="GQE31" s="34"/>
      <c r="GQF31" s="34"/>
      <c r="GQG31" s="34"/>
      <c r="GQH31" s="34"/>
      <c r="GQI31" s="34"/>
      <c r="GQJ31" s="34"/>
      <c r="GQK31" s="34"/>
      <c r="GQL31" s="34"/>
      <c r="GQM31" s="34"/>
      <c r="GQN31" s="34"/>
      <c r="GQO31" s="34"/>
      <c r="GQP31" s="34"/>
      <c r="GQQ31" s="34"/>
      <c r="GQR31" s="34"/>
      <c r="GQS31" s="34"/>
      <c r="GQT31" s="34"/>
      <c r="GQU31" s="34"/>
      <c r="GQV31" s="34"/>
      <c r="GQW31" s="34"/>
      <c r="GQX31" s="34"/>
      <c r="GQY31" s="34"/>
      <c r="GQZ31" s="34"/>
      <c r="GRA31" s="34"/>
      <c r="GRB31" s="34"/>
      <c r="GRC31" s="34"/>
      <c r="GRD31" s="34"/>
      <c r="GRE31" s="34"/>
      <c r="GRF31" s="34"/>
      <c r="GRG31" s="34"/>
      <c r="GRH31" s="34"/>
      <c r="GRI31" s="34"/>
      <c r="GRJ31" s="34"/>
      <c r="GRK31" s="34"/>
      <c r="GRL31" s="34"/>
      <c r="GRM31" s="34"/>
      <c r="GRN31" s="34"/>
      <c r="GRO31" s="34"/>
      <c r="GRP31" s="34"/>
      <c r="GRQ31" s="34"/>
      <c r="GRR31" s="34"/>
      <c r="GRS31" s="34"/>
      <c r="GRT31" s="34"/>
      <c r="GRU31" s="34"/>
      <c r="GRV31" s="34"/>
      <c r="GRW31" s="34"/>
      <c r="GRX31" s="34"/>
      <c r="GRY31" s="34"/>
      <c r="GRZ31" s="34"/>
      <c r="GSA31" s="34"/>
      <c r="GSB31" s="34"/>
      <c r="GSC31" s="34"/>
      <c r="GSD31" s="34"/>
      <c r="GSE31" s="34"/>
      <c r="GSF31" s="34"/>
      <c r="GSG31" s="34"/>
      <c r="GSH31" s="34"/>
      <c r="GSI31" s="34"/>
      <c r="GSJ31" s="34"/>
      <c r="GSK31" s="34"/>
      <c r="GSL31" s="34"/>
      <c r="GSM31" s="34"/>
      <c r="GSN31" s="34"/>
      <c r="GSO31" s="34"/>
      <c r="GSP31" s="34"/>
      <c r="GSQ31" s="34"/>
      <c r="GSR31" s="34"/>
      <c r="GSS31" s="34"/>
      <c r="GST31" s="34"/>
      <c r="GSU31" s="34"/>
      <c r="GSV31" s="34"/>
      <c r="GSW31" s="34"/>
      <c r="GSX31" s="34"/>
      <c r="GSY31" s="34"/>
      <c r="GSZ31" s="34"/>
      <c r="GTA31" s="34"/>
      <c r="GTB31" s="34"/>
      <c r="GTC31" s="34"/>
      <c r="GTD31" s="34"/>
      <c r="GTE31" s="34"/>
      <c r="GTF31" s="34"/>
      <c r="GTG31" s="34"/>
      <c r="GTH31" s="34"/>
      <c r="GTI31" s="34"/>
      <c r="GTJ31" s="34"/>
      <c r="GTK31" s="34"/>
      <c r="GTL31" s="34"/>
      <c r="GTM31" s="34"/>
      <c r="GTN31" s="34"/>
      <c r="GTO31" s="34"/>
      <c r="GTP31" s="34"/>
      <c r="GTQ31" s="34"/>
      <c r="GTR31" s="34"/>
      <c r="GTS31" s="34"/>
      <c r="GTT31" s="34"/>
      <c r="GTU31" s="34"/>
      <c r="GTV31" s="34"/>
      <c r="GTW31" s="34"/>
      <c r="GTX31" s="34"/>
      <c r="GTY31" s="34"/>
      <c r="GTZ31" s="34"/>
      <c r="GUA31" s="34"/>
      <c r="GUB31" s="34"/>
      <c r="GUC31" s="34"/>
      <c r="GUD31" s="34"/>
      <c r="GUE31" s="34"/>
      <c r="GUF31" s="34"/>
      <c r="GUG31" s="34"/>
      <c r="GUH31" s="34"/>
      <c r="GUI31" s="34"/>
      <c r="GUJ31" s="34"/>
      <c r="GUK31" s="34"/>
      <c r="GUL31" s="34"/>
      <c r="GUM31" s="34"/>
      <c r="GUN31" s="34"/>
      <c r="GUO31" s="34"/>
      <c r="GUP31" s="34"/>
      <c r="GUQ31" s="34"/>
      <c r="GUR31" s="34"/>
      <c r="GUS31" s="34"/>
      <c r="GUT31" s="34"/>
      <c r="GUU31" s="34"/>
      <c r="GUV31" s="34"/>
      <c r="GUW31" s="34"/>
      <c r="GUX31" s="34"/>
      <c r="GUY31" s="34"/>
      <c r="GUZ31" s="34"/>
      <c r="GVA31" s="34"/>
      <c r="GVB31" s="34"/>
      <c r="GVC31" s="34"/>
      <c r="GVD31" s="34"/>
      <c r="GVE31" s="34"/>
      <c r="GVF31" s="34"/>
      <c r="GVG31" s="34"/>
      <c r="GVH31" s="34"/>
      <c r="GVI31" s="34"/>
      <c r="GVJ31" s="34"/>
      <c r="GVK31" s="34"/>
      <c r="GVL31" s="34"/>
      <c r="GVM31" s="34"/>
      <c r="GVN31" s="34"/>
      <c r="GVO31" s="34"/>
      <c r="GVP31" s="34"/>
      <c r="GVQ31" s="34"/>
      <c r="GVR31" s="34"/>
      <c r="GVS31" s="34"/>
      <c r="GVT31" s="34"/>
      <c r="GVU31" s="34"/>
      <c r="GVV31" s="34"/>
      <c r="GVW31" s="34"/>
      <c r="GVX31" s="34"/>
      <c r="GVY31" s="34"/>
      <c r="GVZ31" s="34"/>
      <c r="GWA31" s="34"/>
      <c r="GWB31" s="34"/>
      <c r="GWC31" s="34"/>
      <c r="GWD31" s="34"/>
      <c r="GWE31" s="34"/>
      <c r="GWF31" s="34"/>
      <c r="GWG31" s="34"/>
      <c r="GWH31" s="34"/>
      <c r="GWI31" s="34"/>
      <c r="GWJ31" s="34"/>
      <c r="GWK31" s="34"/>
      <c r="GWL31" s="34"/>
      <c r="GWM31" s="34"/>
      <c r="GWN31" s="34"/>
      <c r="GWO31" s="34"/>
      <c r="GWP31" s="34"/>
      <c r="GWQ31" s="34"/>
      <c r="GWR31" s="34"/>
      <c r="GWS31" s="34"/>
      <c r="GWT31" s="34"/>
      <c r="GWU31" s="34"/>
      <c r="GWV31" s="34"/>
      <c r="GWW31" s="34"/>
      <c r="GWX31" s="34"/>
      <c r="GWY31" s="34"/>
      <c r="GWZ31" s="34"/>
      <c r="GXA31" s="34"/>
      <c r="GXB31" s="34"/>
      <c r="GXC31" s="34"/>
      <c r="GXD31" s="34"/>
      <c r="GXE31" s="34"/>
      <c r="GXF31" s="34"/>
      <c r="GXG31" s="34"/>
      <c r="GXH31" s="34"/>
      <c r="GXI31" s="34"/>
      <c r="GXJ31" s="34"/>
      <c r="GXK31" s="34"/>
      <c r="GXL31" s="34"/>
      <c r="GXM31" s="34"/>
      <c r="GXN31" s="34"/>
      <c r="GXO31" s="34"/>
      <c r="GXP31" s="34"/>
      <c r="GXQ31" s="34"/>
      <c r="GXR31" s="34"/>
      <c r="GXS31" s="34"/>
      <c r="GXT31" s="34"/>
      <c r="GXU31" s="34"/>
      <c r="GXV31" s="34"/>
      <c r="GXW31" s="34"/>
      <c r="GXX31" s="34"/>
      <c r="GXY31" s="34"/>
      <c r="GXZ31" s="34"/>
      <c r="GYA31" s="34"/>
      <c r="GYB31" s="34"/>
      <c r="GYC31" s="34"/>
      <c r="GYD31" s="34"/>
      <c r="GYE31" s="34"/>
      <c r="GYF31" s="34"/>
      <c r="GYG31" s="34"/>
      <c r="GYH31" s="34"/>
      <c r="GYI31" s="34"/>
      <c r="GYJ31" s="34"/>
      <c r="GYK31" s="34"/>
      <c r="GYL31" s="34"/>
      <c r="GYM31" s="34"/>
      <c r="GYN31" s="34"/>
      <c r="GYO31" s="34"/>
      <c r="GYP31" s="34"/>
      <c r="GYQ31" s="34"/>
      <c r="GYR31" s="34"/>
      <c r="GYS31" s="34"/>
      <c r="GYT31" s="34"/>
      <c r="GYU31" s="34"/>
      <c r="GYV31" s="34"/>
      <c r="GYW31" s="34"/>
      <c r="GYX31" s="34"/>
      <c r="GYY31" s="34"/>
      <c r="GYZ31" s="34"/>
      <c r="GZA31" s="34"/>
      <c r="GZB31" s="34"/>
      <c r="GZC31" s="34"/>
      <c r="GZD31" s="34"/>
      <c r="GZE31" s="34"/>
      <c r="GZF31" s="34"/>
      <c r="GZG31" s="34"/>
      <c r="GZH31" s="34"/>
      <c r="GZI31" s="34"/>
      <c r="GZJ31" s="34"/>
      <c r="GZK31" s="34"/>
      <c r="GZL31" s="34"/>
      <c r="GZM31" s="34"/>
      <c r="GZN31" s="34"/>
      <c r="GZO31" s="34"/>
      <c r="GZP31" s="34"/>
      <c r="GZQ31" s="34"/>
      <c r="GZR31" s="34"/>
      <c r="GZS31" s="34"/>
      <c r="GZT31" s="34"/>
      <c r="GZU31" s="34"/>
      <c r="GZV31" s="34"/>
      <c r="GZW31" s="34"/>
      <c r="GZX31" s="34"/>
      <c r="GZY31" s="34"/>
      <c r="GZZ31" s="34"/>
      <c r="HAA31" s="34"/>
      <c r="HAB31" s="34"/>
      <c r="HAC31" s="34"/>
      <c r="HAD31" s="34"/>
      <c r="HAE31" s="34"/>
      <c r="HAF31" s="34"/>
      <c r="HAG31" s="34"/>
      <c r="HAH31" s="34"/>
      <c r="HAI31" s="34"/>
      <c r="HAJ31" s="34"/>
      <c r="HAK31" s="34"/>
      <c r="HAL31" s="34"/>
      <c r="HAM31" s="34"/>
      <c r="HAN31" s="34"/>
      <c r="HAO31" s="34"/>
      <c r="HAP31" s="34"/>
      <c r="HAQ31" s="34"/>
      <c r="HAR31" s="34"/>
      <c r="HAS31" s="34"/>
      <c r="HAT31" s="34"/>
      <c r="HAU31" s="34"/>
      <c r="HAV31" s="34"/>
      <c r="HAW31" s="34"/>
      <c r="HAX31" s="34"/>
      <c r="HAY31" s="34"/>
      <c r="HAZ31" s="34"/>
      <c r="HBA31" s="34"/>
      <c r="HBB31" s="34"/>
      <c r="HBC31" s="34"/>
      <c r="HBD31" s="34"/>
      <c r="HBE31" s="34"/>
      <c r="HBF31" s="34"/>
      <c r="HBG31" s="34"/>
      <c r="HBH31" s="34"/>
      <c r="HBI31" s="34"/>
      <c r="HBJ31" s="34"/>
      <c r="HBK31" s="34"/>
      <c r="HBL31" s="34"/>
      <c r="HBM31" s="34"/>
      <c r="HBN31" s="34"/>
      <c r="HBO31" s="34"/>
      <c r="HBP31" s="34"/>
      <c r="HBQ31" s="34"/>
      <c r="HBR31" s="34"/>
      <c r="HBS31" s="34"/>
      <c r="HBT31" s="34"/>
      <c r="HBU31" s="34"/>
      <c r="HBV31" s="34"/>
      <c r="HBW31" s="34"/>
      <c r="HBX31" s="34"/>
      <c r="HBY31" s="34"/>
      <c r="HBZ31" s="34"/>
      <c r="HCA31" s="34"/>
      <c r="HCB31" s="34"/>
      <c r="HCC31" s="34"/>
      <c r="HCD31" s="34"/>
      <c r="HCE31" s="34"/>
      <c r="HCF31" s="34"/>
      <c r="HCG31" s="34"/>
      <c r="HCH31" s="34"/>
      <c r="HCI31" s="34"/>
      <c r="HCJ31" s="34"/>
      <c r="HCK31" s="34"/>
      <c r="HCL31" s="34"/>
      <c r="HCM31" s="34"/>
      <c r="HCN31" s="34"/>
      <c r="HCO31" s="34"/>
      <c r="HCP31" s="34"/>
      <c r="HCQ31" s="34"/>
      <c r="HCR31" s="34"/>
      <c r="HCS31" s="34"/>
      <c r="HCT31" s="34"/>
      <c r="HCU31" s="34"/>
      <c r="HCV31" s="34"/>
      <c r="HCW31" s="34"/>
      <c r="HCX31" s="34"/>
      <c r="HCY31" s="34"/>
      <c r="HCZ31" s="34"/>
      <c r="HDA31" s="34"/>
      <c r="HDB31" s="34"/>
      <c r="HDC31" s="34"/>
      <c r="HDD31" s="34"/>
      <c r="HDE31" s="34"/>
      <c r="HDF31" s="34"/>
      <c r="HDG31" s="34"/>
      <c r="HDH31" s="34"/>
      <c r="HDI31" s="34"/>
      <c r="HDJ31" s="34"/>
      <c r="HDK31" s="34"/>
      <c r="HDL31" s="34"/>
      <c r="HDM31" s="34"/>
      <c r="HDN31" s="34"/>
      <c r="HDO31" s="34"/>
      <c r="HDP31" s="34"/>
      <c r="HDQ31" s="34"/>
      <c r="HDR31" s="34"/>
      <c r="HDS31" s="34"/>
      <c r="HDT31" s="34"/>
      <c r="HDU31" s="34"/>
      <c r="HDV31" s="34"/>
      <c r="HDW31" s="34"/>
      <c r="HDX31" s="34"/>
      <c r="HDY31" s="34"/>
      <c r="HDZ31" s="34"/>
      <c r="HEA31" s="34"/>
      <c r="HEB31" s="34"/>
      <c r="HEC31" s="34"/>
      <c r="HED31" s="34"/>
      <c r="HEE31" s="34"/>
      <c r="HEF31" s="34"/>
      <c r="HEG31" s="34"/>
      <c r="HEH31" s="34"/>
      <c r="HEI31" s="34"/>
      <c r="HEJ31" s="34"/>
      <c r="HEK31" s="34"/>
      <c r="HEL31" s="34"/>
      <c r="HEM31" s="34"/>
      <c r="HEN31" s="34"/>
      <c r="HEO31" s="34"/>
      <c r="HEP31" s="34"/>
      <c r="HEQ31" s="34"/>
      <c r="HER31" s="34"/>
      <c r="HES31" s="34"/>
      <c r="HET31" s="34"/>
      <c r="HEU31" s="34"/>
      <c r="HEV31" s="34"/>
      <c r="HEW31" s="34"/>
      <c r="HEX31" s="34"/>
      <c r="HEY31" s="34"/>
      <c r="HEZ31" s="34"/>
      <c r="HFA31" s="34"/>
      <c r="HFB31" s="34"/>
      <c r="HFC31" s="34"/>
      <c r="HFD31" s="34"/>
      <c r="HFE31" s="34"/>
      <c r="HFF31" s="34"/>
      <c r="HFG31" s="34"/>
      <c r="HFH31" s="34"/>
      <c r="HFI31" s="34"/>
      <c r="HFJ31" s="34"/>
      <c r="HFK31" s="34"/>
      <c r="HFL31" s="34"/>
      <c r="HFM31" s="34"/>
      <c r="HFN31" s="34"/>
      <c r="HFO31" s="34"/>
      <c r="HFP31" s="34"/>
      <c r="HFQ31" s="34"/>
      <c r="HFR31" s="34"/>
      <c r="HFS31" s="34"/>
      <c r="HFT31" s="34"/>
      <c r="HFU31" s="34"/>
      <c r="HFV31" s="34"/>
      <c r="HFW31" s="34"/>
      <c r="HFX31" s="34"/>
      <c r="HFY31" s="34"/>
      <c r="HFZ31" s="34"/>
      <c r="HGA31" s="34"/>
      <c r="HGB31" s="34"/>
      <c r="HGC31" s="34"/>
      <c r="HGD31" s="34"/>
      <c r="HGE31" s="34"/>
      <c r="HGF31" s="34"/>
      <c r="HGG31" s="34"/>
      <c r="HGH31" s="34"/>
      <c r="HGI31" s="34"/>
      <c r="HGJ31" s="34"/>
      <c r="HGK31" s="34"/>
      <c r="HGL31" s="34"/>
      <c r="HGM31" s="34"/>
      <c r="HGN31" s="34"/>
      <c r="HGO31" s="34"/>
      <c r="HGP31" s="34"/>
      <c r="HGQ31" s="34"/>
      <c r="HGR31" s="34"/>
      <c r="HGS31" s="34"/>
      <c r="HGT31" s="34"/>
      <c r="HGU31" s="34"/>
      <c r="HGV31" s="34"/>
      <c r="HGW31" s="34"/>
      <c r="HGX31" s="34"/>
      <c r="HGY31" s="34"/>
      <c r="HGZ31" s="34"/>
      <c r="HHA31" s="34"/>
      <c r="HHB31" s="34"/>
      <c r="HHC31" s="34"/>
      <c r="HHD31" s="34"/>
      <c r="HHE31" s="34"/>
      <c r="HHF31" s="34"/>
      <c r="HHG31" s="34"/>
      <c r="HHH31" s="34"/>
      <c r="HHI31" s="34"/>
      <c r="HHJ31" s="34"/>
      <c r="HHK31" s="34"/>
      <c r="HHL31" s="34"/>
      <c r="HHM31" s="34"/>
      <c r="HHN31" s="34"/>
      <c r="HHO31" s="34"/>
      <c r="HHP31" s="34"/>
      <c r="HHQ31" s="34"/>
      <c r="HHR31" s="34"/>
      <c r="HHS31" s="34"/>
      <c r="HHT31" s="34"/>
      <c r="HHU31" s="34"/>
      <c r="HHV31" s="34"/>
      <c r="HHW31" s="34"/>
      <c r="HHX31" s="34"/>
      <c r="HHY31" s="34"/>
      <c r="HHZ31" s="34"/>
      <c r="HIA31" s="34"/>
      <c r="HIB31" s="34"/>
      <c r="HIC31" s="34"/>
      <c r="HID31" s="34"/>
      <c r="HIE31" s="34"/>
      <c r="HIF31" s="34"/>
      <c r="HIG31" s="34"/>
      <c r="HIH31" s="34"/>
      <c r="HII31" s="34"/>
      <c r="HIJ31" s="34"/>
      <c r="HIK31" s="34"/>
      <c r="HIL31" s="34"/>
      <c r="HIM31" s="34"/>
      <c r="HIN31" s="34"/>
      <c r="HIO31" s="34"/>
      <c r="HIP31" s="34"/>
      <c r="HIQ31" s="34"/>
      <c r="HIR31" s="34"/>
      <c r="HIS31" s="34"/>
      <c r="HIT31" s="34"/>
      <c r="HIU31" s="34"/>
      <c r="HIV31" s="34"/>
      <c r="HIW31" s="34"/>
      <c r="HIX31" s="34"/>
      <c r="HIY31" s="34"/>
      <c r="HIZ31" s="34"/>
      <c r="HJA31" s="34"/>
      <c r="HJB31" s="34"/>
      <c r="HJC31" s="34"/>
      <c r="HJD31" s="34"/>
      <c r="HJE31" s="34"/>
      <c r="HJF31" s="34"/>
      <c r="HJG31" s="34"/>
      <c r="HJH31" s="34"/>
      <c r="HJI31" s="34"/>
      <c r="HJJ31" s="34"/>
      <c r="HJK31" s="34"/>
      <c r="HJL31" s="34"/>
      <c r="HJM31" s="34"/>
      <c r="HJN31" s="34"/>
      <c r="HJO31" s="34"/>
      <c r="HJP31" s="34"/>
      <c r="HJQ31" s="34"/>
      <c r="HJR31" s="34"/>
      <c r="HJS31" s="34"/>
      <c r="HJT31" s="34"/>
      <c r="HJU31" s="34"/>
      <c r="HJV31" s="34"/>
      <c r="HJW31" s="34"/>
      <c r="HJX31" s="34"/>
      <c r="HJY31" s="34"/>
      <c r="HJZ31" s="34"/>
      <c r="HKA31" s="34"/>
      <c r="HKB31" s="34"/>
      <c r="HKC31" s="34"/>
      <c r="HKD31" s="34"/>
      <c r="HKE31" s="34"/>
      <c r="HKF31" s="34"/>
      <c r="HKG31" s="34"/>
      <c r="HKH31" s="34"/>
      <c r="HKI31" s="34"/>
      <c r="HKJ31" s="34"/>
      <c r="HKK31" s="34"/>
      <c r="HKL31" s="34"/>
      <c r="HKM31" s="34"/>
      <c r="HKN31" s="34"/>
      <c r="HKO31" s="34"/>
      <c r="HKP31" s="34"/>
      <c r="HKQ31" s="34"/>
      <c r="HKR31" s="34"/>
      <c r="HKS31" s="34"/>
      <c r="HKT31" s="34"/>
      <c r="HKU31" s="34"/>
      <c r="HKV31" s="34"/>
      <c r="HKW31" s="34"/>
      <c r="HKX31" s="34"/>
      <c r="HKY31" s="34"/>
      <c r="HKZ31" s="34"/>
      <c r="HLA31" s="34"/>
      <c r="HLB31" s="34"/>
      <c r="HLC31" s="34"/>
      <c r="HLD31" s="34"/>
      <c r="HLE31" s="34"/>
      <c r="HLF31" s="34"/>
      <c r="HLG31" s="34"/>
      <c r="HLH31" s="34"/>
      <c r="HLI31" s="34"/>
      <c r="HLJ31" s="34"/>
      <c r="HLK31" s="34"/>
      <c r="HLL31" s="34"/>
      <c r="HLM31" s="34"/>
      <c r="HLN31" s="34"/>
      <c r="HLO31" s="34"/>
      <c r="HLP31" s="34"/>
      <c r="HLQ31" s="34"/>
      <c r="HLR31" s="34"/>
      <c r="HLS31" s="34"/>
      <c r="HLT31" s="34"/>
      <c r="HLU31" s="34"/>
      <c r="HLV31" s="34"/>
      <c r="HLW31" s="34"/>
      <c r="HLX31" s="34"/>
      <c r="HLY31" s="34"/>
      <c r="HLZ31" s="34"/>
      <c r="HMA31" s="34"/>
      <c r="HMB31" s="34"/>
      <c r="HMC31" s="34"/>
      <c r="HMD31" s="34"/>
      <c r="HME31" s="34"/>
      <c r="HMF31" s="34"/>
      <c r="HMG31" s="34"/>
      <c r="HMH31" s="34"/>
      <c r="HMI31" s="34"/>
      <c r="HMJ31" s="34"/>
      <c r="HMK31" s="34"/>
      <c r="HML31" s="34"/>
      <c r="HMM31" s="34"/>
      <c r="HMN31" s="34"/>
      <c r="HMO31" s="34"/>
      <c r="HMP31" s="34"/>
      <c r="HMQ31" s="34"/>
      <c r="HMR31" s="34"/>
      <c r="HMS31" s="34"/>
      <c r="HMT31" s="34"/>
      <c r="HMU31" s="34"/>
      <c r="HMV31" s="34"/>
      <c r="HMW31" s="34"/>
      <c r="HMX31" s="34"/>
      <c r="HMY31" s="34"/>
      <c r="HMZ31" s="34"/>
      <c r="HNA31" s="34"/>
      <c r="HNB31" s="34"/>
      <c r="HNC31" s="34"/>
      <c r="HND31" s="34"/>
      <c r="HNE31" s="34"/>
      <c r="HNF31" s="34"/>
      <c r="HNG31" s="34"/>
      <c r="HNH31" s="34"/>
      <c r="HNI31" s="34"/>
      <c r="HNJ31" s="34"/>
      <c r="HNK31" s="34"/>
      <c r="HNL31" s="34"/>
      <c r="HNM31" s="34"/>
      <c r="HNN31" s="34"/>
      <c r="HNO31" s="34"/>
      <c r="HNP31" s="34"/>
      <c r="HNQ31" s="34"/>
      <c r="HNR31" s="34"/>
      <c r="HNS31" s="34"/>
      <c r="HNT31" s="34"/>
      <c r="HNU31" s="34"/>
      <c r="HNV31" s="34"/>
      <c r="HNW31" s="34"/>
      <c r="HNX31" s="34"/>
      <c r="HNY31" s="34"/>
      <c r="HNZ31" s="34"/>
      <c r="HOA31" s="34"/>
      <c r="HOB31" s="34"/>
      <c r="HOC31" s="34"/>
      <c r="HOD31" s="34"/>
      <c r="HOE31" s="34"/>
      <c r="HOF31" s="34"/>
      <c r="HOG31" s="34"/>
      <c r="HOH31" s="34"/>
      <c r="HOI31" s="34"/>
      <c r="HOJ31" s="34"/>
      <c r="HOK31" s="34"/>
      <c r="HOL31" s="34"/>
      <c r="HOM31" s="34"/>
      <c r="HON31" s="34"/>
      <c r="HOO31" s="34"/>
      <c r="HOP31" s="34"/>
      <c r="HOQ31" s="34"/>
      <c r="HOR31" s="34"/>
      <c r="HOS31" s="34"/>
      <c r="HOT31" s="34"/>
      <c r="HOU31" s="34"/>
      <c r="HOV31" s="34"/>
      <c r="HOW31" s="34"/>
      <c r="HOX31" s="34"/>
      <c r="HOY31" s="34"/>
      <c r="HOZ31" s="34"/>
      <c r="HPA31" s="34"/>
      <c r="HPB31" s="34"/>
      <c r="HPC31" s="34"/>
      <c r="HPD31" s="34"/>
      <c r="HPE31" s="34"/>
      <c r="HPF31" s="34"/>
      <c r="HPG31" s="34"/>
      <c r="HPH31" s="34"/>
      <c r="HPI31" s="34"/>
      <c r="HPJ31" s="34"/>
      <c r="HPK31" s="34"/>
      <c r="HPL31" s="34"/>
      <c r="HPM31" s="34"/>
      <c r="HPN31" s="34"/>
      <c r="HPO31" s="34"/>
      <c r="HPP31" s="34"/>
      <c r="HPQ31" s="34"/>
      <c r="HPR31" s="34"/>
      <c r="HPS31" s="34"/>
      <c r="HPT31" s="34"/>
      <c r="HPU31" s="34"/>
      <c r="HPV31" s="34"/>
      <c r="HPW31" s="34"/>
      <c r="HPX31" s="34"/>
      <c r="HPY31" s="34"/>
      <c r="HPZ31" s="34"/>
      <c r="HQA31" s="34"/>
      <c r="HQB31" s="34"/>
      <c r="HQC31" s="34"/>
      <c r="HQD31" s="34"/>
      <c r="HQE31" s="34"/>
      <c r="HQF31" s="34"/>
      <c r="HQG31" s="34"/>
      <c r="HQH31" s="34"/>
      <c r="HQI31" s="34"/>
      <c r="HQJ31" s="34"/>
      <c r="HQK31" s="34"/>
      <c r="HQL31" s="34"/>
      <c r="HQM31" s="34"/>
      <c r="HQN31" s="34"/>
      <c r="HQO31" s="34"/>
      <c r="HQP31" s="34"/>
      <c r="HQQ31" s="34"/>
      <c r="HQR31" s="34"/>
      <c r="HQS31" s="34"/>
      <c r="HQT31" s="34"/>
      <c r="HQU31" s="34"/>
      <c r="HQV31" s="34"/>
      <c r="HQW31" s="34"/>
      <c r="HQX31" s="34"/>
      <c r="HQY31" s="34"/>
      <c r="HQZ31" s="34"/>
      <c r="HRA31" s="34"/>
      <c r="HRB31" s="34"/>
      <c r="HRC31" s="34"/>
      <c r="HRD31" s="34"/>
      <c r="HRE31" s="34"/>
      <c r="HRF31" s="34"/>
      <c r="HRG31" s="34"/>
      <c r="HRH31" s="34"/>
      <c r="HRI31" s="34"/>
      <c r="HRJ31" s="34"/>
      <c r="HRK31" s="34"/>
      <c r="HRL31" s="34"/>
      <c r="HRM31" s="34"/>
      <c r="HRN31" s="34"/>
      <c r="HRO31" s="34"/>
      <c r="HRP31" s="34"/>
      <c r="HRQ31" s="34"/>
      <c r="HRR31" s="34"/>
      <c r="HRS31" s="34"/>
      <c r="HRT31" s="34"/>
      <c r="HRU31" s="34"/>
      <c r="HRV31" s="34"/>
      <c r="HRW31" s="34"/>
      <c r="HRX31" s="34"/>
      <c r="HRY31" s="34"/>
      <c r="HRZ31" s="34"/>
      <c r="HSA31" s="34"/>
      <c r="HSB31" s="34"/>
      <c r="HSC31" s="34"/>
      <c r="HSD31" s="34"/>
      <c r="HSE31" s="34"/>
      <c r="HSF31" s="34"/>
      <c r="HSG31" s="34"/>
      <c r="HSH31" s="34"/>
      <c r="HSI31" s="34"/>
      <c r="HSJ31" s="34"/>
      <c r="HSK31" s="34"/>
      <c r="HSL31" s="34"/>
      <c r="HSM31" s="34"/>
      <c r="HSN31" s="34"/>
      <c r="HSO31" s="34"/>
      <c r="HSP31" s="34"/>
      <c r="HSQ31" s="34"/>
      <c r="HSR31" s="34"/>
      <c r="HSS31" s="34"/>
      <c r="HST31" s="34"/>
      <c r="HSU31" s="34"/>
      <c r="HSV31" s="34"/>
      <c r="HSW31" s="34"/>
      <c r="HSX31" s="34"/>
      <c r="HSY31" s="34"/>
      <c r="HSZ31" s="34"/>
      <c r="HTA31" s="34"/>
      <c r="HTB31" s="34"/>
      <c r="HTC31" s="34"/>
      <c r="HTD31" s="34"/>
      <c r="HTE31" s="34"/>
      <c r="HTF31" s="34"/>
      <c r="HTG31" s="34"/>
      <c r="HTH31" s="34"/>
      <c r="HTI31" s="34"/>
      <c r="HTJ31" s="34"/>
      <c r="HTK31" s="34"/>
      <c r="HTL31" s="34"/>
      <c r="HTM31" s="34"/>
      <c r="HTN31" s="34"/>
      <c r="HTO31" s="34"/>
      <c r="HTP31" s="34"/>
      <c r="HTQ31" s="34"/>
      <c r="HTR31" s="34"/>
      <c r="HTS31" s="34"/>
      <c r="HTT31" s="34"/>
      <c r="HTU31" s="34"/>
      <c r="HTV31" s="34"/>
      <c r="HTW31" s="34"/>
      <c r="HTX31" s="34"/>
      <c r="HTY31" s="34"/>
      <c r="HTZ31" s="34"/>
      <c r="HUA31" s="34"/>
      <c r="HUB31" s="34"/>
      <c r="HUC31" s="34"/>
      <c r="HUD31" s="34"/>
      <c r="HUE31" s="34"/>
      <c r="HUF31" s="34"/>
      <c r="HUG31" s="34"/>
      <c r="HUH31" s="34"/>
      <c r="HUI31" s="34"/>
      <c r="HUJ31" s="34"/>
      <c r="HUK31" s="34"/>
      <c r="HUL31" s="34"/>
      <c r="HUM31" s="34"/>
      <c r="HUN31" s="34"/>
      <c r="HUO31" s="34"/>
      <c r="HUP31" s="34"/>
      <c r="HUQ31" s="34"/>
      <c r="HUR31" s="34"/>
      <c r="HUS31" s="34"/>
      <c r="HUT31" s="34"/>
      <c r="HUU31" s="34"/>
      <c r="HUV31" s="34"/>
      <c r="HUW31" s="34"/>
      <c r="HUX31" s="34"/>
      <c r="HUY31" s="34"/>
      <c r="HUZ31" s="34"/>
      <c r="HVA31" s="34"/>
      <c r="HVB31" s="34"/>
      <c r="HVC31" s="34"/>
      <c r="HVD31" s="34"/>
      <c r="HVE31" s="34"/>
      <c r="HVF31" s="34"/>
      <c r="HVG31" s="34"/>
      <c r="HVH31" s="34"/>
      <c r="HVI31" s="34"/>
      <c r="HVJ31" s="34"/>
      <c r="HVK31" s="34"/>
      <c r="HVL31" s="34"/>
      <c r="HVM31" s="34"/>
      <c r="HVN31" s="34"/>
      <c r="HVO31" s="34"/>
      <c r="HVP31" s="34"/>
      <c r="HVQ31" s="34"/>
      <c r="HVR31" s="34"/>
      <c r="HVS31" s="34"/>
      <c r="HVT31" s="34"/>
      <c r="HVU31" s="34"/>
      <c r="HVV31" s="34"/>
      <c r="HVW31" s="34"/>
      <c r="HVX31" s="34"/>
      <c r="HVY31" s="34"/>
      <c r="HVZ31" s="34"/>
      <c r="HWA31" s="34"/>
      <c r="HWB31" s="34"/>
      <c r="HWC31" s="34"/>
      <c r="HWD31" s="34"/>
      <c r="HWE31" s="34"/>
      <c r="HWF31" s="34"/>
      <c r="HWG31" s="34"/>
      <c r="HWH31" s="34"/>
      <c r="HWI31" s="34"/>
      <c r="HWJ31" s="34"/>
      <c r="HWK31" s="34"/>
      <c r="HWL31" s="34"/>
      <c r="HWM31" s="34"/>
      <c r="HWN31" s="34"/>
      <c r="HWO31" s="34"/>
      <c r="HWP31" s="34"/>
      <c r="HWQ31" s="34"/>
      <c r="HWR31" s="34"/>
      <c r="HWS31" s="34"/>
      <c r="HWT31" s="34"/>
      <c r="HWU31" s="34"/>
      <c r="HWV31" s="34"/>
      <c r="HWW31" s="34"/>
      <c r="HWX31" s="34"/>
      <c r="HWY31" s="34"/>
      <c r="HWZ31" s="34"/>
      <c r="HXA31" s="34"/>
      <c r="HXB31" s="34"/>
      <c r="HXC31" s="34"/>
      <c r="HXD31" s="34"/>
      <c r="HXE31" s="34"/>
      <c r="HXF31" s="34"/>
      <c r="HXG31" s="34"/>
      <c r="HXH31" s="34"/>
      <c r="HXI31" s="34"/>
      <c r="HXJ31" s="34"/>
      <c r="HXK31" s="34"/>
      <c r="HXL31" s="34"/>
      <c r="HXM31" s="34"/>
      <c r="HXN31" s="34"/>
      <c r="HXO31" s="34"/>
      <c r="HXP31" s="34"/>
      <c r="HXQ31" s="34"/>
      <c r="HXR31" s="34"/>
      <c r="HXS31" s="34"/>
      <c r="HXT31" s="34"/>
      <c r="HXU31" s="34"/>
      <c r="HXV31" s="34"/>
      <c r="HXW31" s="34"/>
      <c r="HXX31" s="34"/>
      <c r="HXY31" s="34"/>
      <c r="HXZ31" s="34"/>
      <c r="HYA31" s="34"/>
      <c r="HYB31" s="34"/>
      <c r="HYC31" s="34"/>
      <c r="HYD31" s="34"/>
      <c r="HYE31" s="34"/>
      <c r="HYF31" s="34"/>
      <c r="HYG31" s="34"/>
      <c r="HYH31" s="34"/>
      <c r="HYI31" s="34"/>
      <c r="HYJ31" s="34"/>
      <c r="HYK31" s="34"/>
      <c r="HYL31" s="34"/>
      <c r="HYM31" s="34"/>
      <c r="HYN31" s="34"/>
      <c r="HYO31" s="34"/>
      <c r="HYP31" s="34"/>
      <c r="HYQ31" s="34"/>
      <c r="HYR31" s="34"/>
      <c r="HYS31" s="34"/>
      <c r="HYT31" s="34"/>
      <c r="HYU31" s="34"/>
      <c r="HYV31" s="34"/>
      <c r="HYW31" s="34"/>
      <c r="HYX31" s="34"/>
      <c r="HYY31" s="34"/>
      <c r="HYZ31" s="34"/>
      <c r="HZA31" s="34"/>
      <c r="HZB31" s="34"/>
      <c r="HZC31" s="34"/>
      <c r="HZD31" s="34"/>
      <c r="HZE31" s="34"/>
      <c r="HZF31" s="34"/>
      <c r="HZG31" s="34"/>
      <c r="HZH31" s="34"/>
      <c r="HZI31" s="34"/>
      <c r="HZJ31" s="34"/>
      <c r="HZK31" s="34"/>
      <c r="HZL31" s="34"/>
      <c r="HZM31" s="34"/>
      <c r="HZN31" s="34"/>
      <c r="HZO31" s="34"/>
      <c r="HZP31" s="34"/>
      <c r="HZQ31" s="34"/>
      <c r="HZR31" s="34"/>
      <c r="HZS31" s="34"/>
      <c r="HZT31" s="34"/>
      <c r="HZU31" s="34"/>
      <c r="HZV31" s="34"/>
      <c r="HZW31" s="34"/>
      <c r="HZX31" s="34"/>
      <c r="HZY31" s="34"/>
      <c r="HZZ31" s="34"/>
      <c r="IAA31" s="34"/>
      <c r="IAB31" s="34"/>
      <c r="IAC31" s="34"/>
      <c r="IAD31" s="34"/>
      <c r="IAE31" s="34"/>
      <c r="IAF31" s="34"/>
      <c r="IAG31" s="34"/>
      <c r="IAH31" s="34"/>
      <c r="IAI31" s="34"/>
      <c r="IAJ31" s="34"/>
      <c r="IAK31" s="34"/>
      <c r="IAL31" s="34"/>
      <c r="IAM31" s="34"/>
      <c r="IAN31" s="34"/>
      <c r="IAO31" s="34"/>
      <c r="IAP31" s="34"/>
      <c r="IAQ31" s="34"/>
      <c r="IAR31" s="34"/>
      <c r="IAS31" s="34"/>
      <c r="IAT31" s="34"/>
      <c r="IAU31" s="34"/>
      <c r="IAV31" s="34"/>
      <c r="IAW31" s="34"/>
      <c r="IAX31" s="34"/>
      <c r="IAY31" s="34"/>
      <c r="IAZ31" s="34"/>
      <c r="IBA31" s="34"/>
      <c r="IBB31" s="34"/>
      <c r="IBC31" s="34"/>
      <c r="IBD31" s="34"/>
      <c r="IBE31" s="34"/>
      <c r="IBF31" s="34"/>
      <c r="IBG31" s="34"/>
      <c r="IBH31" s="34"/>
      <c r="IBI31" s="34"/>
      <c r="IBJ31" s="34"/>
      <c r="IBK31" s="34"/>
      <c r="IBL31" s="34"/>
      <c r="IBM31" s="34"/>
      <c r="IBN31" s="34"/>
      <c r="IBO31" s="34"/>
      <c r="IBP31" s="34"/>
      <c r="IBQ31" s="34"/>
      <c r="IBR31" s="34"/>
      <c r="IBS31" s="34"/>
      <c r="IBT31" s="34"/>
      <c r="IBU31" s="34"/>
      <c r="IBV31" s="34"/>
      <c r="IBW31" s="34"/>
      <c r="IBX31" s="34"/>
      <c r="IBY31" s="34"/>
      <c r="IBZ31" s="34"/>
      <c r="ICA31" s="34"/>
      <c r="ICB31" s="34"/>
      <c r="ICC31" s="34"/>
      <c r="ICD31" s="34"/>
      <c r="ICE31" s="34"/>
      <c r="ICF31" s="34"/>
      <c r="ICG31" s="34"/>
      <c r="ICH31" s="34"/>
      <c r="ICI31" s="34"/>
      <c r="ICJ31" s="34"/>
      <c r="ICK31" s="34"/>
      <c r="ICL31" s="34"/>
      <c r="ICM31" s="34"/>
      <c r="ICN31" s="34"/>
      <c r="ICO31" s="34"/>
      <c r="ICP31" s="34"/>
      <c r="ICQ31" s="34"/>
      <c r="ICR31" s="34"/>
      <c r="ICS31" s="34"/>
      <c r="ICT31" s="34"/>
      <c r="ICU31" s="34"/>
      <c r="ICV31" s="34"/>
      <c r="ICW31" s="34"/>
      <c r="ICX31" s="34"/>
      <c r="ICY31" s="34"/>
      <c r="ICZ31" s="34"/>
      <c r="IDA31" s="34"/>
      <c r="IDB31" s="34"/>
      <c r="IDC31" s="34"/>
      <c r="IDD31" s="34"/>
      <c r="IDE31" s="34"/>
      <c r="IDF31" s="34"/>
      <c r="IDG31" s="34"/>
      <c r="IDH31" s="34"/>
      <c r="IDI31" s="34"/>
      <c r="IDJ31" s="34"/>
      <c r="IDK31" s="34"/>
      <c r="IDL31" s="34"/>
      <c r="IDM31" s="34"/>
      <c r="IDN31" s="34"/>
      <c r="IDO31" s="34"/>
      <c r="IDP31" s="34"/>
      <c r="IDQ31" s="34"/>
      <c r="IDR31" s="34"/>
      <c r="IDS31" s="34"/>
      <c r="IDT31" s="34"/>
      <c r="IDU31" s="34"/>
      <c r="IDV31" s="34"/>
      <c r="IDW31" s="34"/>
      <c r="IDX31" s="34"/>
      <c r="IDY31" s="34"/>
      <c r="IDZ31" s="34"/>
      <c r="IEA31" s="34"/>
      <c r="IEB31" s="34"/>
      <c r="IEC31" s="34"/>
      <c r="IED31" s="34"/>
      <c r="IEE31" s="34"/>
      <c r="IEF31" s="34"/>
      <c r="IEG31" s="34"/>
      <c r="IEH31" s="34"/>
      <c r="IEI31" s="34"/>
      <c r="IEJ31" s="34"/>
      <c r="IEK31" s="34"/>
      <c r="IEL31" s="34"/>
      <c r="IEM31" s="34"/>
      <c r="IEN31" s="34"/>
      <c r="IEO31" s="34"/>
      <c r="IEP31" s="34"/>
      <c r="IEQ31" s="34"/>
      <c r="IER31" s="34"/>
      <c r="IES31" s="34"/>
      <c r="IET31" s="34"/>
      <c r="IEU31" s="34"/>
      <c r="IEV31" s="34"/>
      <c r="IEW31" s="34"/>
      <c r="IEX31" s="34"/>
      <c r="IEY31" s="34"/>
      <c r="IEZ31" s="34"/>
      <c r="IFA31" s="34"/>
      <c r="IFB31" s="34"/>
      <c r="IFC31" s="34"/>
      <c r="IFD31" s="34"/>
      <c r="IFE31" s="34"/>
      <c r="IFF31" s="34"/>
      <c r="IFG31" s="34"/>
      <c r="IFH31" s="34"/>
      <c r="IFI31" s="34"/>
      <c r="IFJ31" s="34"/>
      <c r="IFK31" s="34"/>
      <c r="IFL31" s="34"/>
      <c r="IFM31" s="34"/>
      <c r="IFN31" s="34"/>
      <c r="IFO31" s="34"/>
      <c r="IFP31" s="34"/>
      <c r="IFQ31" s="34"/>
      <c r="IFR31" s="34"/>
      <c r="IFS31" s="34"/>
      <c r="IFT31" s="34"/>
      <c r="IFU31" s="34"/>
      <c r="IFV31" s="34"/>
      <c r="IFW31" s="34"/>
      <c r="IFX31" s="34"/>
      <c r="IFY31" s="34"/>
      <c r="IFZ31" s="34"/>
      <c r="IGA31" s="34"/>
      <c r="IGB31" s="34"/>
      <c r="IGC31" s="34"/>
      <c r="IGD31" s="34"/>
      <c r="IGE31" s="34"/>
      <c r="IGF31" s="34"/>
      <c r="IGG31" s="34"/>
      <c r="IGH31" s="34"/>
      <c r="IGI31" s="34"/>
      <c r="IGJ31" s="34"/>
      <c r="IGK31" s="34"/>
      <c r="IGL31" s="34"/>
      <c r="IGM31" s="34"/>
      <c r="IGN31" s="34"/>
      <c r="IGO31" s="34"/>
      <c r="IGP31" s="34"/>
      <c r="IGQ31" s="34"/>
      <c r="IGR31" s="34"/>
      <c r="IGS31" s="34"/>
      <c r="IGT31" s="34"/>
      <c r="IGU31" s="34"/>
      <c r="IGV31" s="34"/>
      <c r="IGW31" s="34"/>
      <c r="IGX31" s="34"/>
      <c r="IGY31" s="34"/>
      <c r="IGZ31" s="34"/>
      <c r="IHA31" s="34"/>
      <c r="IHB31" s="34"/>
      <c r="IHC31" s="34"/>
      <c r="IHD31" s="34"/>
      <c r="IHE31" s="34"/>
      <c r="IHF31" s="34"/>
      <c r="IHG31" s="34"/>
      <c r="IHH31" s="34"/>
      <c r="IHI31" s="34"/>
      <c r="IHJ31" s="34"/>
      <c r="IHK31" s="34"/>
      <c r="IHL31" s="34"/>
      <c r="IHM31" s="34"/>
      <c r="IHN31" s="34"/>
      <c r="IHO31" s="34"/>
      <c r="IHP31" s="34"/>
      <c r="IHQ31" s="34"/>
      <c r="IHR31" s="34"/>
      <c r="IHS31" s="34"/>
      <c r="IHT31" s="34"/>
      <c r="IHU31" s="34"/>
      <c r="IHV31" s="34"/>
      <c r="IHW31" s="34"/>
      <c r="IHX31" s="34"/>
      <c r="IHY31" s="34"/>
      <c r="IHZ31" s="34"/>
      <c r="IIA31" s="34"/>
      <c r="IIB31" s="34"/>
      <c r="IIC31" s="34"/>
      <c r="IID31" s="34"/>
      <c r="IIE31" s="34"/>
      <c r="IIF31" s="34"/>
      <c r="IIG31" s="34"/>
      <c r="IIH31" s="34"/>
      <c r="III31" s="34"/>
      <c r="IIJ31" s="34"/>
      <c r="IIK31" s="34"/>
      <c r="IIL31" s="34"/>
      <c r="IIM31" s="34"/>
      <c r="IIN31" s="34"/>
      <c r="IIO31" s="34"/>
      <c r="IIP31" s="34"/>
      <c r="IIQ31" s="34"/>
      <c r="IIR31" s="34"/>
      <c r="IIS31" s="34"/>
      <c r="IIT31" s="34"/>
      <c r="IIU31" s="34"/>
      <c r="IIV31" s="34"/>
      <c r="IIW31" s="34"/>
      <c r="IIX31" s="34"/>
      <c r="IIY31" s="34"/>
      <c r="IIZ31" s="34"/>
      <c r="IJA31" s="34"/>
      <c r="IJB31" s="34"/>
      <c r="IJC31" s="34"/>
      <c r="IJD31" s="34"/>
      <c r="IJE31" s="34"/>
      <c r="IJF31" s="34"/>
      <c r="IJG31" s="34"/>
      <c r="IJH31" s="34"/>
      <c r="IJI31" s="34"/>
      <c r="IJJ31" s="34"/>
      <c r="IJK31" s="34"/>
      <c r="IJL31" s="34"/>
      <c r="IJM31" s="34"/>
      <c r="IJN31" s="34"/>
      <c r="IJO31" s="34"/>
      <c r="IJP31" s="34"/>
      <c r="IJQ31" s="34"/>
      <c r="IJR31" s="34"/>
      <c r="IJS31" s="34"/>
      <c r="IJT31" s="34"/>
      <c r="IJU31" s="34"/>
      <c r="IJV31" s="34"/>
      <c r="IJW31" s="34"/>
      <c r="IJX31" s="34"/>
      <c r="IJY31" s="34"/>
      <c r="IJZ31" s="34"/>
      <c r="IKA31" s="34"/>
      <c r="IKB31" s="34"/>
      <c r="IKC31" s="34"/>
      <c r="IKD31" s="34"/>
      <c r="IKE31" s="34"/>
      <c r="IKF31" s="34"/>
      <c r="IKG31" s="34"/>
      <c r="IKH31" s="34"/>
      <c r="IKI31" s="34"/>
      <c r="IKJ31" s="34"/>
      <c r="IKK31" s="34"/>
      <c r="IKL31" s="34"/>
      <c r="IKM31" s="34"/>
      <c r="IKN31" s="34"/>
      <c r="IKO31" s="34"/>
      <c r="IKP31" s="34"/>
      <c r="IKQ31" s="34"/>
      <c r="IKR31" s="34"/>
      <c r="IKS31" s="34"/>
      <c r="IKT31" s="34"/>
      <c r="IKU31" s="34"/>
      <c r="IKV31" s="34"/>
      <c r="IKW31" s="34"/>
      <c r="IKX31" s="34"/>
      <c r="IKY31" s="34"/>
      <c r="IKZ31" s="34"/>
      <c r="ILA31" s="34"/>
      <c r="ILB31" s="34"/>
      <c r="ILC31" s="34"/>
      <c r="ILD31" s="34"/>
      <c r="ILE31" s="34"/>
      <c r="ILF31" s="34"/>
      <c r="ILG31" s="34"/>
      <c r="ILH31" s="34"/>
      <c r="ILI31" s="34"/>
      <c r="ILJ31" s="34"/>
      <c r="ILK31" s="34"/>
      <c r="ILL31" s="34"/>
      <c r="ILM31" s="34"/>
      <c r="ILN31" s="34"/>
      <c r="ILO31" s="34"/>
      <c r="ILP31" s="34"/>
      <c r="ILQ31" s="34"/>
      <c r="ILR31" s="34"/>
      <c r="ILS31" s="34"/>
      <c r="ILT31" s="34"/>
      <c r="ILU31" s="34"/>
      <c r="ILV31" s="34"/>
      <c r="ILW31" s="34"/>
      <c r="ILX31" s="34"/>
      <c r="ILY31" s="34"/>
      <c r="ILZ31" s="34"/>
      <c r="IMA31" s="34"/>
      <c r="IMB31" s="34"/>
      <c r="IMC31" s="34"/>
      <c r="IMD31" s="34"/>
      <c r="IME31" s="34"/>
      <c r="IMF31" s="34"/>
      <c r="IMG31" s="34"/>
      <c r="IMH31" s="34"/>
      <c r="IMI31" s="34"/>
      <c r="IMJ31" s="34"/>
      <c r="IMK31" s="34"/>
      <c r="IML31" s="34"/>
      <c r="IMM31" s="34"/>
      <c r="IMN31" s="34"/>
      <c r="IMO31" s="34"/>
      <c r="IMP31" s="34"/>
      <c r="IMQ31" s="34"/>
      <c r="IMR31" s="34"/>
      <c r="IMS31" s="34"/>
      <c r="IMT31" s="34"/>
      <c r="IMU31" s="34"/>
      <c r="IMV31" s="34"/>
      <c r="IMW31" s="34"/>
      <c r="IMX31" s="34"/>
      <c r="IMY31" s="34"/>
      <c r="IMZ31" s="34"/>
      <c r="INA31" s="34"/>
      <c r="INB31" s="34"/>
      <c r="INC31" s="34"/>
      <c r="IND31" s="34"/>
      <c r="INE31" s="34"/>
      <c r="INF31" s="34"/>
      <c r="ING31" s="34"/>
      <c r="INH31" s="34"/>
      <c r="INI31" s="34"/>
      <c r="INJ31" s="34"/>
      <c r="INK31" s="34"/>
      <c r="INL31" s="34"/>
      <c r="INM31" s="34"/>
      <c r="INN31" s="34"/>
      <c r="INO31" s="34"/>
      <c r="INP31" s="34"/>
      <c r="INQ31" s="34"/>
      <c r="INR31" s="34"/>
      <c r="INS31" s="34"/>
      <c r="INT31" s="34"/>
      <c r="INU31" s="34"/>
      <c r="INV31" s="34"/>
      <c r="INW31" s="34"/>
      <c r="INX31" s="34"/>
      <c r="INY31" s="34"/>
      <c r="INZ31" s="34"/>
      <c r="IOA31" s="34"/>
      <c r="IOB31" s="34"/>
      <c r="IOC31" s="34"/>
      <c r="IOD31" s="34"/>
      <c r="IOE31" s="34"/>
      <c r="IOF31" s="34"/>
      <c r="IOG31" s="34"/>
      <c r="IOH31" s="34"/>
      <c r="IOI31" s="34"/>
      <c r="IOJ31" s="34"/>
      <c r="IOK31" s="34"/>
      <c r="IOL31" s="34"/>
      <c r="IOM31" s="34"/>
      <c r="ION31" s="34"/>
      <c r="IOO31" s="34"/>
      <c r="IOP31" s="34"/>
      <c r="IOQ31" s="34"/>
      <c r="IOR31" s="34"/>
      <c r="IOS31" s="34"/>
      <c r="IOT31" s="34"/>
      <c r="IOU31" s="34"/>
      <c r="IOV31" s="34"/>
      <c r="IOW31" s="34"/>
      <c r="IOX31" s="34"/>
      <c r="IOY31" s="34"/>
      <c r="IOZ31" s="34"/>
      <c r="IPA31" s="34"/>
      <c r="IPB31" s="34"/>
      <c r="IPC31" s="34"/>
      <c r="IPD31" s="34"/>
      <c r="IPE31" s="34"/>
      <c r="IPF31" s="34"/>
      <c r="IPG31" s="34"/>
      <c r="IPH31" s="34"/>
      <c r="IPI31" s="34"/>
      <c r="IPJ31" s="34"/>
      <c r="IPK31" s="34"/>
      <c r="IPL31" s="34"/>
      <c r="IPM31" s="34"/>
      <c r="IPN31" s="34"/>
      <c r="IPO31" s="34"/>
      <c r="IPP31" s="34"/>
      <c r="IPQ31" s="34"/>
      <c r="IPR31" s="34"/>
      <c r="IPS31" s="34"/>
      <c r="IPT31" s="34"/>
      <c r="IPU31" s="34"/>
      <c r="IPV31" s="34"/>
      <c r="IPW31" s="34"/>
      <c r="IPX31" s="34"/>
      <c r="IPY31" s="34"/>
      <c r="IPZ31" s="34"/>
      <c r="IQA31" s="34"/>
      <c r="IQB31" s="34"/>
      <c r="IQC31" s="34"/>
      <c r="IQD31" s="34"/>
      <c r="IQE31" s="34"/>
      <c r="IQF31" s="34"/>
      <c r="IQG31" s="34"/>
      <c r="IQH31" s="34"/>
      <c r="IQI31" s="34"/>
      <c r="IQJ31" s="34"/>
      <c r="IQK31" s="34"/>
      <c r="IQL31" s="34"/>
      <c r="IQM31" s="34"/>
      <c r="IQN31" s="34"/>
      <c r="IQO31" s="34"/>
      <c r="IQP31" s="34"/>
      <c r="IQQ31" s="34"/>
      <c r="IQR31" s="34"/>
      <c r="IQS31" s="34"/>
      <c r="IQT31" s="34"/>
      <c r="IQU31" s="34"/>
      <c r="IQV31" s="34"/>
      <c r="IQW31" s="34"/>
      <c r="IQX31" s="34"/>
      <c r="IQY31" s="34"/>
      <c r="IQZ31" s="34"/>
      <c r="IRA31" s="34"/>
      <c r="IRB31" s="34"/>
      <c r="IRC31" s="34"/>
      <c r="IRD31" s="34"/>
      <c r="IRE31" s="34"/>
      <c r="IRF31" s="34"/>
      <c r="IRG31" s="34"/>
      <c r="IRH31" s="34"/>
      <c r="IRI31" s="34"/>
      <c r="IRJ31" s="34"/>
      <c r="IRK31" s="34"/>
      <c r="IRL31" s="34"/>
      <c r="IRM31" s="34"/>
      <c r="IRN31" s="34"/>
      <c r="IRO31" s="34"/>
      <c r="IRP31" s="34"/>
      <c r="IRQ31" s="34"/>
      <c r="IRR31" s="34"/>
      <c r="IRS31" s="34"/>
      <c r="IRT31" s="34"/>
      <c r="IRU31" s="34"/>
      <c r="IRV31" s="34"/>
      <c r="IRW31" s="34"/>
      <c r="IRX31" s="34"/>
      <c r="IRY31" s="34"/>
      <c r="IRZ31" s="34"/>
      <c r="ISA31" s="34"/>
      <c r="ISB31" s="34"/>
      <c r="ISC31" s="34"/>
      <c r="ISD31" s="34"/>
      <c r="ISE31" s="34"/>
      <c r="ISF31" s="34"/>
      <c r="ISG31" s="34"/>
      <c r="ISH31" s="34"/>
      <c r="ISI31" s="34"/>
      <c r="ISJ31" s="34"/>
      <c r="ISK31" s="34"/>
      <c r="ISL31" s="34"/>
      <c r="ISM31" s="34"/>
      <c r="ISN31" s="34"/>
      <c r="ISO31" s="34"/>
      <c r="ISP31" s="34"/>
      <c r="ISQ31" s="34"/>
      <c r="ISR31" s="34"/>
      <c r="ISS31" s="34"/>
      <c r="IST31" s="34"/>
      <c r="ISU31" s="34"/>
      <c r="ISV31" s="34"/>
      <c r="ISW31" s="34"/>
      <c r="ISX31" s="34"/>
      <c r="ISY31" s="34"/>
      <c r="ISZ31" s="34"/>
      <c r="ITA31" s="34"/>
      <c r="ITB31" s="34"/>
      <c r="ITC31" s="34"/>
      <c r="ITD31" s="34"/>
      <c r="ITE31" s="34"/>
      <c r="ITF31" s="34"/>
      <c r="ITG31" s="34"/>
      <c r="ITH31" s="34"/>
      <c r="ITI31" s="34"/>
      <c r="ITJ31" s="34"/>
      <c r="ITK31" s="34"/>
      <c r="ITL31" s="34"/>
      <c r="ITM31" s="34"/>
      <c r="ITN31" s="34"/>
      <c r="ITO31" s="34"/>
      <c r="ITP31" s="34"/>
      <c r="ITQ31" s="34"/>
      <c r="ITR31" s="34"/>
      <c r="ITS31" s="34"/>
      <c r="ITT31" s="34"/>
      <c r="ITU31" s="34"/>
      <c r="ITV31" s="34"/>
      <c r="ITW31" s="34"/>
      <c r="ITX31" s="34"/>
      <c r="ITY31" s="34"/>
      <c r="ITZ31" s="34"/>
      <c r="IUA31" s="34"/>
      <c r="IUB31" s="34"/>
      <c r="IUC31" s="34"/>
      <c r="IUD31" s="34"/>
      <c r="IUE31" s="34"/>
      <c r="IUF31" s="34"/>
      <c r="IUG31" s="34"/>
      <c r="IUH31" s="34"/>
      <c r="IUI31" s="34"/>
      <c r="IUJ31" s="34"/>
      <c r="IUK31" s="34"/>
      <c r="IUL31" s="34"/>
      <c r="IUM31" s="34"/>
      <c r="IUN31" s="34"/>
      <c r="IUO31" s="34"/>
      <c r="IUP31" s="34"/>
      <c r="IUQ31" s="34"/>
      <c r="IUR31" s="34"/>
      <c r="IUS31" s="34"/>
      <c r="IUT31" s="34"/>
      <c r="IUU31" s="34"/>
      <c r="IUV31" s="34"/>
      <c r="IUW31" s="34"/>
      <c r="IUX31" s="34"/>
      <c r="IUY31" s="34"/>
      <c r="IUZ31" s="34"/>
      <c r="IVA31" s="34"/>
      <c r="IVB31" s="34"/>
      <c r="IVC31" s="34"/>
      <c r="IVD31" s="34"/>
      <c r="IVE31" s="34"/>
      <c r="IVF31" s="34"/>
      <c r="IVG31" s="34"/>
      <c r="IVH31" s="34"/>
      <c r="IVI31" s="34"/>
      <c r="IVJ31" s="34"/>
      <c r="IVK31" s="34"/>
      <c r="IVL31" s="34"/>
      <c r="IVM31" s="34"/>
      <c r="IVN31" s="34"/>
      <c r="IVO31" s="34"/>
      <c r="IVP31" s="34"/>
      <c r="IVQ31" s="34"/>
      <c r="IVR31" s="34"/>
      <c r="IVS31" s="34"/>
      <c r="IVT31" s="34"/>
      <c r="IVU31" s="34"/>
      <c r="IVV31" s="34"/>
      <c r="IVW31" s="34"/>
      <c r="IVX31" s="34"/>
      <c r="IVY31" s="34"/>
      <c r="IVZ31" s="34"/>
      <c r="IWA31" s="34"/>
      <c r="IWB31" s="34"/>
      <c r="IWC31" s="34"/>
      <c r="IWD31" s="34"/>
      <c r="IWE31" s="34"/>
      <c r="IWF31" s="34"/>
      <c r="IWG31" s="34"/>
      <c r="IWH31" s="34"/>
      <c r="IWI31" s="34"/>
      <c r="IWJ31" s="34"/>
      <c r="IWK31" s="34"/>
      <c r="IWL31" s="34"/>
      <c r="IWM31" s="34"/>
      <c r="IWN31" s="34"/>
      <c r="IWO31" s="34"/>
      <c r="IWP31" s="34"/>
      <c r="IWQ31" s="34"/>
      <c r="IWR31" s="34"/>
      <c r="IWS31" s="34"/>
      <c r="IWT31" s="34"/>
      <c r="IWU31" s="34"/>
      <c r="IWV31" s="34"/>
      <c r="IWW31" s="34"/>
      <c r="IWX31" s="34"/>
      <c r="IWY31" s="34"/>
      <c r="IWZ31" s="34"/>
      <c r="IXA31" s="34"/>
      <c r="IXB31" s="34"/>
      <c r="IXC31" s="34"/>
      <c r="IXD31" s="34"/>
      <c r="IXE31" s="34"/>
      <c r="IXF31" s="34"/>
      <c r="IXG31" s="34"/>
      <c r="IXH31" s="34"/>
      <c r="IXI31" s="34"/>
      <c r="IXJ31" s="34"/>
      <c r="IXK31" s="34"/>
      <c r="IXL31" s="34"/>
      <c r="IXM31" s="34"/>
      <c r="IXN31" s="34"/>
      <c r="IXO31" s="34"/>
      <c r="IXP31" s="34"/>
      <c r="IXQ31" s="34"/>
      <c r="IXR31" s="34"/>
      <c r="IXS31" s="34"/>
      <c r="IXT31" s="34"/>
      <c r="IXU31" s="34"/>
      <c r="IXV31" s="34"/>
      <c r="IXW31" s="34"/>
      <c r="IXX31" s="34"/>
      <c r="IXY31" s="34"/>
      <c r="IXZ31" s="34"/>
      <c r="IYA31" s="34"/>
      <c r="IYB31" s="34"/>
      <c r="IYC31" s="34"/>
      <c r="IYD31" s="34"/>
      <c r="IYE31" s="34"/>
      <c r="IYF31" s="34"/>
      <c r="IYG31" s="34"/>
      <c r="IYH31" s="34"/>
      <c r="IYI31" s="34"/>
      <c r="IYJ31" s="34"/>
      <c r="IYK31" s="34"/>
      <c r="IYL31" s="34"/>
      <c r="IYM31" s="34"/>
      <c r="IYN31" s="34"/>
      <c r="IYO31" s="34"/>
      <c r="IYP31" s="34"/>
      <c r="IYQ31" s="34"/>
      <c r="IYR31" s="34"/>
      <c r="IYS31" s="34"/>
      <c r="IYT31" s="34"/>
      <c r="IYU31" s="34"/>
      <c r="IYV31" s="34"/>
      <c r="IYW31" s="34"/>
      <c r="IYX31" s="34"/>
      <c r="IYY31" s="34"/>
      <c r="IYZ31" s="34"/>
      <c r="IZA31" s="34"/>
      <c r="IZB31" s="34"/>
      <c r="IZC31" s="34"/>
      <c r="IZD31" s="34"/>
      <c r="IZE31" s="34"/>
      <c r="IZF31" s="34"/>
      <c r="IZG31" s="34"/>
      <c r="IZH31" s="34"/>
      <c r="IZI31" s="34"/>
      <c r="IZJ31" s="34"/>
      <c r="IZK31" s="34"/>
      <c r="IZL31" s="34"/>
      <c r="IZM31" s="34"/>
      <c r="IZN31" s="34"/>
      <c r="IZO31" s="34"/>
      <c r="IZP31" s="34"/>
      <c r="IZQ31" s="34"/>
      <c r="IZR31" s="34"/>
      <c r="IZS31" s="34"/>
      <c r="IZT31" s="34"/>
      <c r="IZU31" s="34"/>
      <c r="IZV31" s="34"/>
      <c r="IZW31" s="34"/>
      <c r="IZX31" s="34"/>
      <c r="IZY31" s="34"/>
      <c r="IZZ31" s="34"/>
      <c r="JAA31" s="34"/>
      <c r="JAB31" s="34"/>
      <c r="JAC31" s="34"/>
      <c r="JAD31" s="34"/>
      <c r="JAE31" s="34"/>
      <c r="JAF31" s="34"/>
      <c r="JAG31" s="34"/>
      <c r="JAH31" s="34"/>
      <c r="JAI31" s="34"/>
      <c r="JAJ31" s="34"/>
      <c r="JAK31" s="34"/>
      <c r="JAL31" s="34"/>
      <c r="JAM31" s="34"/>
      <c r="JAN31" s="34"/>
      <c r="JAO31" s="34"/>
      <c r="JAP31" s="34"/>
      <c r="JAQ31" s="34"/>
      <c r="JAR31" s="34"/>
      <c r="JAS31" s="34"/>
      <c r="JAT31" s="34"/>
      <c r="JAU31" s="34"/>
      <c r="JAV31" s="34"/>
      <c r="JAW31" s="34"/>
      <c r="JAX31" s="34"/>
      <c r="JAY31" s="34"/>
      <c r="JAZ31" s="34"/>
      <c r="JBA31" s="34"/>
      <c r="JBB31" s="34"/>
      <c r="JBC31" s="34"/>
      <c r="JBD31" s="34"/>
      <c r="JBE31" s="34"/>
      <c r="JBF31" s="34"/>
      <c r="JBG31" s="34"/>
      <c r="JBH31" s="34"/>
      <c r="JBI31" s="34"/>
      <c r="JBJ31" s="34"/>
      <c r="JBK31" s="34"/>
      <c r="JBL31" s="34"/>
      <c r="JBM31" s="34"/>
      <c r="JBN31" s="34"/>
      <c r="JBO31" s="34"/>
      <c r="JBP31" s="34"/>
      <c r="JBQ31" s="34"/>
      <c r="JBR31" s="34"/>
      <c r="JBS31" s="34"/>
      <c r="JBT31" s="34"/>
      <c r="JBU31" s="34"/>
      <c r="JBV31" s="34"/>
      <c r="JBW31" s="34"/>
      <c r="JBX31" s="34"/>
      <c r="JBY31" s="34"/>
      <c r="JBZ31" s="34"/>
      <c r="JCA31" s="34"/>
      <c r="JCB31" s="34"/>
      <c r="JCC31" s="34"/>
      <c r="JCD31" s="34"/>
      <c r="JCE31" s="34"/>
      <c r="JCF31" s="34"/>
      <c r="JCG31" s="34"/>
      <c r="JCH31" s="34"/>
      <c r="JCI31" s="34"/>
      <c r="JCJ31" s="34"/>
      <c r="JCK31" s="34"/>
      <c r="JCL31" s="34"/>
      <c r="JCM31" s="34"/>
      <c r="JCN31" s="34"/>
      <c r="JCO31" s="34"/>
      <c r="JCP31" s="34"/>
      <c r="JCQ31" s="34"/>
      <c r="JCR31" s="34"/>
      <c r="JCS31" s="34"/>
      <c r="JCT31" s="34"/>
      <c r="JCU31" s="34"/>
      <c r="JCV31" s="34"/>
      <c r="JCW31" s="34"/>
      <c r="JCX31" s="34"/>
      <c r="JCY31" s="34"/>
      <c r="JCZ31" s="34"/>
      <c r="JDA31" s="34"/>
      <c r="JDB31" s="34"/>
      <c r="JDC31" s="34"/>
      <c r="JDD31" s="34"/>
      <c r="JDE31" s="34"/>
      <c r="JDF31" s="34"/>
      <c r="JDG31" s="34"/>
      <c r="JDH31" s="34"/>
      <c r="JDI31" s="34"/>
      <c r="JDJ31" s="34"/>
      <c r="JDK31" s="34"/>
      <c r="JDL31" s="34"/>
      <c r="JDM31" s="34"/>
      <c r="JDN31" s="34"/>
      <c r="JDO31" s="34"/>
      <c r="JDP31" s="34"/>
      <c r="JDQ31" s="34"/>
      <c r="JDR31" s="34"/>
      <c r="JDS31" s="34"/>
      <c r="JDT31" s="34"/>
      <c r="JDU31" s="34"/>
      <c r="JDV31" s="34"/>
      <c r="JDW31" s="34"/>
      <c r="JDX31" s="34"/>
      <c r="JDY31" s="34"/>
      <c r="JDZ31" s="34"/>
      <c r="JEA31" s="34"/>
      <c r="JEB31" s="34"/>
      <c r="JEC31" s="34"/>
      <c r="JED31" s="34"/>
      <c r="JEE31" s="34"/>
      <c r="JEF31" s="34"/>
      <c r="JEG31" s="34"/>
      <c r="JEH31" s="34"/>
      <c r="JEI31" s="34"/>
      <c r="JEJ31" s="34"/>
      <c r="JEK31" s="34"/>
      <c r="JEL31" s="34"/>
      <c r="JEM31" s="34"/>
      <c r="JEN31" s="34"/>
      <c r="JEO31" s="34"/>
      <c r="JEP31" s="34"/>
      <c r="JEQ31" s="34"/>
      <c r="JER31" s="34"/>
      <c r="JES31" s="34"/>
      <c r="JET31" s="34"/>
      <c r="JEU31" s="34"/>
      <c r="JEV31" s="34"/>
      <c r="JEW31" s="34"/>
      <c r="JEX31" s="34"/>
      <c r="JEY31" s="34"/>
      <c r="JEZ31" s="34"/>
      <c r="JFA31" s="34"/>
      <c r="JFB31" s="34"/>
      <c r="JFC31" s="34"/>
      <c r="JFD31" s="34"/>
      <c r="JFE31" s="34"/>
      <c r="JFF31" s="34"/>
      <c r="JFG31" s="34"/>
      <c r="JFH31" s="34"/>
      <c r="JFI31" s="34"/>
      <c r="JFJ31" s="34"/>
      <c r="JFK31" s="34"/>
      <c r="JFL31" s="34"/>
      <c r="JFM31" s="34"/>
      <c r="JFN31" s="34"/>
      <c r="JFO31" s="34"/>
      <c r="JFP31" s="34"/>
      <c r="JFQ31" s="34"/>
      <c r="JFR31" s="34"/>
      <c r="JFS31" s="34"/>
      <c r="JFT31" s="34"/>
      <c r="JFU31" s="34"/>
      <c r="JFV31" s="34"/>
      <c r="JFW31" s="34"/>
      <c r="JFX31" s="34"/>
      <c r="JFY31" s="34"/>
      <c r="JFZ31" s="34"/>
      <c r="JGA31" s="34"/>
      <c r="JGB31" s="34"/>
      <c r="JGC31" s="34"/>
      <c r="JGD31" s="34"/>
      <c r="JGE31" s="34"/>
      <c r="JGF31" s="34"/>
      <c r="JGG31" s="34"/>
      <c r="JGH31" s="34"/>
      <c r="JGI31" s="34"/>
      <c r="JGJ31" s="34"/>
      <c r="JGK31" s="34"/>
      <c r="JGL31" s="34"/>
      <c r="JGM31" s="34"/>
      <c r="JGN31" s="34"/>
      <c r="JGO31" s="34"/>
      <c r="JGP31" s="34"/>
      <c r="JGQ31" s="34"/>
      <c r="JGR31" s="34"/>
      <c r="JGS31" s="34"/>
      <c r="JGT31" s="34"/>
      <c r="JGU31" s="34"/>
      <c r="JGV31" s="34"/>
      <c r="JGW31" s="34"/>
      <c r="JGX31" s="34"/>
      <c r="JGY31" s="34"/>
      <c r="JGZ31" s="34"/>
      <c r="JHA31" s="34"/>
      <c r="JHB31" s="34"/>
      <c r="JHC31" s="34"/>
      <c r="JHD31" s="34"/>
      <c r="JHE31" s="34"/>
      <c r="JHF31" s="34"/>
      <c r="JHG31" s="34"/>
      <c r="JHH31" s="34"/>
      <c r="JHI31" s="34"/>
      <c r="JHJ31" s="34"/>
      <c r="JHK31" s="34"/>
      <c r="JHL31" s="34"/>
      <c r="JHM31" s="34"/>
      <c r="JHN31" s="34"/>
      <c r="JHO31" s="34"/>
      <c r="JHP31" s="34"/>
      <c r="JHQ31" s="34"/>
      <c r="JHR31" s="34"/>
      <c r="JHS31" s="34"/>
      <c r="JHT31" s="34"/>
      <c r="JHU31" s="34"/>
      <c r="JHV31" s="34"/>
      <c r="JHW31" s="34"/>
      <c r="JHX31" s="34"/>
      <c r="JHY31" s="34"/>
      <c r="JHZ31" s="34"/>
      <c r="JIA31" s="34"/>
      <c r="JIB31" s="34"/>
      <c r="JIC31" s="34"/>
      <c r="JID31" s="34"/>
      <c r="JIE31" s="34"/>
      <c r="JIF31" s="34"/>
      <c r="JIG31" s="34"/>
      <c r="JIH31" s="34"/>
      <c r="JII31" s="34"/>
      <c r="JIJ31" s="34"/>
      <c r="JIK31" s="34"/>
      <c r="JIL31" s="34"/>
      <c r="JIM31" s="34"/>
      <c r="JIN31" s="34"/>
      <c r="JIO31" s="34"/>
      <c r="JIP31" s="34"/>
      <c r="JIQ31" s="34"/>
      <c r="JIR31" s="34"/>
      <c r="JIS31" s="34"/>
      <c r="JIT31" s="34"/>
      <c r="JIU31" s="34"/>
      <c r="JIV31" s="34"/>
      <c r="JIW31" s="34"/>
      <c r="JIX31" s="34"/>
      <c r="JIY31" s="34"/>
      <c r="JIZ31" s="34"/>
      <c r="JJA31" s="34"/>
      <c r="JJB31" s="34"/>
      <c r="JJC31" s="34"/>
      <c r="JJD31" s="34"/>
      <c r="JJE31" s="34"/>
      <c r="JJF31" s="34"/>
      <c r="JJG31" s="34"/>
      <c r="JJH31" s="34"/>
      <c r="JJI31" s="34"/>
      <c r="JJJ31" s="34"/>
      <c r="JJK31" s="34"/>
      <c r="JJL31" s="34"/>
      <c r="JJM31" s="34"/>
      <c r="JJN31" s="34"/>
      <c r="JJO31" s="34"/>
      <c r="JJP31" s="34"/>
      <c r="JJQ31" s="34"/>
      <c r="JJR31" s="34"/>
      <c r="JJS31" s="34"/>
      <c r="JJT31" s="34"/>
      <c r="JJU31" s="34"/>
      <c r="JJV31" s="34"/>
      <c r="JJW31" s="34"/>
      <c r="JJX31" s="34"/>
      <c r="JJY31" s="34"/>
      <c r="JJZ31" s="34"/>
      <c r="JKA31" s="34"/>
      <c r="JKB31" s="34"/>
      <c r="JKC31" s="34"/>
      <c r="JKD31" s="34"/>
      <c r="JKE31" s="34"/>
      <c r="JKF31" s="34"/>
      <c r="JKG31" s="34"/>
      <c r="JKH31" s="34"/>
      <c r="JKI31" s="34"/>
      <c r="JKJ31" s="34"/>
      <c r="JKK31" s="34"/>
      <c r="JKL31" s="34"/>
      <c r="JKM31" s="34"/>
      <c r="JKN31" s="34"/>
      <c r="JKO31" s="34"/>
      <c r="JKP31" s="34"/>
      <c r="JKQ31" s="34"/>
      <c r="JKR31" s="34"/>
      <c r="JKS31" s="34"/>
      <c r="JKT31" s="34"/>
      <c r="JKU31" s="34"/>
      <c r="JKV31" s="34"/>
      <c r="JKW31" s="34"/>
      <c r="JKX31" s="34"/>
      <c r="JKY31" s="34"/>
      <c r="JKZ31" s="34"/>
      <c r="JLA31" s="34"/>
      <c r="JLB31" s="34"/>
      <c r="JLC31" s="34"/>
      <c r="JLD31" s="34"/>
      <c r="JLE31" s="34"/>
      <c r="JLF31" s="34"/>
      <c r="JLG31" s="34"/>
      <c r="JLH31" s="34"/>
      <c r="JLI31" s="34"/>
      <c r="JLJ31" s="34"/>
      <c r="JLK31" s="34"/>
      <c r="JLL31" s="34"/>
      <c r="JLM31" s="34"/>
      <c r="JLN31" s="34"/>
      <c r="JLO31" s="34"/>
      <c r="JLP31" s="34"/>
      <c r="JLQ31" s="34"/>
      <c r="JLR31" s="34"/>
      <c r="JLS31" s="34"/>
      <c r="JLT31" s="34"/>
      <c r="JLU31" s="34"/>
      <c r="JLV31" s="34"/>
      <c r="JLW31" s="34"/>
      <c r="JLX31" s="34"/>
      <c r="JLY31" s="34"/>
      <c r="JLZ31" s="34"/>
      <c r="JMA31" s="34"/>
      <c r="JMB31" s="34"/>
      <c r="JMC31" s="34"/>
      <c r="JMD31" s="34"/>
      <c r="JME31" s="34"/>
      <c r="JMF31" s="34"/>
      <c r="JMG31" s="34"/>
      <c r="JMH31" s="34"/>
      <c r="JMI31" s="34"/>
      <c r="JMJ31" s="34"/>
      <c r="JMK31" s="34"/>
      <c r="JML31" s="34"/>
      <c r="JMM31" s="34"/>
      <c r="JMN31" s="34"/>
      <c r="JMO31" s="34"/>
      <c r="JMP31" s="34"/>
      <c r="JMQ31" s="34"/>
      <c r="JMR31" s="34"/>
      <c r="JMS31" s="34"/>
      <c r="JMT31" s="34"/>
      <c r="JMU31" s="34"/>
      <c r="JMV31" s="34"/>
      <c r="JMW31" s="34"/>
      <c r="JMX31" s="34"/>
      <c r="JMY31" s="34"/>
      <c r="JMZ31" s="34"/>
      <c r="JNA31" s="34"/>
      <c r="JNB31" s="34"/>
      <c r="JNC31" s="34"/>
      <c r="JND31" s="34"/>
      <c r="JNE31" s="34"/>
      <c r="JNF31" s="34"/>
      <c r="JNG31" s="34"/>
      <c r="JNH31" s="34"/>
      <c r="JNI31" s="34"/>
      <c r="JNJ31" s="34"/>
      <c r="JNK31" s="34"/>
      <c r="JNL31" s="34"/>
      <c r="JNM31" s="34"/>
      <c r="JNN31" s="34"/>
      <c r="JNO31" s="34"/>
      <c r="JNP31" s="34"/>
      <c r="JNQ31" s="34"/>
      <c r="JNR31" s="34"/>
      <c r="JNS31" s="34"/>
      <c r="JNT31" s="34"/>
      <c r="JNU31" s="34"/>
      <c r="JNV31" s="34"/>
      <c r="JNW31" s="34"/>
      <c r="JNX31" s="34"/>
      <c r="JNY31" s="34"/>
      <c r="JNZ31" s="34"/>
      <c r="JOA31" s="34"/>
      <c r="JOB31" s="34"/>
      <c r="JOC31" s="34"/>
      <c r="JOD31" s="34"/>
      <c r="JOE31" s="34"/>
      <c r="JOF31" s="34"/>
      <c r="JOG31" s="34"/>
      <c r="JOH31" s="34"/>
      <c r="JOI31" s="34"/>
      <c r="JOJ31" s="34"/>
      <c r="JOK31" s="34"/>
      <c r="JOL31" s="34"/>
      <c r="JOM31" s="34"/>
      <c r="JON31" s="34"/>
      <c r="JOO31" s="34"/>
      <c r="JOP31" s="34"/>
      <c r="JOQ31" s="34"/>
      <c r="JOR31" s="34"/>
      <c r="JOS31" s="34"/>
      <c r="JOT31" s="34"/>
      <c r="JOU31" s="34"/>
      <c r="JOV31" s="34"/>
      <c r="JOW31" s="34"/>
      <c r="JOX31" s="34"/>
      <c r="JOY31" s="34"/>
      <c r="JOZ31" s="34"/>
      <c r="JPA31" s="34"/>
      <c r="JPB31" s="34"/>
      <c r="JPC31" s="34"/>
      <c r="JPD31" s="34"/>
      <c r="JPE31" s="34"/>
      <c r="JPF31" s="34"/>
      <c r="JPG31" s="34"/>
      <c r="JPH31" s="34"/>
      <c r="JPI31" s="34"/>
      <c r="JPJ31" s="34"/>
      <c r="JPK31" s="34"/>
      <c r="JPL31" s="34"/>
      <c r="JPM31" s="34"/>
      <c r="JPN31" s="34"/>
      <c r="JPO31" s="34"/>
      <c r="JPP31" s="34"/>
      <c r="JPQ31" s="34"/>
      <c r="JPR31" s="34"/>
      <c r="JPS31" s="34"/>
      <c r="JPT31" s="34"/>
      <c r="JPU31" s="34"/>
      <c r="JPV31" s="34"/>
      <c r="JPW31" s="34"/>
      <c r="JPX31" s="34"/>
      <c r="JPY31" s="34"/>
      <c r="JPZ31" s="34"/>
      <c r="JQA31" s="34"/>
      <c r="JQB31" s="34"/>
      <c r="JQC31" s="34"/>
      <c r="JQD31" s="34"/>
      <c r="JQE31" s="34"/>
      <c r="JQF31" s="34"/>
      <c r="JQG31" s="34"/>
      <c r="JQH31" s="34"/>
      <c r="JQI31" s="34"/>
      <c r="JQJ31" s="34"/>
      <c r="JQK31" s="34"/>
      <c r="JQL31" s="34"/>
      <c r="JQM31" s="34"/>
      <c r="JQN31" s="34"/>
      <c r="JQO31" s="34"/>
      <c r="JQP31" s="34"/>
      <c r="JQQ31" s="34"/>
      <c r="JQR31" s="34"/>
      <c r="JQS31" s="34"/>
      <c r="JQT31" s="34"/>
      <c r="JQU31" s="34"/>
      <c r="JQV31" s="34"/>
      <c r="JQW31" s="34"/>
      <c r="JQX31" s="34"/>
      <c r="JQY31" s="34"/>
      <c r="JQZ31" s="34"/>
      <c r="JRA31" s="34"/>
      <c r="JRB31" s="34"/>
      <c r="JRC31" s="34"/>
      <c r="JRD31" s="34"/>
      <c r="JRE31" s="34"/>
      <c r="JRF31" s="34"/>
      <c r="JRG31" s="34"/>
      <c r="JRH31" s="34"/>
      <c r="JRI31" s="34"/>
      <c r="JRJ31" s="34"/>
      <c r="JRK31" s="34"/>
      <c r="JRL31" s="34"/>
      <c r="JRM31" s="34"/>
      <c r="JRN31" s="34"/>
      <c r="JRO31" s="34"/>
      <c r="JRP31" s="34"/>
      <c r="JRQ31" s="34"/>
      <c r="JRR31" s="34"/>
      <c r="JRS31" s="34"/>
      <c r="JRT31" s="34"/>
      <c r="JRU31" s="34"/>
      <c r="JRV31" s="34"/>
      <c r="JRW31" s="34"/>
      <c r="JRX31" s="34"/>
      <c r="JRY31" s="34"/>
      <c r="JRZ31" s="34"/>
      <c r="JSA31" s="34"/>
      <c r="JSB31" s="34"/>
      <c r="JSC31" s="34"/>
      <c r="JSD31" s="34"/>
      <c r="JSE31" s="34"/>
      <c r="JSF31" s="34"/>
      <c r="JSG31" s="34"/>
      <c r="JSH31" s="34"/>
      <c r="JSI31" s="34"/>
      <c r="JSJ31" s="34"/>
      <c r="JSK31" s="34"/>
      <c r="JSL31" s="34"/>
      <c r="JSM31" s="34"/>
      <c r="JSN31" s="34"/>
      <c r="JSO31" s="34"/>
      <c r="JSP31" s="34"/>
      <c r="JSQ31" s="34"/>
      <c r="JSR31" s="34"/>
      <c r="JSS31" s="34"/>
      <c r="JST31" s="34"/>
      <c r="JSU31" s="34"/>
      <c r="JSV31" s="34"/>
      <c r="JSW31" s="34"/>
      <c r="JSX31" s="34"/>
      <c r="JSY31" s="34"/>
      <c r="JSZ31" s="34"/>
      <c r="JTA31" s="34"/>
      <c r="JTB31" s="34"/>
      <c r="JTC31" s="34"/>
      <c r="JTD31" s="34"/>
      <c r="JTE31" s="34"/>
      <c r="JTF31" s="34"/>
      <c r="JTG31" s="34"/>
      <c r="JTH31" s="34"/>
      <c r="JTI31" s="34"/>
      <c r="JTJ31" s="34"/>
      <c r="JTK31" s="34"/>
      <c r="JTL31" s="34"/>
      <c r="JTM31" s="34"/>
      <c r="JTN31" s="34"/>
      <c r="JTO31" s="34"/>
      <c r="JTP31" s="34"/>
      <c r="JTQ31" s="34"/>
      <c r="JTR31" s="34"/>
      <c r="JTS31" s="34"/>
      <c r="JTT31" s="34"/>
      <c r="JTU31" s="34"/>
      <c r="JTV31" s="34"/>
      <c r="JTW31" s="34"/>
      <c r="JTX31" s="34"/>
      <c r="JTY31" s="34"/>
      <c r="JTZ31" s="34"/>
      <c r="JUA31" s="34"/>
      <c r="JUB31" s="34"/>
      <c r="JUC31" s="34"/>
      <c r="JUD31" s="34"/>
      <c r="JUE31" s="34"/>
      <c r="JUF31" s="34"/>
      <c r="JUG31" s="34"/>
      <c r="JUH31" s="34"/>
      <c r="JUI31" s="34"/>
      <c r="JUJ31" s="34"/>
      <c r="JUK31" s="34"/>
      <c r="JUL31" s="34"/>
      <c r="JUM31" s="34"/>
      <c r="JUN31" s="34"/>
      <c r="JUO31" s="34"/>
      <c r="JUP31" s="34"/>
      <c r="JUQ31" s="34"/>
      <c r="JUR31" s="34"/>
      <c r="JUS31" s="34"/>
      <c r="JUT31" s="34"/>
      <c r="JUU31" s="34"/>
      <c r="JUV31" s="34"/>
      <c r="JUW31" s="34"/>
      <c r="JUX31" s="34"/>
      <c r="JUY31" s="34"/>
      <c r="JUZ31" s="34"/>
      <c r="JVA31" s="34"/>
      <c r="JVB31" s="34"/>
      <c r="JVC31" s="34"/>
      <c r="JVD31" s="34"/>
      <c r="JVE31" s="34"/>
      <c r="JVF31" s="34"/>
      <c r="JVG31" s="34"/>
      <c r="JVH31" s="34"/>
      <c r="JVI31" s="34"/>
      <c r="JVJ31" s="34"/>
      <c r="JVK31" s="34"/>
      <c r="JVL31" s="34"/>
      <c r="JVM31" s="34"/>
      <c r="JVN31" s="34"/>
      <c r="JVO31" s="34"/>
      <c r="JVP31" s="34"/>
      <c r="JVQ31" s="34"/>
      <c r="JVR31" s="34"/>
      <c r="JVS31" s="34"/>
      <c r="JVT31" s="34"/>
      <c r="JVU31" s="34"/>
      <c r="JVV31" s="34"/>
      <c r="JVW31" s="34"/>
      <c r="JVX31" s="34"/>
      <c r="JVY31" s="34"/>
      <c r="JVZ31" s="34"/>
      <c r="JWA31" s="34"/>
      <c r="JWB31" s="34"/>
      <c r="JWC31" s="34"/>
      <c r="JWD31" s="34"/>
      <c r="JWE31" s="34"/>
      <c r="JWF31" s="34"/>
      <c r="JWG31" s="34"/>
      <c r="JWH31" s="34"/>
      <c r="JWI31" s="34"/>
      <c r="JWJ31" s="34"/>
      <c r="JWK31" s="34"/>
      <c r="JWL31" s="34"/>
      <c r="JWM31" s="34"/>
      <c r="JWN31" s="34"/>
      <c r="JWO31" s="34"/>
      <c r="JWP31" s="34"/>
      <c r="JWQ31" s="34"/>
      <c r="JWR31" s="34"/>
      <c r="JWS31" s="34"/>
      <c r="JWT31" s="34"/>
      <c r="JWU31" s="34"/>
      <c r="JWV31" s="34"/>
      <c r="JWW31" s="34"/>
      <c r="JWX31" s="34"/>
      <c r="JWY31" s="34"/>
      <c r="JWZ31" s="34"/>
      <c r="JXA31" s="34"/>
      <c r="JXB31" s="34"/>
      <c r="JXC31" s="34"/>
      <c r="JXD31" s="34"/>
      <c r="JXE31" s="34"/>
      <c r="JXF31" s="34"/>
      <c r="JXG31" s="34"/>
      <c r="JXH31" s="34"/>
      <c r="JXI31" s="34"/>
      <c r="JXJ31" s="34"/>
      <c r="JXK31" s="34"/>
      <c r="JXL31" s="34"/>
      <c r="JXM31" s="34"/>
      <c r="JXN31" s="34"/>
      <c r="JXO31" s="34"/>
      <c r="JXP31" s="34"/>
      <c r="JXQ31" s="34"/>
      <c r="JXR31" s="34"/>
      <c r="JXS31" s="34"/>
      <c r="JXT31" s="34"/>
      <c r="JXU31" s="34"/>
      <c r="JXV31" s="34"/>
      <c r="JXW31" s="34"/>
      <c r="JXX31" s="34"/>
      <c r="JXY31" s="34"/>
      <c r="JXZ31" s="34"/>
      <c r="JYA31" s="34"/>
      <c r="JYB31" s="34"/>
      <c r="JYC31" s="34"/>
      <c r="JYD31" s="34"/>
      <c r="JYE31" s="34"/>
      <c r="JYF31" s="34"/>
      <c r="JYG31" s="34"/>
      <c r="JYH31" s="34"/>
      <c r="JYI31" s="34"/>
      <c r="JYJ31" s="34"/>
      <c r="JYK31" s="34"/>
      <c r="JYL31" s="34"/>
      <c r="JYM31" s="34"/>
      <c r="JYN31" s="34"/>
      <c r="JYO31" s="34"/>
      <c r="JYP31" s="34"/>
      <c r="JYQ31" s="34"/>
      <c r="JYR31" s="34"/>
      <c r="JYS31" s="34"/>
      <c r="JYT31" s="34"/>
      <c r="JYU31" s="34"/>
      <c r="JYV31" s="34"/>
      <c r="JYW31" s="34"/>
      <c r="JYX31" s="34"/>
      <c r="JYY31" s="34"/>
      <c r="JYZ31" s="34"/>
      <c r="JZA31" s="34"/>
      <c r="JZB31" s="34"/>
      <c r="JZC31" s="34"/>
      <c r="JZD31" s="34"/>
      <c r="JZE31" s="34"/>
      <c r="JZF31" s="34"/>
      <c r="JZG31" s="34"/>
      <c r="JZH31" s="34"/>
      <c r="JZI31" s="34"/>
      <c r="JZJ31" s="34"/>
      <c r="JZK31" s="34"/>
      <c r="JZL31" s="34"/>
      <c r="JZM31" s="34"/>
      <c r="JZN31" s="34"/>
      <c r="JZO31" s="34"/>
      <c r="JZP31" s="34"/>
      <c r="JZQ31" s="34"/>
      <c r="JZR31" s="34"/>
      <c r="JZS31" s="34"/>
      <c r="JZT31" s="34"/>
      <c r="JZU31" s="34"/>
      <c r="JZV31" s="34"/>
      <c r="JZW31" s="34"/>
      <c r="JZX31" s="34"/>
      <c r="JZY31" s="34"/>
      <c r="JZZ31" s="34"/>
      <c r="KAA31" s="34"/>
      <c r="KAB31" s="34"/>
      <c r="KAC31" s="34"/>
      <c r="KAD31" s="34"/>
      <c r="KAE31" s="34"/>
      <c r="KAF31" s="34"/>
      <c r="KAG31" s="34"/>
      <c r="KAH31" s="34"/>
      <c r="KAI31" s="34"/>
      <c r="KAJ31" s="34"/>
      <c r="KAK31" s="34"/>
      <c r="KAL31" s="34"/>
      <c r="KAM31" s="34"/>
      <c r="KAN31" s="34"/>
      <c r="KAO31" s="34"/>
      <c r="KAP31" s="34"/>
      <c r="KAQ31" s="34"/>
      <c r="KAR31" s="34"/>
      <c r="KAS31" s="34"/>
      <c r="KAT31" s="34"/>
      <c r="KAU31" s="34"/>
      <c r="KAV31" s="34"/>
      <c r="KAW31" s="34"/>
      <c r="KAX31" s="34"/>
      <c r="KAY31" s="34"/>
      <c r="KAZ31" s="34"/>
      <c r="KBA31" s="34"/>
      <c r="KBB31" s="34"/>
      <c r="KBC31" s="34"/>
      <c r="KBD31" s="34"/>
      <c r="KBE31" s="34"/>
      <c r="KBF31" s="34"/>
      <c r="KBG31" s="34"/>
      <c r="KBH31" s="34"/>
      <c r="KBI31" s="34"/>
      <c r="KBJ31" s="34"/>
      <c r="KBK31" s="34"/>
      <c r="KBL31" s="34"/>
      <c r="KBM31" s="34"/>
      <c r="KBN31" s="34"/>
      <c r="KBO31" s="34"/>
      <c r="KBP31" s="34"/>
      <c r="KBQ31" s="34"/>
      <c r="KBR31" s="34"/>
      <c r="KBS31" s="34"/>
      <c r="KBT31" s="34"/>
      <c r="KBU31" s="34"/>
      <c r="KBV31" s="34"/>
      <c r="KBW31" s="34"/>
      <c r="KBX31" s="34"/>
      <c r="KBY31" s="34"/>
      <c r="KBZ31" s="34"/>
      <c r="KCA31" s="34"/>
      <c r="KCB31" s="34"/>
      <c r="KCC31" s="34"/>
      <c r="KCD31" s="34"/>
      <c r="KCE31" s="34"/>
      <c r="KCF31" s="34"/>
      <c r="KCG31" s="34"/>
      <c r="KCH31" s="34"/>
      <c r="KCI31" s="34"/>
      <c r="KCJ31" s="34"/>
      <c r="KCK31" s="34"/>
      <c r="KCL31" s="34"/>
      <c r="KCM31" s="34"/>
      <c r="KCN31" s="34"/>
      <c r="KCO31" s="34"/>
      <c r="KCP31" s="34"/>
      <c r="KCQ31" s="34"/>
      <c r="KCR31" s="34"/>
      <c r="KCS31" s="34"/>
      <c r="KCT31" s="34"/>
      <c r="KCU31" s="34"/>
      <c r="KCV31" s="34"/>
      <c r="KCW31" s="34"/>
      <c r="KCX31" s="34"/>
      <c r="KCY31" s="34"/>
      <c r="KCZ31" s="34"/>
      <c r="KDA31" s="34"/>
      <c r="KDB31" s="34"/>
      <c r="KDC31" s="34"/>
      <c r="KDD31" s="34"/>
      <c r="KDE31" s="34"/>
      <c r="KDF31" s="34"/>
      <c r="KDG31" s="34"/>
      <c r="KDH31" s="34"/>
      <c r="KDI31" s="34"/>
      <c r="KDJ31" s="34"/>
      <c r="KDK31" s="34"/>
      <c r="KDL31" s="34"/>
      <c r="KDM31" s="34"/>
      <c r="KDN31" s="34"/>
      <c r="KDO31" s="34"/>
      <c r="KDP31" s="34"/>
      <c r="KDQ31" s="34"/>
      <c r="KDR31" s="34"/>
      <c r="KDS31" s="34"/>
      <c r="KDT31" s="34"/>
      <c r="KDU31" s="34"/>
      <c r="KDV31" s="34"/>
      <c r="KDW31" s="34"/>
      <c r="KDX31" s="34"/>
      <c r="KDY31" s="34"/>
      <c r="KDZ31" s="34"/>
      <c r="KEA31" s="34"/>
      <c r="KEB31" s="34"/>
      <c r="KEC31" s="34"/>
      <c r="KED31" s="34"/>
      <c r="KEE31" s="34"/>
      <c r="KEF31" s="34"/>
      <c r="KEG31" s="34"/>
      <c r="KEH31" s="34"/>
      <c r="KEI31" s="34"/>
      <c r="KEJ31" s="34"/>
      <c r="KEK31" s="34"/>
      <c r="KEL31" s="34"/>
      <c r="KEM31" s="34"/>
      <c r="KEN31" s="34"/>
      <c r="KEO31" s="34"/>
      <c r="KEP31" s="34"/>
      <c r="KEQ31" s="34"/>
      <c r="KER31" s="34"/>
      <c r="KES31" s="34"/>
      <c r="KET31" s="34"/>
      <c r="KEU31" s="34"/>
      <c r="KEV31" s="34"/>
      <c r="KEW31" s="34"/>
      <c r="KEX31" s="34"/>
      <c r="KEY31" s="34"/>
      <c r="KEZ31" s="34"/>
      <c r="KFA31" s="34"/>
      <c r="KFB31" s="34"/>
      <c r="KFC31" s="34"/>
      <c r="KFD31" s="34"/>
      <c r="KFE31" s="34"/>
      <c r="KFF31" s="34"/>
      <c r="KFG31" s="34"/>
      <c r="KFH31" s="34"/>
      <c r="KFI31" s="34"/>
      <c r="KFJ31" s="34"/>
      <c r="KFK31" s="34"/>
      <c r="KFL31" s="34"/>
      <c r="KFM31" s="34"/>
      <c r="KFN31" s="34"/>
      <c r="KFO31" s="34"/>
      <c r="KFP31" s="34"/>
      <c r="KFQ31" s="34"/>
      <c r="KFR31" s="34"/>
      <c r="KFS31" s="34"/>
      <c r="KFT31" s="34"/>
      <c r="KFU31" s="34"/>
      <c r="KFV31" s="34"/>
      <c r="KFW31" s="34"/>
      <c r="KFX31" s="34"/>
      <c r="KFY31" s="34"/>
      <c r="KFZ31" s="34"/>
      <c r="KGA31" s="34"/>
      <c r="KGB31" s="34"/>
      <c r="KGC31" s="34"/>
      <c r="KGD31" s="34"/>
      <c r="KGE31" s="34"/>
      <c r="KGF31" s="34"/>
      <c r="KGG31" s="34"/>
      <c r="KGH31" s="34"/>
      <c r="KGI31" s="34"/>
      <c r="KGJ31" s="34"/>
      <c r="KGK31" s="34"/>
      <c r="KGL31" s="34"/>
      <c r="KGM31" s="34"/>
      <c r="KGN31" s="34"/>
      <c r="KGO31" s="34"/>
      <c r="KGP31" s="34"/>
      <c r="KGQ31" s="34"/>
      <c r="KGR31" s="34"/>
      <c r="KGS31" s="34"/>
      <c r="KGT31" s="34"/>
      <c r="KGU31" s="34"/>
      <c r="KGV31" s="34"/>
      <c r="KGW31" s="34"/>
      <c r="KGX31" s="34"/>
      <c r="KGY31" s="34"/>
      <c r="KGZ31" s="34"/>
      <c r="KHA31" s="34"/>
      <c r="KHB31" s="34"/>
      <c r="KHC31" s="34"/>
      <c r="KHD31" s="34"/>
      <c r="KHE31" s="34"/>
      <c r="KHF31" s="34"/>
      <c r="KHG31" s="34"/>
      <c r="KHH31" s="34"/>
      <c r="KHI31" s="34"/>
      <c r="KHJ31" s="34"/>
      <c r="KHK31" s="34"/>
      <c r="KHL31" s="34"/>
      <c r="KHM31" s="34"/>
      <c r="KHN31" s="34"/>
      <c r="KHO31" s="34"/>
      <c r="KHP31" s="34"/>
      <c r="KHQ31" s="34"/>
      <c r="KHR31" s="34"/>
      <c r="KHS31" s="34"/>
      <c r="KHT31" s="34"/>
      <c r="KHU31" s="34"/>
      <c r="KHV31" s="34"/>
      <c r="KHW31" s="34"/>
      <c r="KHX31" s="34"/>
      <c r="KHY31" s="34"/>
      <c r="KHZ31" s="34"/>
      <c r="KIA31" s="34"/>
      <c r="KIB31" s="34"/>
      <c r="KIC31" s="34"/>
      <c r="KID31" s="34"/>
      <c r="KIE31" s="34"/>
      <c r="KIF31" s="34"/>
      <c r="KIG31" s="34"/>
      <c r="KIH31" s="34"/>
      <c r="KII31" s="34"/>
      <c r="KIJ31" s="34"/>
      <c r="KIK31" s="34"/>
      <c r="KIL31" s="34"/>
      <c r="KIM31" s="34"/>
      <c r="KIN31" s="34"/>
      <c r="KIO31" s="34"/>
      <c r="KIP31" s="34"/>
      <c r="KIQ31" s="34"/>
      <c r="KIR31" s="34"/>
      <c r="KIS31" s="34"/>
      <c r="KIT31" s="34"/>
      <c r="KIU31" s="34"/>
      <c r="KIV31" s="34"/>
      <c r="KIW31" s="34"/>
      <c r="KIX31" s="34"/>
      <c r="KIY31" s="34"/>
      <c r="KIZ31" s="34"/>
      <c r="KJA31" s="34"/>
      <c r="KJB31" s="34"/>
      <c r="KJC31" s="34"/>
      <c r="KJD31" s="34"/>
      <c r="KJE31" s="34"/>
      <c r="KJF31" s="34"/>
      <c r="KJG31" s="34"/>
      <c r="KJH31" s="34"/>
      <c r="KJI31" s="34"/>
      <c r="KJJ31" s="34"/>
      <c r="KJK31" s="34"/>
      <c r="KJL31" s="34"/>
      <c r="KJM31" s="34"/>
      <c r="KJN31" s="34"/>
      <c r="KJO31" s="34"/>
      <c r="KJP31" s="34"/>
      <c r="KJQ31" s="34"/>
      <c r="KJR31" s="34"/>
      <c r="KJS31" s="34"/>
      <c r="KJT31" s="34"/>
      <c r="KJU31" s="34"/>
      <c r="KJV31" s="34"/>
      <c r="KJW31" s="34"/>
      <c r="KJX31" s="34"/>
      <c r="KJY31" s="34"/>
      <c r="KJZ31" s="34"/>
      <c r="KKA31" s="34"/>
      <c r="KKB31" s="34"/>
      <c r="KKC31" s="34"/>
      <c r="KKD31" s="34"/>
      <c r="KKE31" s="34"/>
      <c r="KKF31" s="34"/>
      <c r="KKG31" s="34"/>
      <c r="KKH31" s="34"/>
      <c r="KKI31" s="34"/>
      <c r="KKJ31" s="34"/>
      <c r="KKK31" s="34"/>
      <c r="KKL31" s="34"/>
      <c r="KKM31" s="34"/>
      <c r="KKN31" s="34"/>
      <c r="KKO31" s="34"/>
      <c r="KKP31" s="34"/>
      <c r="KKQ31" s="34"/>
      <c r="KKR31" s="34"/>
      <c r="KKS31" s="34"/>
      <c r="KKT31" s="34"/>
      <c r="KKU31" s="34"/>
      <c r="KKV31" s="34"/>
      <c r="KKW31" s="34"/>
      <c r="KKX31" s="34"/>
      <c r="KKY31" s="34"/>
      <c r="KKZ31" s="34"/>
      <c r="KLA31" s="34"/>
      <c r="KLB31" s="34"/>
      <c r="KLC31" s="34"/>
      <c r="KLD31" s="34"/>
      <c r="KLE31" s="34"/>
      <c r="KLF31" s="34"/>
      <c r="KLG31" s="34"/>
      <c r="KLH31" s="34"/>
      <c r="KLI31" s="34"/>
      <c r="KLJ31" s="34"/>
      <c r="KLK31" s="34"/>
      <c r="KLL31" s="34"/>
      <c r="KLM31" s="34"/>
      <c r="KLN31" s="34"/>
      <c r="KLO31" s="34"/>
      <c r="KLP31" s="34"/>
      <c r="KLQ31" s="34"/>
      <c r="KLR31" s="34"/>
      <c r="KLS31" s="34"/>
      <c r="KLT31" s="34"/>
      <c r="KLU31" s="34"/>
      <c r="KLV31" s="34"/>
      <c r="KLW31" s="34"/>
      <c r="KLX31" s="34"/>
      <c r="KLY31" s="34"/>
      <c r="KLZ31" s="34"/>
      <c r="KMA31" s="34"/>
      <c r="KMB31" s="34"/>
      <c r="KMC31" s="34"/>
      <c r="KMD31" s="34"/>
      <c r="KME31" s="34"/>
      <c r="KMF31" s="34"/>
      <c r="KMG31" s="34"/>
      <c r="KMH31" s="34"/>
      <c r="KMI31" s="34"/>
      <c r="KMJ31" s="34"/>
      <c r="KMK31" s="34"/>
      <c r="KML31" s="34"/>
      <c r="KMM31" s="34"/>
      <c r="KMN31" s="34"/>
      <c r="KMO31" s="34"/>
      <c r="KMP31" s="34"/>
      <c r="KMQ31" s="34"/>
      <c r="KMR31" s="34"/>
      <c r="KMS31" s="34"/>
      <c r="KMT31" s="34"/>
      <c r="KMU31" s="34"/>
      <c r="KMV31" s="34"/>
      <c r="KMW31" s="34"/>
      <c r="KMX31" s="34"/>
      <c r="KMY31" s="34"/>
      <c r="KMZ31" s="34"/>
      <c r="KNA31" s="34"/>
      <c r="KNB31" s="34"/>
      <c r="KNC31" s="34"/>
      <c r="KND31" s="34"/>
      <c r="KNE31" s="34"/>
      <c r="KNF31" s="34"/>
      <c r="KNG31" s="34"/>
      <c r="KNH31" s="34"/>
      <c r="KNI31" s="34"/>
      <c r="KNJ31" s="34"/>
      <c r="KNK31" s="34"/>
      <c r="KNL31" s="34"/>
      <c r="KNM31" s="34"/>
      <c r="KNN31" s="34"/>
      <c r="KNO31" s="34"/>
      <c r="KNP31" s="34"/>
      <c r="KNQ31" s="34"/>
      <c r="KNR31" s="34"/>
      <c r="KNS31" s="34"/>
      <c r="KNT31" s="34"/>
      <c r="KNU31" s="34"/>
      <c r="KNV31" s="34"/>
      <c r="KNW31" s="34"/>
      <c r="KNX31" s="34"/>
      <c r="KNY31" s="34"/>
      <c r="KNZ31" s="34"/>
      <c r="KOA31" s="34"/>
      <c r="KOB31" s="34"/>
      <c r="KOC31" s="34"/>
      <c r="KOD31" s="34"/>
      <c r="KOE31" s="34"/>
      <c r="KOF31" s="34"/>
      <c r="KOG31" s="34"/>
      <c r="KOH31" s="34"/>
      <c r="KOI31" s="34"/>
      <c r="KOJ31" s="34"/>
      <c r="KOK31" s="34"/>
      <c r="KOL31" s="34"/>
      <c r="KOM31" s="34"/>
      <c r="KON31" s="34"/>
      <c r="KOO31" s="34"/>
      <c r="KOP31" s="34"/>
      <c r="KOQ31" s="34"/>
      <c r="KOR31" s="34"/>
      <c r="KOS31" s="34"/>
      <c r="KOT31" s="34"/>
      <c r="KOU31" s="34"/>
      <c r="KOV31" s="34"/>
      <c r="KOW31" s="34"/>
      <c r="KOX31" s="34"/>
      <c r="KOY31" s="34"/>
      <c r="KOZ31" s="34"/>
      <c r="KPA31" s="34"/>
      <c r="KPB31" s="34"/>
      <c r="KPC31" s="34"/>
      <c r="KPD31" s="34"/>
      <c r="KPE31" s="34"/>
      <c r="KPF31" s="34"/>
      <c r="KPG31" s="34"/>
      <c r="KPH31" s="34"/>
      <c r="KPI31" s="34"/>
      <c r="KPJ31" s="34"/>
      <c r="KPK31" s="34"/>
      <c r="KPL31" s="34"/>
      <c r="KPM31" s="34"/>
      <c r="KPN31" s="34"/>
      <c r="KPO31" s="34"/>
      <c r="KPP31" s="34"/>
      <c r="KPQ31" s="34"/>
      <c r="KPR31" s="34"/>
      <c r="KPS31" s="34"/>
      <c r="KPT31" s="34"/>
      <c r="KPU31" s="34"/>
      <c r="KPV31" s="34"/>
      <c r="KPW31" s="34"/>
      <c r="KPX31" s="34"/>
      <c r="KPY31" s="34"/>
      <c r="KPZ31" s="34"/>
      <c r="KQA31" s="34"/>
      <c r="KQB31" s="34"/>
      <c r="KQC31" s="34"/>
      <c r="KQD31" s="34"/>
      <c r="KQE31" s="34"/>
      <c r="KQF31" s="34"/>
      <c r="KQG31" s="34"/>
      <c r="KQH31" s="34"/>
      <c r="KQI31" s="34"/>
      <c r="KQJ31" s="34"/>
      <c r="KQK31" s="34"/>
      <c r="KQL31" s="34"/>
      <c r="KQM31" s="34"/>
      <c r="KQN31" s="34"/>
      <c r="KQO31" s="34"/>
      <c r="KQP31" s="34"/>
      <c r="KQQ31" s="34"/>
      <c r="KQR31" s="34"/>
      <c r="KQS31" s="34"/>
      <c r="KQT31" s="34"/>
      <c r="KQU31" s="34"/>
      <c r="KQV31" s="34"/>
      <c r="KQW31" s="34"/>
      <c r="KQX31" s="34"/>
      <c r="KQY31" s="34"/>
      <c r="KQZ31" s="34"/>
      <c r="KRA31" s="34"/>
      <c r="KRB31" s="34"/>
      <c r="KRC31" s="34"/>
      <c r="KRD31" s="34"/>
      <c r="KRE31" s="34"/>
      <c r="KRF31" s="34"/>
      <c r="KRG31" s="34"/>
      <c r="KRH31" s="34"/>
      <c r="KRI31" s="34"/>
      <c r="KRJ31" s="34"/>
      <c r="KRK31" s="34"/>
      <c r="KRL31" s="34"/>
      <c r="KRM31" s="34"/>
      <c r="KRN31" s="34"/>
      <c r="KRO31" s="34"/>
      <c r="KRP31" s="34"/>
      <c r="KRQ31" s="34"/>
      <c r="KRR31" s="34"/>
      <c r="KRS31" s="34"/>
      <c r="KRT31" s="34"/>
      <c r="KRU31" s="34"/>
      <c r="KRV31" s="34"/>
      <c r="KRW31" s="34"/>
      <c r="KRX31" s="34"/>
      <c r="KRY31" s="34"/>
      <c r="KRZ31" s="34"/>
      <c r="KSA31" s="34"/>
      <c r="KSB31" s="34"/>
      <c r="KSC31" s="34"/>
      <c r="KSD31" s="34"/>
      <c r="KSE31" s="34"/>
      <c r="KSF31" s="34"/>
      <c r="KSG31" s="34"/>
      <c r="KSH31" s="34"/>
      <c r="KSI31" s="34"/>
      <c r="KSJ31" s="34"/>
      <c r="KSK31" s="34"/>
      <c r="KSL31" s="34"/>
      <c r="KSM31" s="34"/>
      <c r="KSN31" s="34"/>
      <c r="KSO31" s="34"/>
      <c r="KSP31" s="34"/>
      <c r="KSQ31" s="34"/>
      <c r="KSR31" s="34"/>
      <c r="KSS31" s="34"/>
      <c r="KST31" s="34"/>
      <c r="KSU31" s="34"/>
      <c r="KSV31" s="34"/>
      <c r="KSW31" s="34"/>
      <c r="KSX31" s="34"/>
      <c r="KSY31" s="34"/>
      <c r="KSZ31" s="34"/>
      <c r="KTA31" s="34"/>
      <c r="KTB31" s="34"/>
      <c r="KTC31" s="34"/>
      <c r="KTD31" s="34"/>
      <c r="KTE31" s="34"/>
      <c r="KTF31" s="34"/>
      <c r="KTG31" s="34"/>
      <c r="KTH31" s="34"/>
      <c r="KTI31" s="34"/>
      <c r="KTJ31" s="34"/>
      <c r="KTK31" s="34"/>
      <c r="KTL31" s="34"/>
      <c r="KTM31" s="34"/>
      <c r="KTN31" s="34"/>
      <c r="KTO31" s="34"/>
      <c r="KTP31" s="34"/>
      <c r="KTQ31" s="34"/>
      <c r="KTR31" s="34"/>
      <c r="KTS31" s="34"/>
      <c r="KTT31" s="34"/>
      <c r="KTU31" s="34"/>
      <c r="KTV31" s="34"/>
      <c r="KTW31" s="34"/>
      <c r="KTX31" s="34"/>
      <c r="KTY31" s="34"/>
      <c r="KTZ31" s="34"/>
      <c r="KUA31" s="34"/>
      <c r="KUB31" s="34"/>
      <c r="KUC31" s="34"/>
      <c r="KUD31" s="34"/>
      <c r="KUE31" s="34"/>
      <c r="KUF31" s="34"/>
      <c r="KUG31" s="34"/>
      <c r="KUH31" s="34"/>
      <c r="KUI31" s="34"/>
      <c r="KUJ31" s="34"/>
      <c r="KUK31" s="34"/>
      <c r="KUL31" s="34"/>
      <c r="KUM31" s="34"/>
      <c r="KUN31" s="34"/>
      <c r="KUO31" s="34"/>
      <c r="KUP31" s="34"/>
      <c r="KUQ31" s="34"/>
      <c r="KUR31" s="34"/>
      <c r="KUS31" s="34"/>
      <c r="KUT31" s="34"/>
      <c r="KUU31" s="34"/>
      <c r="KUV31" s="34"/>
      <c r="KUW31" s="34"/>
      <c r="KUX31" s="34"/>
      <c r="KUY31" s="34"/>
      <c r="KUZ31" s="34"/>
      <c r="KVA31" s="34"/>
      <c r="KVB31" s="34"/>
      <c r="KVC31" s="34"/>
      <c r="KVD31" s="34"/>
      <c r="KVE31" s="34"/>
      <c r="KVF31" s="34"/>
      <c r="KVG31" s="34"/>
      <c r="KVH31" s="34"/>
      <c r="KVI31" s="34"/>
      <c r="KVJ31" s="34"/>
      <c r="KVK31" s="34"/>
      <c r="KVL31" s="34"/>
      <c r="KVM31" s="34"/>
      <c r="KVN31" s="34"/>
      <c r="KVO31" s="34"/>
      <c r="KVP31" s="34"/>
      <c r="KVQ31" s="34"/>
      <c r="KVR31" s="34"/>
      <c r="KVS31" s="34"/>
      <c r="KVT31" s="34"/>
      <c r="KVU31" s="34"/>
      <c r="KVV31" s="34"/>
      <c r="KVW31" s="34"/>
      <c r="KVX31" s="34"/>
      <c r="KVY31" s="34"/>
      <c r="KVZ31" s="34"/>
      <c r="KWA31" s="34"/>
      <c r="KWB31" s="34"/>
      <c r="KWC31" s="34"/>
      <c r="KWD31" s="34"/>
      <c r="KWE31" s="34"/>
      <c r="KWF31" s="34"/>
      <c r="KWG31" s="34"/>
      <c r="KWH31" s="34"/>
      <c r="KWI31" s="34"/>
      <c r="KWJ31" s="34"/>
      <c r="KWK31" s="34"/>
      <c r="KWL31" s="34"/>
      <c r="KWM31" s="34"/>
      <c r="KWN31" s="34"/>
      <c r="KWO31" s="34"/>
      <c r="KWP31" s="34"/>
      <c r="KWQ31" s="34"/>
      <c r="KWR31" s="34"/>
      <c r="KWS31" s="34"/>
      <c r="KWT31" s="34"/>
      <c r="KWU31" s="34"/>
      <c r="KWV31" s="34"/>
      <c r="KWW31" s="34"/>
      <c r="KWX31" s="34"/>
      <c r="KWY31" s="34"/>
      <c r="KWZ31" s="34"/>
      <c r="KXA31" s="34"/>
      <c r="KXB31" s="34"/>
      <c r="KXC31" s="34"/>
      <c r="KXD31" s="34"/>
      <c r="KXE31" s="34"/>
      <c r="KXF31" s="34"/>
      <c r="KXG31" s="34"/>
      <c r="KXH31" s="34"/>
      <c r="KXI31" s="34"/>
      <c r="KXJ31" s="34"/>
      <c r="KXK31" s="34"/>
      <c r="KXL31" s="34"/>
      <c r="KXM31" s="34"/>
      <c r="KXN31" s="34"/>
      <c r="KXO31" s="34"/>
      <c r="KXP31" s="34"/>
      <c r="KXQ31" s="34"/>
      <c r="KXR31" s="34"/>
      <c r="KXS31" s="34"/>
      <c r="KXT31" s="34"/>
      <c r="KXU31" s="34"/>
      <c r="KXV31" s="34"/>
      <c r="KXW31" s="34"/>
      <c r="KXX31" s="34"/>
      <c r="KXY31" s="34"/>
      <c r="KXZ31" s="34"/>
      <c r="KYA31" s="34"/>
      <c r="KYB31" s="34"/>
      <c r="KYC31" s="34"/>
      <c r="KYD31" s="34"/>
      <c r="KYE31" s="34"/>
      <c r="KYF31" s="34"/>
      <c r="KYG31" s="34"/>
      <c r="KYH31" s="34"/>
      <c r="KYI31" s="34"/>
      <c r="KYJ31" s="34"/>
      <c r="KYK31" s="34"/>
      <c r="KYL31" s="34"/>
      <c r="KYM31" s="34"/>
      <c r="KYN31" s="34"/>
      <c r="KYO31" s="34"/>
      <c r="KYP31" s="34"/>
      <c r="KYQ31" s="34"/>
      <c r="KYR31" s="34"/>
      <c r="KYS31" s="34"/>
      <c r="KYT31" s="34"/>
      <c r="KYU31" s="34"/>
      <c r="KYV31" s="34"/>
      <c r="KYW31" s="34"/>
      <c r="KYX31" s="34"/>
      <c r="KYY31" s="34"/>
      <c r="KYZ31" s="34"/>
      <c r="KZA31" s="34"/>
      <c r="KZB31" s="34"/>
      <c r="KZC31" s="34"/>
      <c r="KZD31" s="34"/>
      <c r="KZE31" s="34"/>
      <c r="KZF31" s="34"/>
      <c r="KZG31" s="34"/>
      <c r="KZH31" s="34"/>
      <c r="KZI31" s="34"/>
      <c r="KZJ31" s="34"/>
      <c r="KZK31" s="34"/>
      <c r="KZL31" s="34"/>
      <c r="KZM31" s="34"/>
      <c r="KZN31" s="34"/>
      <c r="KZO31" s="34"/>
      <c r="KZP31" s="34"/>
      <c r="KZQ31" s="34"/>
      <c r="KZR31" s="34"/>
      <c r="KZS31" s="34"/>
      <c r="KZT31" s="34"/>
      <c r="KZU31" s="34"/>
      <c r="KZV31" s="34"/>
      <c r="KZW31" s="34"/>
      <c r="KZX31" s="34"/>
      <c r="KZY31" s="34"/>
      <c r="KZZ31" s="34"/>
      <c r="LAA31" s="34"/>
      <c r="LAB31" s="34"/>
      <c r="LAC31" s="34"/>
      <c r="LAD31" s="34"/>
      <c r="LAE31" s="34"/>
      <c r="LAF31" s="34"/>
      <c r="LAG31" s="34"/>
      <c r="LAH31" s="34"/>
      <c r="LAI31" s="34"/>
      <c r="LAJ31" s="34"/>
      <c r="LAK31" s="34"/>
      <c r="LAL31" s="34"/>
      <c r="LAM31" s="34"/>
      <c r="LAN31" s="34"/>
      <c r="LAO31" s="34"/>
      <c r="LAP31" s="34"/>
      <c r="LAQ31" s="34"/>
      <c r="LAR31" s="34"/>
      <c r="LAS31" s="34"/>
      <c r="LAT31" s="34"/>
      <c r="LAU31" s="34"/>
      <c r="LAV31" s="34"/>
      <c r="LAW31" s="34"/>
      <c r="LAX31" s="34"/>
      <c r="LAY31" s="34"/>
      <c r="LAZ31" s="34"/>
      <c r="LBA31" s="34"/>
      <c r="LBB31" s="34"/>
      <c r="LBC31" s="34"/>
      <c r="LBD31" s="34"/>
      <c r="LBE31" s="34"/>
      <c r="LBF31" s="34"/>
      <c r="LBG31" s="34"/>
      <c r="LBH31" s="34"/>
      <c r="LBI31" s="34"/>
      <c r="LBJ31" s="34"/>
      <c r="LBK31" s="34"/>
      <c r="LBL31" s="34"/>
      <c r="LBM31" s="34"/>
      <c r="LBN31" s="34"/>
      <c r="LBO31" s="34"/>
      <c r="LBP31" s="34"/>
      <c r="LBQ31" s="34"/>
      <c r="LBR31" s="34"/>
      <c r="LBS31" s="34"/>
      <c r="LBT31" s="34"/>
      <c r="LBU31" s="34"/>
      <c r="LBV31" s="34"/>
      <c r="LBW31" s="34"/>
      <c r="LBX31" s="34"/>
      <c r="LBY31" s="34"/>
      <c r="LBZ31" s="34"/>
      <c r="LCA31" s="34"/>
      <c r="LCB31" s="34"/>
      <c r="LCC31" s="34"/>
      <c r="LCD31" s="34"/>
      <c r="LCE31" s="34"/>
      <c r="LCF31" s="34"/>
      <c r="LCG31" s="34"/>
      <c r="LCH31" s="34"/>
      <c r="LCI31" s="34"/>
      <c r="LCJ31" s="34"/>
      <c r="LCK31" s="34"/>
      <c r="LCL31" s="34"/>
      <c r="LCM31" s="34"/>
      <c r="LCN31" s="34"/>
      <c r="LCO31" s="34"/>
      <c r="LCP31" s="34"/>
      <c r="LCQ31" s="34"/>
      <c r="LCR31" s="34"/>
      <c r="LCS31" s="34"/>
      <c r="LCT31" s="34"/>
      <c r="LCU31" s="34"/>
      <c r="LCV31" s="34"/>
      <c r="LCW31" s="34"/>
      <c r="LCX31" s="34"/>
      <c r="LCY31" s="34"/>
      <c r="LCZ31" s="34"/>
      <c r="LDA31" s="34"/>
      <c r="LDB31" s="34"/>
      <c r="LDC31" s="34"/>
      <c r="LDD31" s="34"/>
      <c r="LDE31" s="34"/>
      <c r="LDF31" s="34"/>
      <c r="LDG31" s="34"/>
      <c r="LDH31" s="34"/>
      <c r="LDI31" s="34"/>
      <c r="LDJ31" s="34"/>
      <c r="LDK31" s="34"/>
      <c r="LDL31" s="34"/>
      <c r="LDM31" s="34"/>
      <c r="LDN31" s="34"/>
      <c r="LDO31" s="34"/>
      <c r="LDP31" s="34"/>
      <c r="LDQ31" s="34"/>
      <c r="LDR31" s="34"/>
      <c r="LDS31" s="34"/>
      <c r="LDT31" s="34"/>
      <c r="LDU31" s="34"/>
      <c r="LDV31" s="34"/>
      <c r="LDW31" s="34"/>
      <c r="LDX31" s="34"/>
      <c r="LDY31" s="34"/>
      <c r="LDZ31" s="34"/>
      <c r="LEA31" s="34"/>
      <c r="LEB31" s="34"/>
      <c r="LEC31" s="34"/>
      <c r="LED31" s="34"/>
      <c r="LEE31" s="34"/>
      <c r="LEF31" s="34"/>
      <c r="LEG31" s="34"/>
      <c r="LEH31" s="34"/>
      <c r="LEI31" s="34"/>
      <c r="LEJ31" s="34"/>
      <c r="LEK31" s="34"/>
      <c r="LEL31" s="34"/>
      <c r="LEM31" s="34"/>
      <c r="LEN31" s="34"/>
      <c r="LEO31" s="34"/>
      <c r="LEP31" s="34"/>
      <c r="LEQ31" s="34"/>
      <c r="LER31" s="34"/>
      <c r="LES31" s="34"/>
      <c r="LET31" s="34"/>
      <c r="LEU31" s="34"/>
      <c r="LEV31" s="34"/>
      <c r="LEW31" s="34"/>
      <c r="LEX31" s="34"/>
      <c r="LEY31" s="34"/>
      <c r="LEZ31" s="34"/>
      <c r="LFA31" s="34"/>
      <c r="LFB31" s="34"/>
      <c r="LFC31" s="34"/>
      <c r="LFD31" s="34"/>
      <c r="LFE31" s="34"/>
      <c r="LFF31" s="34"/>
      <c r="LFG31" s="34"/>
      <c r="LFH31" s="34"/>
      <c r="LFI31" s="34"/>
      <c r="LFJ31" s="34"/>
      <c r="LFK31" s="34"/>
      <c r="LFL31" s="34"/>
      <c r="LFM31" s="34"/>
      <c r="LFN31" s="34"/>
      <c r="LFO31" s="34"/>
      <c r="LFP31" s="34"/>
      <c r="LFQ31" s="34"/>
      <c r="LFR31" s="34"/>
      <c r="LFS31" s="34"/>
      <c r="LFT31" s="34"/>
      <c r="LFU31" s="34"/>
      <c r="LFV31" s="34"/>
      <c r="LFW31" s="34"/>
      <c r="LFX31" s="34"/>
      <c r="LFY31" s="34"/>
      <c r="LFZ31" s="34"/>
      <c r="LGA31" s="34"/>
      <c r="LGB31" s="34"/>
      <c r="LGC31" s="34"/>
      <c r="LGD31" s="34"/>
      <c r="LGE31" s="34"/>
      <c r="LGF31" s="34"/>
      <c r="LGG31" s="34"/>
      <c r="LGH31" s="34"/>
      <c r="LGI31" s="34"/>
      <c r="LGJ31" s="34"/>
      <c r="LGK31" s="34"/>
      <c r="LGL31" s="34"/>
      <c r="LGM31" s="34"/>
      <c r="LGN31" s="34"/>
      <c r="LGO31" s="34"/>
      <c r="LGP31" s="34"/>
      <c r="LGQ31" s="34"/>
      <c r="LGR31" s="34"/>
      <c r="LGS31" s="34"/>
      <c r="LGT31" s="34"/>
      <c r="LGU31" s="34"/>
      <c r="LGV31" s="34"/>
      <c r="LGW31" s="34"/>
      <c r="LGX31" s="34"/>
      <c r="LGY31" s="34"/>
      <c r="LGZ31" s="34"/>
      <c r="LHA31" s="34"/>
      <c r="LHB31" s="34"/>
      <c r="LHC31" s="34"/>
      <c r="LHD31" s="34"/>
      <c r="LHE31" s="34"/>
      <c r="LHF31" s="34"/>
      <c r="LHG31" s="34"/>
      <c r="LHH31" s="34"/>
      <c r="LHI31" s="34"/>
      <c r="LHJ31" s="34"/>
      <c r="LHK31" s="34"/>
      <c r="LHL31" s="34"/>
      <c r="LHM31" s="34"/>
      <c r="LHN31" s="34"/>
      <c r="LHO31" s="34"/>
      <c r="LHP31" s="34"/>
      <c r="LHQ31" s="34"/>
      <c r="LHR31" s="34"/>
      <c r="LHS31" s="34"/>
      <c r="LHT31" s="34"/>
      <c r="LHU31" s="34"/>
      <c r="LHV31" s="34"/>
      <c r="LHW31" s="34"/>
      <c r="LHX31" s="34"/>
      <c r="LHY31" s="34"/>
      <c r="LHZ31" s="34"/>
      <c r="LIA31" s="34"/>
      <c r="LIB31" s="34"/>
      <c r="LIC31" s="34"/>
      <c r="LID31" s="34"/>
      <c r="LIE31" s="34"/>
      <c r="LIF31" s="34"/>
      <c r="LIG31" s="34"/>
      <c r="LIH31" s="34"/>
      <c r="LII31" s="34"/>
      <c r="LIJ31" s="34"/>
      <c r="LIK31" s="34"/>
      <c r="LIL31" s="34"/>
      <c r="LIM31" s="34"/>
      <c r="LIN31" s="34"/>
      <c r="LIO31" s="34"/>
      <c r="LIP31" s="34"/>
      <c r="LIQ31" s="34"/>
      <c r="LIR31" s="34"/>
      <c r="LIS31" s="34"/>
      <c r="LIT31" s="34"/>
      <c r="LIU31" s="34"/>
      <c r="LIV31" s="34"/>
      <c r="LIW31" s="34"/>
      <c r="LIX31" s="34"/>
      <c r="LIY31" s="34"/>
      <c r="LIZ31" s="34"/>
      <c r="LJA31" s="34"/>
      <c r="LJB31" s="34"/>
      <c r="LJC31" s="34"/>
      <c r="LJD31" s="34"/>
      <c r="LJE31" s="34"/>
      <c r="LJF31" s="34"/>
      <c r="LJG31" s="34"/>
      <c r="LJH31" s="34"/>
      <c r="LJI31" s="34"/>
      <c r="LJJ31" s="34"/>
      <c r="LJK31" s="34"/>
      <c r="LJL31" s="34"/>
      <c r="LJM31" s="34"/>
      <c r="LJN31" s="34"/>
      <c r="LJO31" s="34"/>
      <c r="LJP31" s="34"/>
      <c r="LJQ31" s="34"/>
      <c r="LJR31" s="34"/>
      <c r="LJS31" s="34"/>
      <c r="LJT31" s="34"/>
      <c r="LJU31" s="34"/>
      <c r="LJV31" s="34"/>
      <c r="LJW31" s="34"/>
      <c r="LJX31" s="34"/>
      <c r="LJY31" s="34"/>
      <c r="LJZ31" s="34"/>
      <c r="LKA31" s="34"/>
      <c r="LKB31" s="34"/>
      <c r="LKC31" s="34"/>
      <c r="LKD31" s="34"/>
      <c r="LKE31" s="34"/>
      <c r="LKF31" s="34"/>
      <c r="LKG31" s="34"/>
      <c r="LKH31" s="34"/>
      <c r="LKI31" s="34"/>
      <c r="LKJ31" s="34"/>
      <c r="LKK31" s="34"/>
      <c r="LKL31" s="34"/>
      <c r="LKM31" s="34"/>
      <c r="LKN31" s="34"/>
      <c r="LKO31" s="34"/>
      <c r="LKP31" s="34"/>
      <c r="LKQ31" s="34"/>
      <c r="LKR31" s="34"/>
      <c r="LKS31" s="34"/>
      <c r="LKT31" s="34"/>
      <c r="LKU31" s="34"/>
      <c r="LKV31" s="34"/>
      <c r="LKW31" s="34"/>
      <c r="LKX31" s="34"/>
      <c r="LKY31" s="34"/>
      <c r="LKZ31" s="34"/>
      <c r="LLA31" s="34"/>
      <c r="LLB31" s="34"/>
      <c r="LLC31" s="34"/>
      <c r="LLD31" s="34"/>
      <c r="LLE31" s="34"/>
      <c r="LLF31" s="34"/>
      <c r="LLG31" s="34"/>
      <c r="LLH31" s="34"/>
      <c r="LLI31" s="34"/>
      <c r="LLJ31" s="34"/>
      <c r="LLK31" s="34"/>
      <c r="LLL31" s="34"/>
      <c r="LLM31" s="34"/>
      <c r="LLN31" s="34"/>
      <c r="LLO31" s="34"/>
      <c r="LLP31" s="34"/>
      <c r="LLQ31" s="34"/>
      <c r="LLR31" s="34"/>
      <c r="LLS31" s="34"/>
      <c r="LLT31" s="34"/>
      <c r="LLU31" s="34"/>
      <c r="LLV31" s="34"/>
      <c r="LLW31" s="34"/>
      <c r="LLX31" s="34"/>
      <c r="LLY31" s="34"/>
      <c r="LLZ31" s="34"/>
      <c r="LMA31" s="34"/>
      <c r="LMB31" s="34"/>
      <c r="LMC31" s="34"/>
      <c r="LMD31" s="34"/>
      <c r="LME31" s="34"/>
      <c r="LMF31" s="34"/>
      <c r="LMG31" s="34"/>
      <c r="LMH31" s="34"/>
      <c r="LMI31" s="34"/>
      <c r="LMJ31" s="34"/>
      <c r="LMK31" s="34"/>
      <c r="LML31" s="34"/>
      <c r="LMM31" s="34"/>
      <c r="LMN31" s="34"/>
      <c r="LMO31" s="34"/>
      <c r="LMP31" s="34"/>
      <c r="LMQ31" s="34"/>
      <c r="LMR31" s="34"/>
      <c r="LMS31" s="34"/>
      <c r="LMT31" s="34"/>
      <c r="LMU31" s="34"/>
      <c r="LMV31" s="34"/>
      <c r="LMW31" s="34"/>
      <c r="LMX31" s="34"/>
      <c r="LMY31" s="34"/>
      <c r="LMZ31" s="34"/>
      <c r="LNA31" s="34"/>
      <c r="LNB31" s="34"/>
      <c r="LNC31" s="34"/>
      <c r="LND31" s="34"/>
      <c r="LNE31" s="34"/>
      <c r="LNF31" s="34"/>
      <c r="LNG31" s="34"/>
      <c r="LNH31" s="34"/>
      <c r="LNI31" s="34"/>
      <c r="LNJ31" s="34"/>
      <c r="LNK31" s="34"/>
      <c r="LNL31" s="34"/>
      <c r="LNM31" s="34"/>
      <c r="LNN31" s="34"/>
      <c r="LNO31" s="34"/>
      <c r="LNP31" s="34"/>
      <c r="LNQ31" s="34"/>
      <c r="LNR31" s="34"/>
      <c r="LNS31" s="34"/>
      <c r="LNT31" s="34"/>
      <c r="LNU31" s="34"/>
      <c r="LNV31" s="34"/>
      <c r="LNW31" s="34"/>
      <c r="LNX31" s="34"/>
      <c r="LNY31" s="34"/>
      <c r="LNZ31" s="34"/>
      <c r="LOA31" s="34"/>
      <c r="LOB31" s="34"/>
      <c r="LOC31" s="34"/>
      <c r="LOD31" s="34"/>
      <c r="LOE31" s="34"/>
      <c r="LOF31" s="34"/>
      <c r="LOG31" s="34"/>
      <c r="LOH31" s="34"/>
      <c r="LOI31" s="34"/>
      <c r="LOJ31" s="34"/>
      <c r="LOK31" s="34"/>
      <c r="LOL31" s="34"/>
      <c r="LOM31" s="34"/>
      <c r="LON31" s="34"/>
      <c r="LOO31" s="34"/>
      <c r="LOP31" s="34"/>
      <c r="LOQ31" s="34"/>
      <c r="LOR31" s="34"/>
      <c r="LOS31" s="34"/>
      <c r="LOT31" s="34"/>
      <c r="LOU31" s="34"/>
      <c r="LOV31" s="34"/>
      <c r="LOW31" s="34"/>
      <c r="LOX31" s="34"/>
      <c r="LOY31" s="34"/>
      <c r="LOZ31" s="34"/>
      <c r="LPA31" s="34"/>
      <c r="LPB31" s="34"/>
      <c r="LPC31" s="34"/>
      <c r="LPD31" s="34"/>
      <c r="LPE31" s="34"/>
      <c r="LPF31" s="34"/>
      <c r="LPG31" s="34"/>
      <c r="LPH31" s="34"/>
      <c r="LPI31" s="34"/>
      <c r="LPJ31" s="34"/>
      <c r="LPK31" s="34"/>
      <c r="LPL31" s="34"/>
      <c r="LPM31" s="34"/>
      <c r="LPN31" s="34"/>
      <c r="LPO31" s="34"/>
      <c r="LPP31" s="34"/>
      <c r="LPQ31" s="34"/>
      <c r="LPR31" s="34"/>
      <c r="LPS31" s="34"/>
      <c r="LPT31" s="34"/>
      <c r="LPU31" s="34"/>
      <c r="LPV31" s="34"/>
      <c r="LPW31" s="34"/>
      <c r="LPX31" s="34"/>
      <c r="LPY31" s="34"/>
      <c r="LPZ31" s="34"/>
      <c r="LQA31" s="34"/>
      <c r="LQB31" s="34"/>
      <c r="LQC31" s="34"/>
      <c r="LQD31" s="34"/>
      <c r="LQE31" s="34"/>
      <c r="LQF31" s="34"/>
      <c r="LQG31" s="34"/>
      <c r="LQH31" s="34"/>
      <c r="LQI31" s="34"/>
      <c r="LQJ31" s="34"/>
      <c r="LQK31" s="34"/>
      <c r="LQL31" s="34"/>
      <c r="LQM31" s="34"/>
      <c r="LQN31" s="34"/>
      <c r="LQO31" s="34"/>
      <c r="LQP31" s="34"/>
      <c r="LQQ31" s="34"/>
      <c r="LQR31" s="34"/>
      <c r="LQS31" s="34"/>
      <c r="LQT31" s="34"/>
      <c r="LQU31" s="34"/>
      <c r="LQV31" s="34"/>
      <c r="LQW31" s="34"/>
      <c r="LQX31" s="34"/>
      <c r="LQY31" s="34"/>
      <c r="LQZ31" s="34"/>
      <c r="LRA31" s="34"/>
      <c r="LRB31" s="34"/>
      <c r="LRC31" s="34"/>
      <c r="LRD31" s="34"/>
      <c r="LRE31" s="34"/>
      <c r="LRF31" s="34"/>
      <c r="LRG31" s="34"/>
      <c r="LRH31" s="34"/>
      <c r="LRI31" s="34"/>
      <c r="LRJ31" s="34"/>
      <c r="LRK31" s="34"/>
      <c r="LRL31" s="34"/>
      <c r="LRM31" s="34"/>
      <c r="LRN31" s="34"/>
      <c r="LRO31" s="34"/>
      <c r="LRP31" s="34"/>
      <c r="LRQ31" s="34"/>
      <c r="LRR31" s="34"/>
      <c r="LRS31" s="34"/>
      <c r="LRT31" s="34"/>
      <c r="LRU31" s="34"/>
      <c r="LRV31" s="34"/>
      <c r="LRW31" s="34"/>
      <c r="LRX31" s="34"/>
      <c r="LRY31" s="34"/>
      <c r="LRZ31" s="34"/>
      <c r="LSA31" s="34"/>
      <c r="LSB31" s="34"/>
      <c r="LSC31" s="34"/>
      <c r="LSD31" s="34"/>
      <c r="LSE31" s="34"/>
      <c r="LSF31" s="34"/>
      <c r="LSG31" s="34"/>
      <c r="LSH31" s="34"/>
      <c r="LSI31" s="34"/>
      <c r="LSJ31" s="34"/>
      <c r="LSK31" s="34"/>
      <c r="LSL31" s="34"/>
      <c r="LSM31" s="34"/>
      <c r="LSN31" s="34"/>
      <c r="LSO31" s="34"/>
      <c r="LSP31" s="34"/>
      <c r="LSQ31" s="34"/>
      <c r="LSR31" s="34"/>
      <c r="LSS31" s="34"/>
      <c r="LST31" s="34"/>
      <c r="LSU31" s="34"/>
      <c r="LSV31" s="34"/>
      <c r="LSW31" s="34"/>
      <c r="LSX31" s="34"/>
      <c r="LSY31" s="34"/>
      <c r="LSZ31" s="34"/>
      <c r="LTA31" s="34"/>
      <c r="LTB31" s="34"/>
      <c r="LTC31" s="34"/>
      <c r="LTD31" s="34"/>
      <c r="LTE31" s="34"/>
      <c r="LTF31" s="34"/>
      <c r="LTG31" s="34"/>
      <c r="LTH31" s="34"/>
      <c r="LTI31" s="34"/>
      <c r="LTJ31" s="34"/>
      <c r="LTK31" s="34"/>
      <c r="LTL31" s="34"/>
      <c r="LTM31" s="34"/>
      <c r="LTN31" s="34"/>
      <c r="LTO31" s="34"/>
      <c r="LTP31" s="34"/>
      <c r="LTQ31" s="34"/>
      <c r="LTR31" s="34"/>
      <c r="LTS31" s="34"/>
      <c r="LTT31" s="34"/>
      <c r="LTU31" s="34"/>
      <c r="LTV31" s="34"/>
      <c r="LTW31" s="34"/>
      <c r="LTX31" s="34"/>
      <c r="LTY31" s="34"/>
      <c r="LTZ31" s="34"/>
      <c r="LUA31" s="34"/>
      <c r="LUB31" s="34"/>
      <c r="LUC31" s="34"/>
      <c r="LUD31" s="34"/>
      <c r="LUE31" s="34"/>
      <c r="LUF31" s="34"/>
      <c r="LUG31" s="34"/>
      <c r="LUH31" s="34"/>
      <c r="LUI31" s="34"/>
      <c r="LUJ31" s="34"/>
      <c r="LUK31" s="34"/>
      <c r="LUL31" s="34"/>
      <c r="LUM31" s="34"/>
      <c r="LUN31" s="34"/>
      <c r="LUO31" s="34"/>
      <c r="LUP31" s="34"/>
      <c r="LUQ31" s="34"/>
      <c r="LUR31" s="34"/>
      <c r="LUS31" s="34"/>
      <c r="LUT31" s="34"/>
      <c r="LUU31" s="34"/>
      <c r="LUV31" s="34"/>
      <c r="LUW31" s="34"/>
      <c r="LUX31" s="34"/>
      <c r="LUY31" s="34"/>
      <c r="LUZ31" s="34"/>
      <c r="LVA31" s="34"/>
      <c r="LVB31" s="34"/>
      <c r="LVC31" s="34"/>
      <c r="LVD31" s="34"/>
      <c r="LVE31" s="34"/>
      <c r="LVF31" s="34"/>
      <c r="LVG31" s="34"/>
      <c r="LVH31" s="34"/>
      <c r="LVI31" s="34"/>
      <c r="LVJ31" s="34"/>
      <c r="LVK31" s="34"/>
      <c r="LVL31" s="34"/>
      <c r="LVM31" s="34"/>
      <c r="LVN31" s="34"/>
      <c r="LVO31" s="34"/>
      <c r="LVP31" s="34"/>
      <c r="LVQ31" s="34"/>
      <c r="LVR31" s="34"/>
      <c r="LVS31" s="34"/>
      <c r="LVT31" s="34"/>
      <c r="LVU31" s="34"/>
      <c r="LVV31" s="34"/>
      <c r="LVW31" s="34"/>
      <c r="LVX31" s="34"/>
      <c r="LVY31" s="34"/>
      <c r="LVZ31" s="34"/>
      <c r="LWA31" s="34"/>
      <c r="LWB31" s="34"/>
      <c r="LWC31" s="34"/>
      <c r="LWD31" s="34"/>
      <c r="LWE31" s="34"/>
      <c r="LWF31" s="34"/>
      <c r="LWG31" s="34"/>
      <c r="LWH31" s="34"/>
      <c r="LWI31" s="34"/>
      <c r="LWJ31" s="34"/>
      <c r="LWK31" s="34"/>
      <c r="LWL31" s="34"/>
      <c r="LWM31" s="34"/>
      <c r="LWN31" s="34"/>
      <c r="LWO31" s="34"/>
      <c r="LWP31" s="34"/>
      <c r="LWQ31" s="34"/>
      <c r="LWR31" s="34"/>
      <c r="LWS31" s="34"/>
      <c r="LWT31" s="34"/>
      <c r="LWU31" s="34"/>
      <c r="LWV31" s="34"/>
      <c r="LWW31" s="34"/>
      <c r="LWX31" s="34"/>
      <c r="LWY31" s="34"/>
      <c r="LWZ31" s="34"/>
      <c r="LXA31" s="34"/>
      <c r="LXB31" s="34"/>
      <c r="LXC31" s="34"/>
      <c r="LXD31" s="34"/>
      <c r="LXE31" s="34"/>
      <c r="LXF31" s="34"/>
      <c r="LXG31" s="34"/>
      <c r="LXH31" s="34"/>
      <c r="LXI31" s="34"/>
      <c r="LXJ31" s="34"/>
      <c r="LXK31" s="34"/>
      <c r="LXL31" s="34"/>
      <c r="LXM31" s="34"/>
      <c r="LXN31" s="34"/>
      <c r="LXO31" s="34"/>
      <c r="LXP31" s="34"/>
      <c r="LXQ31" s="34"/>
      <c r="LXR31" s="34"/>
      <c r="LXS31" s="34"/>
      <c r="LXT31" s="34"/>
      <c r="LXU31" s="34"/>
      <c r="LXV31" s="34"/>
      <c r="LXW31" s="34"/>
      <c r="LXX31" s="34"/>
      <c r="LXY31" s="34"/>
      <c r="LXZ31" s="34"/>
      <c r="LYA31" s="34"/>
      <c r="LYB31" s="34"/>
      <c r="LYC31" s="34"/>
      <c r="LYD31" s="34"/>
      <c r="LYE31" s="34"/>
      <c r="LYF31" s="34"/>
      <c r="LYG31" s="34"/>
      <c r="LYH31" s="34"/>
      <c r="LYI31" s="34"/>
      <c r="LYJ31" s="34"/>
      <c r="LYK31" s="34"/>
      <c r="LYL31" s="34"/>
      <c r="LYM31" s="34"/>
      <c r="LYN31" s="34"/>
      <c r="LYO31" s="34"/>
      <c r="LYP31" s="34"/>
      <c r="LYQ31" s="34"/>
      <c r="LYR31" s="34"/>
      <c r="LYS31" s="34"/>
      <c r="LYT31" s="34"/>
      <c r="LYU31" s="34"/>
      <c r="LYV31" s="34"/>
      <c r="LYW31" s="34"/>
      <c r="LYX31" s="34"/>
      <c r="LYY31" s="34"/>
      <c r="LYZ31" s="34"/>
      <c r="LZA31" s="34"/>
      <c r="LZB31" s="34"/>
      <c r="LZC31" s="34"/>
      <c r="LZD31" s="34"/>
      <c r="LZE31" s="34"/>
      <c r="LZF31" s="34"/>
      <c r="LZG31" s="34"/>
      <c r="LZH31" s="34"/>
      <c r="LZI31" s="34"/>
      <c r="LZJ31" s="34"/>
      <c r="LZK31" s="34"/>
      <c r="LZL31" s="34"/>
      <c r="LZM31" s="34"/>
      <c r="LZN31" s="34"/>
      <c r="LZO31" s="34"/>
      <c r="LZP31" s="34"/>
      <c r="LZQ31" s="34"/>
      <c r="LZR31" s="34"/>
      <c r="LZS31" s="34"/>
      <c r="LZT31" s="34"/>
      <c r="LZU31" s="34"/>
      <c r="LZV31" s="34"/>
      <c r="LZW31" s="34"/>
      <c r="LZX31" s="34"/>
      <c r="LZY31" s="34"/>
      <c r="LZZ31" s="34"/>
      <c r="MAA31" s="34"/>
      <c r="MAB31" s="34"/>
      <c r="MAC31" s="34"/>
      <c r="MAD31" s="34"/>
      <c r="MAE31" s="34"/>
      <c r="MAF31" s="34"/>
      <c r="MAG31" s="34"/>
      <c r="MAH31" s="34"/>
      <c r="MAI31" s="34"/>
      <c r="MAJ31" s="34"/>
      <c r="MAK31" s="34"/>
      <c r="MAL31" s="34"/>
      <c r="MAM31" s="34"/>
      <c r="MAN31" s="34"/>
      <c r="MAO31" s="34"/>
      <c r="MAP31" s="34"/>
      <c r="MAQ31" s="34"/>
      <c r="MAR31" s="34"/>
      <c r="MAS31" s="34"/>
      <c r="MAT31" s="34"/>
      <c r="MAU31" s="34"/>
      <c r="MAV31" s="34"/>
      <c r="MAW31" s="34"/>
      <c r="MAX31" s="34"/>
      <c r="MAY31" s="34"/>
      <c r="MAZ31" s="34"/>
      <c r="MBA31" s="34"/>
      <c r="MBB31" s="34"/>
      <c r="MBC31" s="34"/>
      <c r="MBD31" s="34"/>
      <c r="MBE31" s="34"/>
      <c r="MBF31" s="34"/>
      <c r="MBG31" s="34"/>
      <c r="MBH31" s="34"/>
      <c r="MBI31" s="34"/>
      <c r="MBJ31" s="34"/>
      <c r="MBK31" s="34"/>
      <c r="MBL31" s="34"/>
      <c r="MBM31" s="34"/>
      <c r="MBN31" s="34"/>
      <c r="MBO31" s="34"/>
      <c r="MBP31" s="34"/>
      <c r="MBQ31" s="34"/>
      <c r="MBR31" s="34"/>
      <c r="MBS31" s="34"/>
      <c r="MBT31" s="34"/>
      <c r="MBU31" s="34"/>
      <c r="MBV31" s="34"/>
      <c r="MBW31" s="34"/>
      <c r="MBX31" s="34"/>
      <c r="MBY31" s="34"/>
      <c r="MBZ31" s="34"/>
      <c r="MCA31" s="34"/>
      <c r="MCB31" s="34"/>
      <c r="MCC31" s="34"/>
      <c r="MCD31" s="34"/>
      <c r="MCE31" s="34"/>
      <c r="MCF31" s="34"/>
      <c r="MCG31" s="34"/>
      <c r="MCH31" s="34"/>
      <c r="MCI31" s="34"/>
      <c r="MCJ31" s="34"/>
      <c r="MCK31" s="34"/>
      <c r="MCL31" s="34"/>
      <c r="MCM31" s="34"/>
      <c r="MCN31" s="34"/>
      <c r="MCO31" s="34"/>
      <c r="MCP31" s="34"/>
      <c r="MCQ31" s="34"/>
      <c r="MCR31" s="34"/>
      <c r="MCS31" s="34"/>
      <c r="MCT31" s="34"/>
      <c r="MCU31" s="34"/>
      <c r="MCV31" s="34"/>
      <c r="MCW31" s="34"/>
      <c r="MCX31" s="34"/>
      <c r="MCY31" s="34"/>
      <c r="MCZ31" s="34"/>
      <c r="MDA31" s="34"/>
      <c r="MDB31" s="34"/>
      <c r="MDC31" s="34"/>
      <c r="MDD31" s="34"/>
      <c r="MDE31" s="34"/>
      <c r="MDF31" s="34"/>
      <c r="MDG31" s="34"/>
      <c r="MDH31" s="34"/>
      <c r="MDI31" s="34"/>
      <c r="MDJ31" s="34"/>
      <c r="MDK31" s="34"/>
      <c r="MDL31" s="34"/>
      <c r="MDM31" s="34"/>
      <c r="MDN31" s="34"/>
      <c r="MDO31" s="34"/>
      <c r="MDP31" s="34"/>
      <c r="MDQ31" s="34"/>
      <c r="MDR31" s="34"/>
      <c r="MDS31" s="34"/>
      <c r="MDT31" s="34"/>
      <c r="MDU31" s="34"/>
      <c r="MDV31" s="34"/>
      <c r="MDW31" s="34"/>
      <c r="MDX31" s="34"/>
      <c r="MDY31" s="34"/>
      <c r="MDZ31" s="34"/>
      <c r="MEA31" s="34"/>
      <c r="MEB31" s="34"/>
      <c r="MEC31" s="34"/>
      <c r="MED31" s="34"/>
      <c r="MEE31" s="34"/>
      <c r="MEF31" s="34"/>
      <c r="MEG31" s="34"/>
      <c r="MEH31" s="34"/>
      <c r="MEI31" s="34"/>
      <c r="MEJ31" s="34"/>
      <c r="MEK31" s="34"/>
      <c r="MEL31" s="34"/>
      <c r="MEM31" s="34"/>
      <c r="MEN31" s="34"/>
      <c r="MEO31" s="34"/>
      <c r="MEP31" s="34"/>
      <c r="MEQ31" s="34"/>
      <c r="MER31" s="34"/>
      <c r="MES31" s="34"/>
      <c r="MET31" s="34"/>
      <c r="MEU31" s="34"/>
      <c r="MEV31" s="34"/>
      <c r="MEW31" s="34"/>
      <c r="MEX31" s="34"/>
      <c r="MEY31" s="34"/>
      <c r="MEZ31" s="34"/>
      <c r="MFA31" s="34"/>
      <c r="MFB31" s="34"/>
      <c r="MFC31" s="34"/>
      <c r="MFD31" s="34"/>
      <c r="MFE31" s="34"/>
      <c r="MFF31" s="34"/>
      <c r="MFG31" s="34"/>
      <c r="MFH31" s="34"/>
      <c r="MFI31" s="34"/>
      <c r="MFJ31" s="34"/>
      <c r="MFK31" s="34"/>
      <c r="MFL31" s="34"/>
      <c r="MFM31" s="34"/>
      <c r="MFN31" s="34"/>
      <c r="MFO31" s="34"/>
      <c r="MFP31" s="34"/>
      <c r="MFQ31" s="34"/>
      <c r="MFR31" s="34"/>
      <c r="MFS31" s="34"/>
      <c r="MFT31" s="34"/>
      <c r="MFU31" s="34"/>
      <c r="MFV31" s="34"/>
      <c r="MFW31" s="34"/>
      <c r="MFX31" s="34"/>
      <c r="MFY31" s="34"/>
      <c r="MFZ31" s="34"/>
      <c r="MGA31" s="34"/>
      <c r="MGB31" s="34"/>
      <c r="MGC31" s="34"/>
      <c r="MGD31" s="34"/>
      <c r="MGE31" s="34"/>
      <c r="MGF31" s="34"/>
      <c r="MGG31" s="34"/>
      <c r="MGH31" s="34"/>
      <c r="MGI31" s="34"/>
      <c r="MGJ31" s="34"/>
      <c r="MGK31" s="34"/>
      <c r="MGL31" s="34"/>
      <c r="MGM31" s="34"/>
      <c r="MGN31" s="34"/>
      <c r="MGO31" s="34"/>
      <c r="MGP31" s="34"/>
      <c r="MGQ31" s="34"/>
      <c r="MGR31" s="34"/>
      <c r="MGS31" s="34"/>
      <c r="MGT31" s="34"/>
      <c r="MGU31" s="34"/>
      <c r="MGV31" s="34"/>
      <c r="MGW31" s="34"/>
      <c r="MGX31" s="34"/>
      <c r="MGY31" s="34"/>
      <c r="MGZ31" s="34"/>
      <c r="MHA31" s="34"/>
      <c r="MHB31" s="34"/>
      <c r="MHC31" s="34"/>
      <c r="MHD31" s="34"/>
      <c r="MHE31" s="34"/>
      <c r="MHF31" s="34"/>
      <c r="MHG31" s="34"/>
      <c r="MHH31" s="34"/>
      <c r="MHI31" s="34"/>
      <c r="MHJ31" s="34"/>
      <c r="MHK31" s="34"/>
      <c r="MHL31" s="34"/>
      <c r="MHM31" s="34"/>
      <c r="MHN31" s="34"/>
      <c r="MHO31" s="34"/>
      <c r="MHP31" s="34"/>
      <c r="MHQ31" s="34"/>
      <c r="MHR31" s="34"/>
      <c r="MHS31" s="34"/>
      <c r="MHT31" s="34"/>
      <c r="MHU31" s="34"/>
      <c r="MHV31" s="34"/>
      <c r="MHW31" s="34"/>
      <c r="MHX31" s="34"/>
      <c r="MHY31" s="34"/>
      <c r="MHZ31" s="34"/>
      <c r="MIA31" s="34"/>
      <c r="MIB31" s="34"/>
      <c r="MIC31" s="34"/>
      <c r="MID31" s="34"/>
      <c r="MIE31" s="34"/>
      <c r="MIF31" s="34"/>
      <c r="MIG31" s="34"/>
      <c r="MIH31" s="34"/>
      <c r="MII31" s="34"/>
      <c r="MIJ31" s="34"/>
      <c r="MIK31" s="34"/>
      <c r="MIL31" s="34"/>
      <c r="MIM31" s="34"/>
      <c r="MIN31" s="34"/>
      <c r="MIO31" s="34"/>
      <c r="MIP31" s="34"/>
      <c r="MIQ31" s="34"/>
      <c r="MIR31" s="34"/>
      <c r="MIS31" s="34"/>
      <c r="MIT31" s="34"/>
      <c r="MIU31" s="34"/>
      <c r="MIV31" s="34"/>
      <c r="MIW31" s="34"/>
      <c r="MIX31" s="34"/>
      <c r="MIY31" s="34"/>
      <c r="MIZ31" s="34"/>
      <c r="MJA31" s="34"/>
      <c r="MJB31" s="34"/>
      <c r="MJC31" s="34"/>
      <c r="MJD31" s="34"/>
      <c r="MJE31" s="34"/>
      <c r="MJF31" s="34"/>
      <c r="MJG31" s="34"/>
      <c r="MJH31" s="34"/>
      <c r="MJI31" s="34"/>
      <c r="MJJ31" s="34"/>
      <c r="MJK31" s="34"/>
      <c r="MJL31" s="34"/>
      <c r="MJM31" s="34"/>
      <c r="MJN31" s="34"/>
      <c r="MJO31" s="34"/>
      <c r="MJP31" s="34"/>
      <c r="MJQ31" s="34"/>
      <c r="MJR31" s="34"/>
      <c r="MJS31" s="34"/>
      <c r="MJT31" s="34"/>
      <c r="MJU31" s="34"/>
      <c r="MJV31" s="34"/>
      <c r="MJW31" s="34"/>
      <c r="MJX31" s="34"/>
      <c r="MJY31" s="34"/>
      <c r="MJZ31" s="34"/>
      <c r="MKA31" s="34"/>
      <c r="MKB31" s="34"/>
      <c r="MKC31" s="34"/>
      <c r="MKD31" s="34"/>
      <c r="MKE31" s="34"/>
      <c r="MKF31" s="34"/>
      <c r="MKG31" s="34"/>
      <c r="MKH31" s="34"/>
      <c r="MKI31" s="34"/>
      <c r="MKJ31" s="34"/>
      <c r="MKK31" s="34"/>
      <c r="MKL31" s="34"/>
      <c r="MKM31" s="34"/>
      <c r="MKN31" s="34"/>
      <c r="MKO31" s="34"/>
      <c r="MKP31" s="34"/>
      <c r="MKQ31" s="34"/>
      <c r="MKR31" s="34"/>
      <c r="MKS31" s="34"/>
      <c r="MKT31" s="34"/>
      <c r="MKU31" s="34"/>
      <c r="MKV31" s="34"/>
      <c r="MKW31" s="34"/>
      <c r="MKX31" s="34"/>
      <c r="MKY31" s="34"/>
      <c r="MKZ31" s="34"/>
      <c r="MLA31" s="34"/>
      <c r="MLB31" s="34"/>
      <c r="MLC31" s="34"/>
      <c r="MLD31" s="34"/>
      <c r="MLE31" s="34"/>
      <c r="MLF31" s="34"/>
      <c r="MLG31" s="34"/>
      <c r="MLH31" s="34"/>
      <c r="MLI31" s="34"/>
      <c r="MLJ31" s="34"/>
      <c r="MLK31" s="34"/>
      <c r="MLL31" s="34"/>
      <c r="MLM31" s="34"/>
      <c r="MLN31" s="34"/>
      <c r="MLO31" s="34"/>
      <c r="MLP31" s="34"/>
      <c r="MLQ31" s="34"/>
      <c r="MLR31" s="34"/>
      <c r="MLS31" s="34"/>
      <c r="MLT31" s="34"/>
      <c r="MLU31" s="34"/>
      <c r="MLV31" s="34"/>
      <c r="MLW31" s="34"/>
      <c r="MLX31" s="34"/>
      <c r="MLY31" s="34"/>
      <c r="MLZ31" s="34"/>
      <c r="MMA31" s="34"/>
      <c r="MMB31" s="34"/>
      <c r="MMC31" s="34"/>
      <c r="MMD31" s="34"/>
      <c r="MME31" s="34"/>
      <c r="MMF31" s="34"/>
      <c r="MMG31" s="34"/>
      <c r="MMH31" s="34"/>
      <c r="MMI31" s="34"/>
      <c r="MMJ31" s="34"/>
      <c r="MMK31" s="34"/>
      <c r="MML31" s="34"/>
      <c r="MMM31" s="34"/>
      <c r="MMN31" s="34"/>
      <c r="MMO31" s="34"/>
      <c r="MMP31" s="34"/>
      <c r="MMQ31" s="34"/>
      <c r="MMR31" s="34"/>
      <c r="MMS31" s="34"/>
      <c r="MMT31" s="34"/>
      <c r="MMU31" s="34"/>
      <c r="MMV31" s="34"/>
      <c r="MMW31" s="34"/>
      <c r="MMX31" s="34"/>
      <c r="MMY31" s="34"/>
      <c r="MMZ31" s="34"/>
      <c r="MNA31" s="34"/>
      <c r="MNB31" s="34"/>
      <c r="MNC31" s="34"/>
      <c r="MND31" s="34"/>
      <c r="MNE31" s="34"/>
      <c r="MNF31" s="34"/>
      <c r="MNG31" s="34"/>
      <c r="MNH31" s="34"/>
      <c r="MNI31" s="34"/>
      <c r="MNJ31" s="34"/>
      <c r="MNK31" s="34"/>
      <c r="MNL31" s="34"/>
      <c r="MNM31" s="34"/>
      <c r="MNN31" s="34"/>
      <c r="MNO31" s="34"/>
      <c r="MNP31" s="34"/>
      <c r="MNQ31" s="34"/>
      <c r="MNR31" s="34"/>
      <c r="MNS31" s="34"/>
      <c r="MNT31" s="34"/>
      <c r="MNU31" s="34"/>
      <c r="MNV31" s="34"/>
      <c r="MNW31" s="34"/>
      <c r="MNX31" s="34"/>
      <c r="MNY31" s="34"/>
      <c r="MNZ31" s="34"/>
      <c r="MOA31" s="34"/>
      <c r="MOB31" s="34"/>
      <c r="MOC31" s="34"/>
      <c r="MOD31" s="34"/>
      <c r="MOE31" s="34"/>
      <c r="MOF31" s="34"/>
      <c r="MOG31" s="34"/>
      <c r="MOH31" s="34"/>
      <c r="MOI31" s="34"/>
      <c r="MOJ31" s="34"/>
      <c r="MOK31" s="34"/>
      <c r="MOL31" s="34"/>
      <c r="MOM31" s="34"/>
      <c r="MON31" s="34"/>
      <c r="MOO31" s="34"/>
      <c r="MOP31" s="34"/>
      <c r="MOQ31" s="34"/>
      <c r="MOR31" s="34"/>
      <c r="MOS31" s="34"/>
      <c r="MOT31" s="34"/>
      <c r="MOU31" s="34"/>
      <c r="MOV31" s="34"/>
      <c r="MOW31" s="34"/>
      <c r="MOX31" s="34"/>
      <c r="MOY31" s="34"/>
      <c r="MOZ31" s="34"/>
      <c r="MPA31" s="34"/>
      <c r="MPB31" s="34"/>
      <c r="MPC31" s="34"/>
      <c r="MPD31" s="34"/>
      <c r="MPE31" s="34"/>
      <c r="MPF31" s="34"/>
      <c r="MPG31" s="34"/>
      <c r="MPH31" s="34"/>
      <c r="MPI31" s="34"/>
      <c r="MPJ31" s="34"/>
      <c r="MPK31" s="34"/>
      <c r="MPL31" s="34"/>
      <c r="MPM31" s="34"/>
      <c r="MPN31" s="34"/>
      <c r="MPO31" s="34"/>
      <c r="MPP31" s="34"/>
      <c r="MPQ31" s="34"/>
      <c r="MPR31" s="34"/>
      <c r="MPS31" s="34"/>
      <c r="MPT31" s="34"/>
      <c r="MPU31" s="34"/>
      <c r="MPV31" s="34"/>
      <c r="MPW31" s="34"/>
      <c r="MPX31" s="34"/>
      <c r="MPY31" s="34"/>
      <c r="MPZ31" s="34"/>
      <c r="MQA31" s="34"/>
      <c r="MQB31" s="34"/>
      <c r="MQC31" s="34"/>
      <c r="MQD31" s="34"/>
      <c r="MQE31" s="34"/>
      <c r="MQF31" s="34"/>
      <c r="MQG31" s="34"/>
      <c r="MQH31" s="34"/>
      <c r="MQI31" s="34"/>
      <c r="MQJ31" s="34"/>
      <c r="MQK31" s="34"/>
      <c r="MQL31" s="34"/>
      <c r="MQM31" s="34"/>
      <c r="MQN31" s="34"/>
      <c r="MQO31" s="34"/>
      <c r="MQP31" s="34"/>
      <c r="MQQ31" s="34"/>
      <c r="MQR31" s="34"/>
      <c r="MQS31" s="34"/>
      <c r="MQT31" s="34"/>
      <c r="MQU31" s="34"/>
      <c r="MQV31" s="34"/>
      <c r="MQW31" s="34"/>
      <c r="MQX31" s="34"/>
      <c r="MQY31" s="34"/>
      <c r="MQZ31" s="34"/>
      <c r="MRA31" s="34"/>
      <c r="MRB31" s="34"/>
      <c r="MRC31" s="34"/>
      <c r="MRD31" s="34"/>
      <c r="MRE31" s="34"/>
      <c r="MRF31" s="34"/>
      <c r="MRG31" s="34"/>
      <c r="MRH31" s="34"/>
      <c r="MRI31" s="34"/>
      <c r="MRJ31" s="34"/>
      <c r="MRK31" s="34"/>
      <c r="MRL31" s="34"/>
      <c r="MRM31" s="34"/>
      <c r="MRN31" s="34"/>
      <c r="MRO31" s="34"/>
      <c r="MRP31" s="34"/>
      <c r="MRQ31" s="34"/>
      <c r="MRR31" s="34"/>
      <c r="MRS31" s="34"/>
      <c r="MRT31" s="34"/>
      <c r="MRU31" s="34"/>
      <c r="MRV31" s="34"/>
      <c r="MRW31" s="34"/>
      <c r="MRX31" s="34"/>
      <c r="MRY31" s="34"/>
      <c r="MRZ31" s="34"/>
      <c r="MSA31" s="34"/>
      <c r="MSB31" s="34"/>
      <c r="MSC31" s="34"/>
      <c r="MSD31" s="34"/>
      <c r="MSE31" s="34"/>
      <c r="MSF31" s="34"/>
      <c r="MSG31" s="34"/>
      <c r="MSH31" s="34"/>
      <c r="MSI31" s="34"/>
      <c r="MSJ31" s="34"/>
      <c r="MSK31" s="34"/>
      <c r="MSL31" s="34"/>
      <c r="MSM31" s="34"/>
      <c r="MSN31" s="34"/>
      <c r="MSO31" s="34"/>
      <c r="MSP31" s="34"/>
      <c r="MSQ31" s="34"/>
      <c r="MSR31" s="34"/>
      <c r="MSS31" s="34"/>
      <c r="MST31" s="34"/>
      <c r="MSU31" s="34"/>
      <c r="MSV31" s="34"/>
      <c r="MSW31" s="34"/>
      <c r="MSX31" s="34"/>
      <c r="MSY31" s="34"/>
      <c r="MSZ31" s="34"/>
      <c r="MTA31" s="34"/>
      <c r="MTB31" s="34"/>
      <c r="MTC31" s="34"/>
      <c r="MTD31" s="34"/>
      <c r="MTE31" s="34"/>
      <c r="MTF31" s="34"/>
      <c r="MTG31" s="34"/>
      <c r="MTH31" s="34"/>
      <c r="MTI31" s="34"/>
      <c r="MTJ31" s="34"/>
      <c r="MTK31" s="34"/>
      <c r="MTL31" s="34"/>
      <c r="MTM31" s="34"/>
      <c r="MTN31" s="34"/>
      <c r="MTO31" s="34"/>
      <c r="MTP31" s="34"/>
      <c r="MTQ31" s="34"/>
      <c r="MTR31" s="34"/>
      <c r="MTS31" s="34"/>
      <c r="MTT31" s="34"/>
      <c r="MTU31" s="34"/>
      <c r="MTV31" s="34"/>
      <c r="MTW31" s="34"/>
      <c r="MTX31" s="34"/>
      <c r="MTY31" s="34"/>
      <c r="MTZ31" s="34"/>
      <c r="MUA31" s="34"/>
      <c r="MUB31" s="34"/>
      <c r="MUC31" s="34"/>
      <c r="MUD31" s="34"/>
      <c r="MUE31" s="34"/>
      <c r="MUF31" s="34"/>
      <c r="MUG31" s="34"/>
      <c r="MUH31" s="34"/>
      <c r="MUI31" s="34"/>
      <c r="MUJ31" s="34"/>
      <c r="MUK31" s="34"/>
      <c r="MUL31" s="34"/>
      <c r="MUM31" s="34"/>
      <c r="MUN31" s="34"/>
      <c r="MUO31" s="34"/>
      <c r="MUP31" s="34"/>
      <c r="MUQ31" s="34"/>
      <c r="MUR31" s="34"/>
      <c r="MUS31" s="34"/>
      <c r="MUT31" s="34"/>
      <c r="MUU31" s="34"/>
      <c r="MUV31" s="34"/>
      <c r="MUW31" s="34"/>
      <c r="MUX31" s="34"/>
      <c r="MUY31" s="34"/>
      <c r="MUZ31" s="34"/>
      <c r="MVA31" s="34"/>
      <c r="MVB31" s="34"/>
      <c r="MVC31" s="34"/>
      <c r="MVD31" s="34"/>
      <c r="MVE31" s="34"/>
      <c r="MVF31" s="34"/>
      <c r="MVG31" s="34"/>
      <c r="MVH31" s="34"/>
      <c r="MVI31" s="34"/>
      <c r="MVJ31" s="34"/>
      <c r="MVK31" s="34"/>
      <c r="MVL31" s="34"/>
      <c r="MVM31" s="34"/>
      <c r="MVN31" s="34"/>
      <c r="MVO31" s="34"/>
      <c r="MVP31" s="34"/>
      <c r="MVQ31" s="34"/>
      <c r="MVR31" s="34"/>
      <c r="MVS31" s="34"/>
      <c r="MVT31" s="34"/>
      <c r="MVU31" s="34"/>
      <c r="MVV31" s="34"/>
      <c r="MVW31" s="34"/>
      <c r="MVX31" s="34"/>
      <c r="MVY31" s="34"/>
      <c r="MVZ31" s="34"/>
      <c r="MWA31" s="34"/>
      <c r="MWB31" s="34"/>
      <c r="MWC31" s="34"/>
      <c r="MWD31" s="34"/>
      <c r="MWE31" s="34"/>
      <c r="MWF31" s="34"/>
      <c r="MWG31" s="34"/>
      <c r="MWH31" s="34"/>
      <c r="MWI31" s="34"/>
      <c r="MWJ31" s="34"/>
      <c r="MWK31" s="34"/>
      <c r="MWL31" s="34"/>
      <c r="MWM31" s="34"/>
      <c r="MWN31" s="34"/>
      <c r="MWO31" s="34"/>
      <c r="MWP31" s="34"/>
      <c r="MWQ31" s="34"/>
      <c r="MWR31" s="34"/>
      <c r="MWS31" s="34"/>
      <c r="MWT31" s="34"/>
      <c r="MWU31" s="34"/>
      <c r="MWV31" s="34"/>
      <c r="MWW31" s="34"/>
      <c r="MWX31" s="34"/>
      <c r="MWY31" s="34"/>
      <c r="MWZ31" s="34"/>
      <c r="MXA31" s="34"/>
      <c r="MXB31" s="34"/>
      <c r="MXC31" s="34"/>
      <c r="MXD31" s="34"/>
      <c r="MXE31" s="34"/>
      <c r="MXF31" s="34"/>
      <c r="MXG31" s="34"/>
      <c r="MXH31" s="34"/>
      <c r="MXI31" s="34"/>
      <c r="MXJ31" s="34"/>
      <c r="MXK31" s="34"/>
      <c r="MXL31" s="34"/>
      <c r="MXM31" s="34"/>
      <c r="MXN31" s="34"/>
      <c r="MXO31" s="34"/>
      <c r="MXP31" s="34"/>
      <c r="MXQ31" s="34"/>
      <c r="MXR31" s="34"/>
      <c r="MXS31" s="34"/>
      <c r="MXT31" s="34"/>
      <c r="MXU31" s="34"/>
      <c r="MXV31" s="34"/>
      <c r="MXW31" s="34"/>
      <c r="MXX31" s="34"/>
      <c r="MXY31" s="34"/>
      <c r="MXZ31" s="34"/>
      <c r="MYA31" s="34"/>
      <c r="MYB31" s="34"/>
      <c r="MYC31" s="34"/>
      <c r="MYD31" s="34"/>
      <c r="MYE31" s="34"/>
      <c r="MYF31" s="34"/>
      <c r="MYG31" s="34"/>
      <c r="MYH31" s="34"/>
      <c r="MYI31" s="34"/>
      <c r="MYJ31" s="34"/>
      <c r="MYK31" s="34"/>
      <c r="MYL31" s="34"/>
      <c r="MYM31" s="34"/>
      <c r="MYN31" s="34"/>
      <c r="MYO31" s="34"/>
      <c r="MYP31" s="34"/>
      <c r="MYQ31" s="34"/>
      <c r="MYR31" s="34"/>
      <c r="MYS31" s="34"/>
      <c r="MYT31" s="34"/>
      <c r="MYU31" s="34"/>
      <c r="MYV31" s="34"/>
      <c r="MYW31" s="34"/>
      <c r="MYX31" s="34"/>
      <c r="MYY31" s="34"/>
      <c r="MYZ31" s="34"/>
      <c r="MZA31" s="34"/>
      <c r="MZB31" s="34"/>
      <c r="MZC31" s="34"/>
      <c r="MZD31" s="34"/>
      <c r="MZE31" s="34"/>
      <c r="MZF31" s="34"/>
      <c r="MZG31" s="34"/>
      <c r="MZH31" s="34"/>
      <c r="MZI31" s="34"/>
      <c r="MZJ31" s="34"/>
      <c r="MZK31" s="34"/>
      <c r="MZL31" s="34"/>
      <c r="MZM31" s="34"/>
      <c r="MZN31" s="34"/>
      <c r="MZO31" s="34"/>
      <c r="MZP31" s="34"/>
      <c r="MZQ31" s="34"/>
      <c r="MZR31" s="34"/>
      <c r="MZS31" s="34"/>
      <c r="MZT31" s="34"/>
      <c r="MZU31" s="34"/>
      <c r="MZV31" s="34"/>
      <c r="MZW31" s="34"/>
      <c r="MZX31" s="34"/>
      <c r="MZY31" s="34"/>
      <c r="MZZ31" s="34"/>
      <c r="NAA31" s="34"/>
      <c r="NAB31" s="34"/>
      <c r="NAC31" s="34"/>
      <c r="NAD31" s="34"/>
      <c r="NAE31" s="34"/>
      <c r="NAF31" s="34"/>
      <c r="NAG31" s="34"/>
      <c r="NAH31" s="34"/>
      <c r="NAI31" s="34"/>
      <c r="NAJ31" s="34"/>
      <c r="NAK31" s="34"/>
      <c r="NAL31" s="34"/>
      <c r="NAM31" s="34"/>
      <c r="NAN31" s="34"/>
      <c r="NAO31" s="34"/>
      <c r="NAP31" s="34"/>
      <c r="NAQ31" s="34"/>
      <c r="NAR31" s="34"/>
      <c r="NAS31" s="34"/>
      <c r="NAT31" s="34"/>
      <c r="NAU31" s="34"/>
      <c r="NAV31" s="34"/>
      <c r="NAW31" s="34"/>
      <c r="NAX31" s="34"/>
      <c r="NAY31" s="34"/>
      <c r="NAZ31" s="34"/>
      <c r="NBA31" s="34"/>
      <c r="NBB31" s="34"/>
      <c r="NBC31" s="34"/>
      <c r="NBD31" s="34"/>
      <c r="NBE31" s="34"/>
      <c r="NBF31" s="34"/>
      <c r="NBG31" s="34"/>
      <c r="NBH31" s="34"/>
      <c r="NBI31" s="34"/>
      <c r="NBJ31" s="34"/>
      <c r="NBK31" s="34"/>
      <c r="NBL31" s="34"/>
      <c r="NBM31" s="34"/>
      <c r="NBN31" s="34"/>
      <c r="NBO31" s="34"/>
      <c r="NBP31" s="34"/>
      <c r="NBQ31" s="34"/>
      <c r="NBR31" s="34"/>
      <c r="NBS31" s="34"/>
      <c r="NBT31" s="34"/>
      <c r="NBU31" s="34"/>
      <c r="NBV31" s="34"/>
      <c r="NBW31" s="34"/>
      <c r="NBX31" s="34"/>
      <c r="NBY31" s="34"/>
      <c r="NBZ31" s="34"/>
      <c r="NCA31" s="34"/>
      <c r="NCB31" s="34"/>
      <c r="NCC31" s="34"/>
      <c r="NCD31" s="34"/>
      <c r="NCE31" s="34"/>
      <c r="NCF31" s="34"/>
      <c r="NCG31" s="34"/>
      <c r="NCH31" s="34"/>
      <c r="NCI31" s="34"/>
      <c r="NCJ31" s="34"/>
      <c r="NCK31" s="34"/>
      <c r="NCL31" s="34"/>
      <c r="NCM31" s="34"/>
      <c r="NCN31" s="34"/>
      <c r="NCO31" s="34"/>
      <c r="NCP31" s="34"/>
      <c r="NCQ31" s="34"/>
      <c r="NCR31" s="34"/>
      <c r="NCS31" s="34"/>
      <c r="NCT31" s="34"/>
      <c r="NCU31" s="34"/>
      <c r="NCV31" s="34"/>
      <c r="NCW31" s="34"/>
      <c r="NCX31" s="34"/>
      <c r="NCY31" s="34"/>
      <c r="NCZ31" s="34"/>
      <c r="NDA31" s="34"/>
      <c r="NDB31" s="34"/>
      <c r="NDC31" s="34"/>
      <c r="NDD31" s="34"/>
      <c r="NDE31" s="34"/>
      <c r="NDF31" s="34"/>
      <c r="NDG31" s="34"/>
      <c r="NDH31" s="34"/>
      <c r="NDI31" s="34"/>
      <c r="NDJ31" s="34"/>
      <c r="NDK31" s="34"/>
      <c r="NDL31" s="34"/>
      <c r="NDM31" s="34"/>
      <c r="NDN31" s="34"/>
      <c r="NDO31" s="34"/>
      <c r="NDP31" s="34"/>
      <c r="NDQ31" s="34"/>
      <c r="NDR31" s="34"/>
      <c r="NDS31" s="34"/>
      <c r="NDT31" s="34"/>
      <c r="NDU31" s="34"/>
      <c r="NDV31" s="34"/>
      <c r="NDW31" s="34"/>
      <c r="NDX31" s="34"/>
      <c r="NDY31" s="34"/>
      <c r="NDZ31" s="34"/>
      <c r="NEA31" s="34"/>
      <c r="NEB31" s="34"/>
      <c r="NEC31" s="34"/>
      <c r="NED31" s="34"/>
      <c r="NEE31" s="34"/>
      <c r="NEF31" s="34"/>
      <c r="NEG31" s="34"/>
      <c r="NEH31" s="34"/>
      <c r="NEI31" s="34"/>
      <c r="NEJ31" s="34"/>
      <c r="NEK31" s="34"/>
      <c r="NEL31" s="34"/>
      <c r="NEM31" s="34"/>
      <c r="NEN31" s="34"/>
      <c r="NEO31" s="34"/>
      <c r="NEP31" s="34"/>
      <c r="NEQ31" s="34"/>
      <c r="NER31" s="34"/>
      <c r="NES31" s="34"/>
      <c r="NET31" s="34"/>
      <c r="NEU31" s="34"/>
      <c r="NEV31" s="34"/>
      <c r="NEW31" s="34"/>
      <c r="NEX31" s="34"/>
      <c r="NEY31" s="34"/>
      <c r="NEZ31" s="34"/>
      <c r="NFA31" s="34"/>
      <c r="NFB31" s="34"/>
      <c r="NFC31" s="34"/>
      <c r="NFD31" s="34"/>
      <c r="NFE31" s="34"/>
      <c r="NFF31" s="34"/>
      <c r="NFG31" s="34"/>
      <c r="NFH31" s="34"/>
      <c r="NFI31" s="34"/>
      <c r="NFJ31" s="34"/>
      <c r="NFK31" s="34"/>
      <c r="NFL31" s="34"/>
      <c r="NFM31" s="34"/>
      <c r="NFN31" s="34"/>
      <c r="NFO31" s="34"/>
      <c r="NFP31" s="34"/>
      <c r="NFQ31" s="34"/>
      <c r="NFR31" s="34"/>
      <c r="NFS31" s="34"/>
      <c r="NFT31" s="34"/>
      <c r="NFU31" s="34"/>
      <c r="NFV31" s="34"/>
      <c r="NFW31" s="34"/>
      <c r="NFX31" s="34"/>
      <c r="NFY31" s="34"/>
      <c r="NFZ31" s="34"/>
      <c r="NGA31" s="34"/>
      <c r="NGB31" s="34"/>
      <c r="NGC31" s="34"/>
      <c r="NGD31" s="34"/>
      <c r="NGE31" s="34"/>
      <c r="NGF31" s="34"/>
      <c r="NGG31" s="34"/>
      <c r="NGH31" s="34"/>
      <c r="NGI31" s="34"/>
      <c r="NGJ31" s="34"/>
      <c r="NGK31" s="34"/>
      <c r="NGL31" s="34"/>
      <c r="NGM31" s="34"/>
      <c r="NGN31" s="34"/>
      <c r="NGO31" s="34"/>
      <c r="NGP31" s="34"/>
      <c r="NGQ31" s="34"/>
      <c r="NGR31" s="34"/>
      <c r="NGS31" s="34"/>
      <c r="NGT31" s="34"/>
      <c r="NGU31" s="34"/>
      <c r="NGV31" s="34"/>
      <c r="NGW31" s="34"/>
      <c r="NGX31" s="34"/>
      <c r="NGY31" s="34"/>
      <c r="NGZ31" s="34"/>
      <c r="NHA31" s="34"/>
      <c r="NHB31" s="34"/>
      <c r="NHC31" s="34"/>
      <c r="NHD31" s="34"/>
      <c r="NHE31" s="34"/>
      <c r="NHF31" s="34"/>
      <c r="NHG31" s="34"/>
      <c r="NHH31" s="34"/>
      <c r="NHI31" s="34"/>
      <c r="NHJ31" s="34"/>
      <c r="NHK31" s="34"/>
      <c r="NHL31" s="34"/>
      <c r="NHM31" s="34"/>
      <c r="NHN31" s="34"/>
      <c r="NHO31" s="34"/>
      <c r="NHP31" s="34"/>
      <c r="NHQ31" s="34"/>
      <c r="NHR31" s="34"/>
      <c r="NHS31" s="34"/>
      <c r="NHT31" s="34"/>
      <c r="NHU31" s="34"/>
      <c r="NHV31" s="34"/>
      <c r="NHW31" s="34"/>
      <c r="NHX31" s="34"/>
      <c r="NHY31" s="34"/>
      <c r="NHZ31" s="34"/>
      <c r="NIA31" s="34"/>
      <c r="NIB31" s="34"/>
      <c r="NIC31" s="34"/>
      <c r="NID31" s="34"/>
      <c r="NIE31" s="34"/>
      <c r="NIF31" s="34"/>
      <c r="NIG31" s="34"/>
      <c r="NIH31" s="34"/>
      <c r="NII31" s="34"/>
      <c r="NIJ31" s="34"/>
      <c r="NIK31" s="34"/>
      <c r="NIL31" s="34"/>
      <c r="NIM31" s="34"/>
      <c r="NIN31" s="34"/>
      <c r="NIO31" s="34"/>
      <c r="NIP31" s="34"/>
      <c r="NIQ31" s="34"/>
      <c r="NIR31" s="34"/>
      <c r="NIS31" s="34"/>
      <c r="NIT31" s="34"/>
      <c r="NIU31" s="34"/>
      <c r="NIV31" s="34"/>
      <c r="NIW31" s="34"/>
      <c r="NIX31" s="34"/>
      <c r="NIY31" s="34"/>
      <c r="NIZ31" s="34"/>
      <c r="NJA31" s="34"/>
      <c r="NJB31" s="34"/>
      <c r="NJC31" s="34"/>
      <c r="NJD31" s="34"/>
      <c r="NJE31" s="34"/>
      <c r="NJF31" s="34"/>
      <c r="NJG31" s="34"/>
      <c r="NJH31" s="34"/>
      <c r="NJI31" s="34"/>
      <c r="NJJ31" s="34"/>
      <c r="NJK31" s="34"/>
      <c r="NJL31" s="34"/>
      <c r="NJM31" s="34"/>
      <c r="NJN31" s="34"/>
      <c r="NJO31" s="34"/>
      <c r="NJP31" s="34"/>
      <c r="NJQ31" s="34"/>
      <c r="NJR31" s="34"/>
      <c r="NJS31" s="34"/>
      <c r="NJT31" s="34"/>
      <c r="NJU31" s="34"/>
      <c r="NJV31" s="34"/>
      <c r="NJW31" s="34"/>
      <c r="NJX31" s="34"/>
      <c r="NJY31" s="34"/>
      <c r="NJZ31" s="34"/>
      <c r="NKA31" s="34"/>
      <c r="NKB31" s="34"/>
      <c r="NKC31" s="34"/>
      <c r="NKD31" s="34"/>
      <c r="NKE31" s="34"/>
      <c r="NKF31" s="34"/>
      <c r="NKG31" s="34"/>
      <c r="NKH31" s="34"/>
      <c r="NKI31" s="34"/>
      <c r="NKJ31" s="34"/>
      <c r="NKK31" s="34"/>
      <c r="NKL31" s="34"/>
      <c r="NKM31" s="34"/>
      <c r="NKN31" s="34"/>
      <c r="NKO31" s="34"/>
      <c r="NKP31" s="34"/>
      <c r="NKQ31" s="34"/>
      <c r="NKR31" s="34"/>
      <c r="NKS31" s="34"/>
      <c r="NKT31" s="34"/>
      <c r="NKU31" s="34"/>
      <c r="NKV31" s="34"/>
      <c r="NKW31" s="34"/>
      <c r="NKX31" s="34"/>
      <c r="NKY31" s="34"/>
      <c r="NKZ31" s="34"/>
      <c r="NLA31" s="34"/>
      <c r="NLB31" s="34"/>
      <c r="NLC31" s="34"/>
      <c r="NLD31" s="34"/>
      <c r="NLE31" s="34"/>
      <c r="NLF31" s="34"/>
      <c r="NLG31" s="34"/>
      <c r="NLH31" s="34"/>
      <c r="NLI31" s="34"/>
      <c r="NLJ31" s="34"/>
      <c r="NLK31" s="34"/>
      <c r="NLL31" s="34"/>
      <c r="NLM31" s="34"/>
      <c r="NLN31" s="34"/>
      <c r="NLO31" s="34"/>
      <c r="NLP31" s="34"/>
      <c r="NLQ31" s="34"/>
      <c r="NLR31" s="34"/>
      <c r="NLS31" s="34"/>
      <c r="NLT31" s="34"/>
      <c r="NLU31" s="34"/>
      <c r="NLV31" s="34"/>
      <c r="NLW31" s="34"/>
      <c r="NLX31" s="34"/>
      <c r="NLY31" s="34"/>
      <c r="NLZ31" s="34"/>
      <c r="NMA31" s="34"/>
      <c r="NMB31" s="34"/>
      <c r="NMC31" s="34"/>
      <c r="NMD31" s="34"/>
      <c r="NME31" s="34"/>
      <c r="NMF31" s="34"/>
      <c r="NMG31" s="34"/>
      <c r="NMH31" s="34"/>
      <c r="NMI31" s="34"/>
      <c r="NMJ31" s="34"/>
      <c r="NMK31" s="34"/>
      <c r="NML31" s="34"/>
      <c r="NMM31" s="34"/>
      <c r="NMN31" s="34"/>
      <c r="NMO31" s="34"/>
      <c r="NMP31" s="34"/>
      <c r="NMQ31" s="34"/>
      <c r="NMR31" s="34"/>
      <c r="NMS31" s="34"/>
      <c r="NMT31" s="34"/>
      <c r="NMU31" s="34"/>
      <c r="NMV31" s="34"/>
      <c r="NMW31" s="34"/>
      <c r="NMX31" s="34"/>
      <c r="NMY31" s="34"/>
      <c r="NMZ31" s="34"/>
      <c r="NNA31" s="34"/>
      <c r="NNB31" s="34"/>
      <c r="NNC31" s="34"/>
      <c r="NND31" s="34"/>
      <c r="NNE31" s="34"/>
      <c r="NNF31" s="34"/>
      <c r="NNG31" s="34"/>
      <c r="NNH31" s="34"/>
      <c r="NNI31" s="34"/>
      <c r="NNJ31" s="34"/>
      <c r="NNK31" s="34"/>
      <c r="NNL31" s="34"/>
      <c r="NNM31" s="34"/>
      <c r="NNN31" s="34"/>
      <c r="NNO31" s="34"/>
      <c r="NNP31" s="34"/>
      <c r="NNQ31" s="34"/>
      <c r="NNR31" s="34"/>
      <c r="NNS31" s="34"/>
      <c r="NNT31" s="34"/>
      <c r="NNU31" s="34"/>
      <c r="NNV31" s="34"/>
      <c r="NNW31" s="34"/>
      <c r="NNX31" s="34"/>
      <c r="NNY31" s="34"/>
      <c r="NNZ31" s="34"/>
      <c r="NOA31" s="34"/>
      <c r="NOB31" s="34"/>
      <c r="NOC31" s="34"/>
      <c r="NOD31" s="34"/>
      <c r="NOE31" s="34"/>
      <c r="NOF31" s="34"/>
      <c r="NOG31" s="34"/>
      <c r="NOH31" s="34"/>
      <c r="NOI31" s="34"/>
      <c r="NOJ31" s="34"/>
      <c r="NOK31" s="34"/>
      <c r="NOL31" s="34"/>
      <c r="NOM31" s="34"/>
      <c r="NON31" s="34"/>
      <c r="NOO31" s="34"/>
      <c r="NOP31" s="34"/>
      <c r="NOQ31" s="34"/>
      <c r="NOR31" s="34"/>
      <c r="NOS31" s="34"/>
      <c r="NOT31" s="34"/>
      <c r="NOU31" s="34"/>
      <c r="NOV31" s="34"/>
      <c r="NOW31" s="34"/>
      <c r="NOX31" s="34"/>
      <c r="NOY31" s="34"/>
      <c r="NOZ31" s="34"/>
      <c r="NPA31" s="34"/>
      <c r="NPB31" s="34"/>
      <c r="NPC31" s="34"/>
      <c r="NPD31" s="34"/>
      <c r="NPE31" s="34"/>
      <c r="NPF31" s="34"/>
      <c r="NPG31" s="34"/>
      <c r="NPH31" s="34"/>
      <c r="NPI31" s="34"/>
      <c r="NPJ31" s="34"/>
      <c r="NPK31" s="34"/>
      <c r="NPL31" s="34"/>
      <c r="NPM31" s="34"/>
      <c r="NPN31" s="34"/>
      <c r="NPO31" s="34"/>
      <c r="NPP31" s="34"/>
      <c r="NPQ31" s="34"/>
      <c r="NPR31" s="34"/>
      <c r="NPS31" s="34"/>
      <c r="NPT31" s="34"/>
      <c r="NPU31" s="34"/>
      <c r="NPV31" s="34"/>
      <c r="NPW31" s="34"/>
      <c r="NPX31" s="34"/>
      <c r="NPY31" s="34"/>
      <c r="NPZ31" s="34"/>
      <c r="NQA31" s="34"/>
      <c r="NQB31" s="34"/>
      <c r="NQC31" s="34"/>
      <c r="NQD31" s="34"/>
      <c r="NQE31" s="34"/>
      <c r="NQF31" s="34"/>
      <c r="NQG31" s="34"/>
      <c r="NQH31" s="34"/>
      <c r="NQI31" s="34"/>
      <c r="NQJ31" s="34"/>
      <c r="NQK31" s="34"/>
      <c r="NQL31" s="34"/>
      <c r="NQM31" s="34"/>
      <c r="NQN31" s="34"/>
      <c r="NQO31" s="34"/>
      <c r="NQP31" s="34"/>
      <c r="NQQ31" s="34"/>
      <c r="NQR31" s="34"/>
      <c r="NQS31" s="34"/>
      <c r="NQT31" s="34"/>
      <c r="NQU31" s="34"/>
      <c r="NQV31" s="34"/>
      <c r="NQW31" s="34"/>
      <c r="NQX31" s="34"/>
      <c r="NQY31" s="34"/>
      <c r="NQZ31" s="34"/>
      <c r="NRA31" s="34"/>
      <c r="NRB31" s="34"/>
      <c r="NRC31" s="34"/>
      <c r="NRD31" s="34"/>
      <c r="NRE31" s="34"/>
      <c r="NRF31" s="34"/>
      <c r="NRG31" s="34"/>
      <c r="NRH31" s="34"/>
      <c r="NRI31" s="34"/>
      <c r="NRJ31" s="34"/>
      <c r="NRK31" s="34"/>
      <c r="NRL31" s="34"/>
      <c r="NRM31" s="34"/>
      <c r="NRN31" s="34"/>
      <c r="NRO31" s="34"/>
      <c r="NRP31" s="34"/>
      <c r="NRQ31" s="34"/>
      <c r="NRR31" s="34"/>
      <c r="NRS31" s="34"/>
      <c r="NRT31" s="34"/>
      <c r="NRU31" s="34"/>
      <c r="NRV31" s="34"/>
      <c r="NRW31" s="34"/>
      <c r="NRX31" s="34"/>
      <c r="NRY31" s="34"/>
      <c r="NRZ31" s="34"/>
      <c r="NSA31" s="34"/>
      <c r="NSB31" s="34"/>
      <c r="NSC31" s="34"/>
      <c r="NSD31" s="34"/>
      <c r="NSE31" s="34"/>
      <c r="NSF31" s="34"/>
      <c r="NSG31" s="34"/>
      <c r="NSH31" s="34"/>
      <c r="NSI31" s="34"/>
      <c r="NSJ31" s="34"/>
      <c r="NSK31" s="34"/>
      <c r="NSL31" s="34"/>
      <c r="NSM31" s="34"/>
      <c r="NSN31" s="34"/>
      <c r="NSO31" s="34"/>
      <c r="NSP31" s="34"/>
      <c r="NSQ31" s="34"/>
      <c r="NSR31" s="34"/>
      <c r="NSS31" s="34"/>
      <c r="NST31" s="34"/>
      <c r="NSU31" s="34"/>
      <c r="NSV31" s="34"/>
      <c r="NSW31" s="34"/>
      <c r="NSX31" s="34"/>
      <c r="NSY31" s="34"/>
      <c r="NSZ31" s="34"/>
      <c r="NTA31" s="34"/>
      <c r="NTB31" s="34"/>
      <c r="NTC31" s="34"/>
      <c r="NTD31" s="34"/>
      <c r="NTE31" s="34"/>
      <c r="NTF31" s="34"/>
      <c r="NTG31" s="34"/>
      <c r="NTH31" s="34"/>
      <c r="NTI31" s="34"/>
      <c r="NTJ31" s="34"/>
      <c r="NTK31" s="34"/>
      <c r="NTL31" s="34"/>
      <c r="NTM31" s="34"/>
      <c r="NTN31" s="34"/>
      <c r="NTO31" s="34"/>
      <c r="NTP31" s="34"/>
      <c r="NTQ31" s="34"/>
      <c r="NTR31" s="34"/>
      <c r="NTS31" s="34"/>
      <c r="NTT31" s="34"/>
      <c r="NTU31" s="34"/>
      <c r="NTV31" s="34"/>
      <c r="NTW31" s="34"/>
      <c r="NTX31" s="34"/>
      <c r="NTY31" s="34"/>
      <c r="NTZ31" s="34"/>
      <c r="NUA31" s="34"/>
      <c r="NUB31" s="34"/>
      <c r="NUC31" s="34"/>
      <c r="NUD31" s="34"/>
      <c r="NUE31" s="34"/>
      <c r="NUF31" s="34"/>
      <c r="NUG31" s="34"/>
      <c r="NUH31" s="34"/>
      <c r="NUI31" s="34"/>
      <c r="NUJ31" s="34"/>
      <c r="NUK31" s="34"/>
      <c r="NUL31" s="34"/>
      <c r="NUM31" s="34"/>
      <c r="NUN31" s="34"/>
      <c r="NUO31" s="34"/>
      <c r="NUP31" s="34"/>
      <c r="NUQ31" s="34"/>
      <c r="NUR31" s="34"/>
      <c r="NUS31" s="34"/>
      <c r="NUT31" s="34"/>
      <c r="NUU31" s="34"/>
      <c r="NUV31" s="34"/>
      <c r="NUW31" s="34"/>
      <c r="NUX31" s="34"/>
      <c r="NUY31" s="34"/>
      <c r="NUZ31" s="34"/>
      <c r="NVA31" s="34"/>
      <c r="NVB31" s="34"/>
      <c r="NVC31" s="34"/>
      <c r="NVD31" s="34"/>
      <c r="NVE31" s="34"/>
      <c r="NVF31" s="34"/>
      <c r="NVG31" s="34"/>
      <c r="NVH31" s="34"/>
      <c r="NVI31" s="34"/>
      <c r="NVJ31" s="34"/>
      <c r="NVK31" s="34"/>
      <c r="NVL31" s="34"/>
      <c r="NVM31" s="34"/>
      <c r="NVN31" s="34"/>
      <c r="NVO31" s="34"/>
      <c r="NVP31" s="34"/>
      <c r="NVQ31" s="34"/>
      <c r="NVR31" s="34"/>
      <c r="NVS31" s="34"/>
      <c r="NVT31" s="34"/>
      <c r="NVU31" s="34"/>
      <c r="NVV31" s="34"/>
      <c r="NVW31" s="34"/>
      <c r="NVX31" s="34"/>
      <c r="NVY31" s="34"/>
      <c r="NVZ31" s="34"/>
      <c r="NWA31" s="34"/>
      <c r="NWB31" s="34"/>
      <c r="NWC31" s="34"/>
      <c r="NWD31" s="34"/>
      <c r="NWE31" s="34"/>
      <c r="NWF31" s="34"/>
      <c r="NWG31" s="34"/>
      <c r="NWH31" s="34"/>
      <c r="NWI31" s="34"/>
      <c r="NWJ31" s="34"/>
      <c r="NWK31" s="34"/>
      <c r="NWL31" s="34"/>
      <c r="NWM31" s="34"/>
      <c r="NWN31" s="34"/>
      <c r="NWO31" s="34"/>
      <c r="NWP31" s="34"/>
      <c r="NWQ31" s="34"/>
      <c r="NWR31" s="34"/>
      <c r="NWS31" s="34"/>
      <c r="NWT31" s="34"/>
      <c r="NWU31" s="34"/>
      <c r="NWV31" s="34"/>
      <c r="NWW31" s="34"/>
      <c r="NWX31" s="34"/>
      <c r="NWY31" s="34"/>
      <c r="NWZ31" s="34"/>
      <c r="NXA31" s="34"/>
      <c r="NXB31" s="34"/>
      <c r="NXC31" s="34"/>
      <c r="NXD31" s="34"/>
      <c r="NXE31" s="34"/>
      <c r="NXF31" s="34"/>
      <c r="NXG31" s="34"/>
      <c r="NXH31" s="34"/>
      <c r="NXI31" s="34"/>
      <c r="NXJ31" s="34"/>
      <c r="NXK31" s="34"/>
      <c r="NXL31" s="34"/>
      <c r="NXM31" s="34"/>
      <c r="NXN31" s="34"/>
      <c r="NXO31" s="34"/>
      <c r="NXP31" s="34"/>
      <c r="NXQ31" s="34"/>
      <c r="NXR31" s="34"/>
      <c r="NXS31" s="34"/>
      <c r="NXT31" s="34"/>
      <c r="NXU31" s="34"/>
      <c r="NXV31" s="34"/>
      <c r="NXW31" s="34"/>
      <c r="NXX31" s="34"/>
      <c r="NXY31" s="34"/>
      <c r="NXZ31" s="34"/>
      <c r="NYA31" s="34"/>
      <c r="NYB31" s="34"/>
      <c r="NYC31" s="34"/>
      <c r="NYD31" s="34"/>
      <c r="NYE31" s="34"/>
      <c r="NYF31" s="34"/>
      <c r="NYG31" s="34"/>
      <c r="NYH31" s="34"/>
      <c r="NYI31" s="34"/>
      <c r="NYJ31" s="34"/>
      <c r="NYK31" s="34"/>
      <c r="NYL31" s="34"/>
      <c r="NYM31" s="34"/>
      <c r="NYN31" s="34"/>
      <c r="NYO31" s="34"/>
      <c r="NYP31" s="34"/>
      <c r="NYQ31" s="34"/>
      <c r="NYR31" s="34"/>
      <c r="NYS31" s="34"/>
      <c r="NYT31" s="34"/>
      <c r="NYU31" s="34"/>
      <c r="NYV31" s="34"/>
      <c r="NYW31" s="34"/>
      <c r="NYX31" s="34"/>
      <c r="NYY31" s="34"/>
      <c r="NYZ31" s="34"/>
      <c r="NZA31" s="34"/>
      <c r="NZB31" s="34"/>
      <c r="NZC31" s="34"/>
      <c r="NZD31" s="34"/>
      <c r="NZE31" s="34"/>
      <c r="NZF31" s="34"/>
      <c r="NZG31" s="34"/>
      <c r="NZH31" s="34"/>
      <c r="NZI31" s="34"/>
      <c r="NZJ31" s="34"/>
      <c r="NZK31" s="34"/>
      <c r="NZL31" s="34"/>
      <c r="NZM31" s="34"/>
      <c r="NZN31" s="34"/>
      <c r="NZO31" s="34"/>
      <c r="NZP31" s="34"/>
      <c r="NZQ31" s="34"/>
      <c r="NZR31" s="34"/>
      <c r="NZS31" s="34"/>
      <c r="NZT31" s="34"/>
      <c r="NZU31" s="34"/>
      <c r="NZV31" s="34"/>
      <c r="NZW31" s="34"/>
      <c r="NZX31" s="34"/>
      <c r="NZY31" s="34"/>
      <c r="NZZ31" s="34"/>
      <c r="OAA31" s="34"/>
      <c r="OAB31" s="34"/>
      <c r="OAC31" s="34"/>
      <c r="OAD31" s="34"/>
      <c r="OAE31" s="34"/>
      <c r="OAF31" s="34"/>
      <c r="OAG31" s="34"/>
      <c r="OAH31" s="34"/>
      <c r="OAI31" s="34"/>
      <c r="OAJ31" s="34"/>
      <c r="OAK31" s="34"/>
      <c r="OAL31" s="34"/>
      <c r="OAM31" s="34"/>
      <c r="OAN31" s="34"/>
      <c r="OAO31" s="34"/>
      <c r="OAP31" s="34"/>
      <c r="OAQ31" s="34"/>
      <c r="OAR31" s="34"/>
      <c r="OAS31" s="34"/>
      <c r="OAT31" s="34"/>
      <c r="OAU31" s="34"/>
      <c r="OAV31" s="34"/>
      <c r="OAW31" s="34"/>
      <c r="OAX31" s="34"/>
      <c r="OAY31" s="34"/>
      <c r="OAZ31" s="34"/>
      <c r="OBA31" s="34"/>
      <c r="OBB31" s="34"/>
      <c r="OBC31" s="34"/>
      <c r="OBD31" s="34"/>
      <c r="OBE31" s="34"/>
      <c r="OBF31" s="34"/>
      <c r="OBG31" s="34"/>
      <c r="OBH31" s="34"/>
      <c r="OBI31" s="34"/>
      <c r="OBJ31" s="34"/>
      <c r="OBK31" s="34"/>
      <c r="OBL31" s="34"/>
      <c r="OBM31" s="34"/>
      <c r="OBN31" s="34"/>
      <c r="OBO31" s="34"/>
      <c r="OBP31" s="34"/>
      <c r="OBQ31" s="34"/>
      <c r="OBR31" s="34"/>
      <c r="OBS31" s="34"/>
      <c r="OBT31" s="34"/>
      <c r="OBU31" s="34"/>
      <c r="OBV31" s="34"/>
      <c r="OBW31" s="34"/>
      <c r="OBX31" s="34"/>
      <c r="OBY31" s="34"/>
      <c r="OBZ31" s="34"/>
      <c r="OCA31" s="34"/>
      <c r="OCB31" s="34"/>
      <c r="OCC31" s="34"/>
      <c r="OCD31" s="34"/>
      <c r="OCE31" s="34"/>
      <c r="OCF31" s="34"/>
      <c r="OCG31" s="34"/>
      <c r="OCH31" s="34"/>
      <c r="OCI31" s="34"/>
      <c r="OCJ31" s="34"/>
      <c r="OCK31" s="34"/>
      <c r="OCL31" s="34"/>
      <c r="OCM31" s="34"/>
      <c r="OCN31" s="34"/>
      <c r="OCO31" s="34"/>
      <c r="OCP31" s="34"/>
      <c r="OCQ31" s="34"/>
      <c r="OCR31" s="34"/>
      <c r="OCS31" s="34"/>
      <c r="OCT31" s="34"/>
      <c r="OCU31" s="34"/>
      <c r="OCV31" s="34"/>
      <c r="OCW31" s="34"/>
      <c r="OCX31" s="34"/>
      <c r="OCY31" s="34"/>
      <c r="OCZ31" s="34"/>
      <c r="ODA31" s="34"/>
      <c r="ODB31" s="34"/>
      <c r="ODC31" s="34"/>
      <c r="ODD31" s="34"/>
      <c r="ODE31" s="34"/>
      <c r="ODF31" s="34"/>
      <c r="ODG31" s="34"/>
      <c r="ODH31" s="34"/>
      <c r="ODI31" s="34"/>
      <c r="ODJ31" s="34"/>
      <c r="ODK31" s="34"/>
      <c r="ODL31" s="34"/>
      <c r="ODM31" s="34"/>
      <c r="ODN31" s="34"/>
      <c r="ODO31" s="34"/>
      <c r="ODP31" s="34"/>
      <c r="ODQ31" s="34"/>
      <c r="ODR31" s="34"/>
      <c r="ODS31" s="34"/>
      <c r="ODT31" s="34"/>
      <c r="ODU31" s="34"/>
      <c r="ODV31" s="34"/>
      <c r="ODW31" s="34"/>
      <c r="ODX31" s="34"/>
      <c r="ODY31" s="34"/>
      <c r="ODZ31" s="34"/>
      <c r="OEA31" s="34"/>
      <c r="OEB31" s="34"/>
      <c r="OEC31" s="34"/>
      <c r="OED31" s="34"/>
      <c r="OEE31" s="34"/>
      <c r="OEF31" s="34"/>
      <c r="OEG31" s="34"/>
      <c r="OEH31" s="34"/>
      <c r="OEI31" s="34"/>
      <c r="OEJ31" s="34"/>
      <c r="OEK31" s="34"/>
      <c r="OEL31" s="34"/>
      <c r="OEM31" s="34"/>
      <c r="OEN31" s="34"/>
      <c r="OEO31" s="34"/>
      <c r="OEP31" s="34"/>
      <c r="OEQ31" s="34"/>
      <c r="OER31" s="34"/>
      <c r="OES31" s="34"/>
      <c r="OET31" s="34"/>
      <c r="OEU31" s="34"/>
      <c r="OEV31" s="34"/>
      <c r="OEW31" s="34"/>
      <c r="OEX31" s="34"/>
      <c r="OEY31" s="34"/>
      <c r="OEZ31" s="34"/>
      <c r="OFA31" s="34"/>
      <c r="OFB31" s="34"/>
      <c r="OFC31" s="34"/>
      <c r="OFD31" s="34"/>
      <c r="OFE31" s="34"/>
      <c r="OFF31" s="34"/>
      <c r="OFG31" s="34"/>
      <c r="OFH31" s="34"/>
      <c r="OFI31" s="34"/>
      <c r="OFJ31" s="34"/>
      <c r="OFK31" s="34"/>
      <c r="OFL31" s="34"/>
      <c r="OFM31" s="34"/>
      <c r="OFN31" s="34"/>
      <c r="OFO31" s="34"/>
      <c r="OFP31" s="34"/>
      <c r="OFQ31" s="34"/>
      <c r="OFR31" s="34"/>
      <c r="OFS31" s="34"/>
      <c r="OFT31" s="34"/>
      <c r="OFU31" s="34"/>
      <c r="OFV31" s="34"/>
      <c r="OFW31" s="34"/>
      <c r="OFX31" s="34"/>
      <c r="OFY31" s="34"/>
      <c r="OFZ31" s="34"/>
      <c r="OGA31" s="34"/>
      <c r="OGB31" s="34"/>
      <c r="OGC31" s="34"/>
      <c r="OGD31" s="34"/>
      <c r="OGE31" s="34"/>
      <c r="OGF31" s="34"/>
      <c r="OGG31" s="34"/>
      <c r="OGH31" s="34"/>
      <c r="OGI31" s="34"/>
      <c r="OGJ31" s="34"/>
      <c r="OGK31" s="34"/>
      <c r="OGL31" s="34"/>
      <c r="OGM31" s="34"/>
      <c r="OGN31" s="34"/>
      <c r="OGO31" s="34"/>
      <c r="OGP31" s="34"/>
      <c r="OGQ31" s="34"/>
      <c r="OGR31" s="34"/>
      <c r="OGS31" s="34"/>
      <c r="OGT31" s="34"/>
      <c r="OGU31" s="34"/>
      <c r="OGV31" s="34"/>
      <c r="OGW31" s="34"/>
      <c r="OGX31" s="34"/>
      <c r="OGY31" s="34"/>
      <c r="OGZ31" s="34"/>
      <c r="OHA31" s="34"/>
      <c r="OHB31" s="34"/>
      <c r="OHC31" s="34"/>
      <c r="OHD31" s="34"/>
      <c r="OHE31" s="34"/>
      <c r="OHF31" s="34"/>
      <c r="OHG31" s="34"/>
      <c r="OHH31" s="34"/>
      <c r="OHI31" s="34"/>
      <c r="OHJ31" s="34"/>
      <c r="OHK31" s="34"/>
      <c r="OHL31" s="34"/>
      <c r="OHM31" s="34"/>
      <c r="OHN31" s="34"/>
      <c r="OHO31" s="34"/>
      <c r="OHP31" s="34"/>
      <c r="OHQ31" s="34"/>
      <c r="OHR31" s="34"/>
      <c r="OHS31" s="34"/>
      <c r="OHT31" s="34"/>
      <c r="OHU31" s="34"/>
      <c r="OHV31" s="34"/>
      <c r="OHW31" s="34"/>
      <c r="OHX31" s="34"/>
      <c r="OHY31" s="34"/>
      <c r="OHZ31" s="34"/>
      <c r="OIA31" s="34"/>
      <c r="OIB31" s="34"/>
      <c r="OIC31" s="34"/>
      <c r="OID31" s="34"/>
      <c r="OIE31" s="34"/>
      <c r="OIF31" s="34"/>
      <c r="OIG31" s="34"/>
      <c r="OIH31" s="34"/>
      <c r="OII31" s="34"/>
      <c r="OIJ31" s="34"/>
      <c r="OIK31" s="34"/>
      <c r="OIL31" s="34"/>
      <c r="OIM31" s="34"/>
      <c r="OIN31" s="34"/>
      <c r="OIO31" s="34"/>
      <c r="OIP31" s="34"/>
      <c r="OIQ31" s="34"/>
      <c r="OIR31" s="34"/>
      <c r="OIS31" s="34"/>
      <c r="OIT31" s="34"/>
      <c r="OIU31" s="34"/>
      <c r="OIV31" s="34"/>
      <c r="OIW31" s="34"/>
      <c r="OIX31" s="34"/>
      <c r="OIY31" s="34"/>
      <c r="OIZ31" s="34"/>
      <c r="OJA31" s="34"/>
      <c r="OJB31" s="34"/>
      <c r="OJC31" s="34"/>
      <c r="OJD31" s="34"/>
      <c r="OJE31" s="34"/>
      <c r="OJF31" s="34"/>
      <c r="OJG31" s="34"/>
      <c r="OJH31" s="34"/>
      <c r="OJI31" s="34"/>
      <c r="OJJ31" s="34"/>
      <c r="OJK31" s="34"/>
      <c r="OJL31" s="34"/>
      <c r="OJM31" s="34"/>
      <c r="OJN31" s="34"/>
      <c r="OJO31" s="34"/>
      <c r="OJP31" s="34"/>
      <c r="OJQ31" s="34"/>
      <c r="OJR31" s="34"/>
      <c r="OJS31" s="34"/>
      <c r="OJT31" s="34"/>
      <c r="OJU31" s="34"/>
      <c r="OJV31" s="34"/>
      <c r="OJW31" s="34"/>
      <c r="OJX31" s="34"/>
      <c r="OJY31" s="34"/>
      <c r="OJZ31" s="34"/>
      <c r="OKA31" s="34"/>
      <c r="OKB31" s="34"/>
      <c r="OKC31" s="34"/>
      <c r="OKD31" s="34"/>
      <c r="OKE31" s="34"/>
      <c r="OKF31" s="34"/>
      <c r="OKG31" s="34"/>
      <c r="OKH31" s="34"/>
      <c r="OKI31" s="34"/>
      <c r="OKJ31" s="34"/>
      <c r="OKK31" s="34"/>
      <c r="OKL31" s="34"/>
      <c r="OKM31" s="34"/>
      <c r="OKN31" s="34"/>
      <c r="OKO31" s="34"/>
      <c r="OKP31" s="34"/>
      <c r="OKQ31" s="34"/>
      <c r="OKR31" s="34"/>
      <c r="OKS31" s="34"/>
      <c r="OKT31" s="34"/>
      <c r="OKU31" s="34"/>
      <c r="OKV31" s="34"/>
      <c r="OKW31" s="34"/>
      <c r="OKX31" s="34"/>
      <c r="OKY31" s="34"/>
      <c r="OKZ31" s="34"/>
      <c r="OLA31" s="34"/>
      <c r="OLB31" s="34"/>
      <c r="OLC31" s="34"/>
      <c r="OLD31" s="34"/>
      <c r="OLE31" s="34"/>
      <c r="OLF31" s="34"/>
      <c r="OLG31" s="34"/>
      <c r="OLH31" s="34"/>
      <c r="OLI31" s="34"/>
      <c r="OLJ31" s="34"/>
      <c r="OLK31" s="34"/>
      <c r="OLL31" s="34"/>
      <c r="OLM31" s="34"/>
      <c r="OLN31" s="34"/>
      <c r="OLO31" s="34"/>
      <c r="OLP31" s="34"/>
      <c r="OLQ31" s="34"/>
      <c r="OLR31" s="34"/>
      <c r="OLS31" s="34"/>
      <c r="OLT31" s="34"/>
      <c r="OLU31" s="34"/>
      <c r="OLV31" s="34"/>
      <c r="OLW31" s="34"/>
      <c r="OLX31" s="34"/>
      <c r="OLY31" s="34"/>
      <c r="OLZ31" s="34"/>
      <c r="OMA31" s="34"/>
      <c r="OMB31" s="34"/>
      <c r="OMC31" s="34"/>
      <c r="OMD31" s="34"/>
      <c r="OME31" s="34"/>
      <c r="OMF31" s="34"/>
      <c r="OMG31" s="34"/>
      <c r="OMH31" s="34"/>
      <c r="OMI31" s="34"/>
      <c r="OMJ31" s="34"/>
      <c r="OMK31" s="34"/>
      <c r="OML31" s="34"/>
      <c r="OMM31" s="34"/>
      <c r="OMN31" s="34"/>
      <c r="OMO31" s="34"/>
      <c r="OMP31" s="34"/>
      <c r="OMQ31" s="34"/>
      <c r="OMR31" s="34"/>
      <c r="OMS31" s="34"/>
      <c r="OMT31" s="34"/>
      <c r="OMU31" s="34"/>
      <c r="OMV31" s="34"/>
      <c r="OMW31" s="34"/>
      <c r="OMX31" s="34"/>
      <c r="OMY31" s="34"/>
      <c r="OMZ31" s="34"/>
      <c r="ONA31" s="34"/>
      <c r="ONB31" s="34"/>
      <c r="ONC31" s="34"/>
      <c r="OND31" s="34"/>
      <c r="ONE31" s="34"/>
      <c r="ONF31" s="34"/>
      <c r="ONG31" s="34"/>
      <c r="ONH31" s="34"/>
      <c r="ONI31" s="34"/>
      <c r="ONJ31" s="34"/>
      <c r="ONK31" s="34"/>
      <c r="ONL31" s="34"/>
      <c r="ONM31" s="34"/>
      <c r="ONN31" s="34"/>
      <c r="ONO31" s="34"/>
      <c r="ONP31" s="34"/>
      <c r="ONQ31" s="34"/>
      <c r="ONR31" s="34"/>
      <c r="ONS31" s="34"/>
      <c r="ONT31" s="34"/>
      <c r="ONU31" s="34"/>
      <c r="ONV31" s="34"/>
      <c r="ONW31" s="34"/>
      <c r="ONX31" s="34"/>
      <c r="ONY31" s="34"/>
      <c r="ONZ31" s="34"/>
      <c r="OOA31" s="34"/>
      <c r="OOB31" s="34"/>
      <c r="OOC31" s="34"/>
      <c r="OOD31" s="34"/>
      <c r="OOE31" s="34"/>
      <c r="OOF31" s="34"/>
      <c r="OOG31" s="34"/>
      <c r="OOH31" s="34"/>
      <c r="OOI31" s="34"/>
      <c r="OOJ31" s="34"/>
      <c r="OOK31" s="34"/>
      <c r="OOL31" s="34"/>
      <c r="OOM31" s="34"/>
      <c r="OON31" s="34"/>
      <c r="OOO31" s="34"/>
      <c r="OOP31" s="34"/>
      <c r="OOQ31" s="34"/>
      <c r="OOR31" s="34"/>
      <c r="OOS31" s="34"/>
      <c r="OOT31" s="34"/>
      <c r="OOU31" s="34"/>
      <c r="OOV31" s="34"/>
      <c r="OOW31" s="34"/>
      <c r="OOX31" s="34"/>
      <c r="OOY31" s="34"/>
      <c r="OOZ31" s="34"/>
      <c r="OPA31" s="34"/>
      <c r="OPB31" s="34"/>
      <c r="OPC31" s="34"/>
      <c r="OPD31" s="34"/>
      <c r="OPE31" s="34"/>
      <c r="OPF31" s="34"/>
      <c r="OPG31" s="34"/>
      <c r="OPH31" s="34"/>
      <c r="OPI31" s="34"/>
      <c r="OPJ31" s="34"/>
      <c r="OPK31" s="34"/>
      <c r="OPL31" s="34"/>
      <c r="OPM31" s="34"/>
      <c r="OPN31" s="34"/>
      <c r="OPO31" s="34"/>
      <c r="OPP31" s="34"/>
      <c r="OPQ31" s="34"/>
      <c r="OPR31" s="34"/>
      <c r="OPS31" s="34"/>
      <c r="OPT31" s="34"/>
      <c r="OPU31" s="34"/>
      <c r="OPV31" s="34"/>
      <c r="OPW31" s="34"/>
      <c r="OPX31" s="34"/>
      <c r="OPY31" s="34"/>
      <c r="OPZ31" s="34"/>
      <c r="OQA31" s="34"/>
      <c r="OQB31" s="34"/>
      <c r="OQC31" s="34"/>
      <c r="OQD31" s="34"/>
      <c r="OQE31" s="34"/>
      <c r="OQF31" s="34"/>
      <c r="OQG31" s="34"/>
      <c r="OQH31" s="34"/>
      <c r="OQI31" s="34"/>
      <c r="OQJ31" s="34"/>
      <c r="OQK31" s="34"/>
      <c r="OQL31" s="34"/>
      <c r="OQM31" s="34"/>
      <c r="OQN31" s="34"/>
      <c r="OQO31" s="34"/>
      <c r="OQP31" s="34"/>
      <c r="OQQ31" s="34"/>
      <c r="OQR31" s="34"/>
      <c r="OQS31" s="34"/>
      <c r="OQT31" s="34"/>
      <c r="OQU31" s="34"/>
      <c r="OQV31" s="34"/>
      <c r="OQW31" s="34"/>
      <c r="OQX31" s="34"/>
      <c r="OQY31" s="34"/>
      <c r="OQZ31" s="34"/>
      <c r="ORA31" s="34"/>
      <c r="ORB31" s="34"/>
      <c r="ORC31" s="34"/>
      <c r="ORD31" s="34"/>
      <c r="ORE31" s="34"/>
      <c r="ORF31" s="34"/>
      <c r="ORG31" s="34"/>
      <c r="ORH31" s="34"/>
      <c r="ORI31" s="34"/>
      <c r="ORJ31" s="34"/>
      <c r="ORK31" s="34"/>
      <c r="ORL31" s="34"/>
      <c r="ORM31" s="34"/>
      <c r="ORN31" s="34"/>
      <c r="ORO31" s="34"/>
      <c r="ORP31" s="34"/>
      <c r="ORQ31" s="34"/>
      <c r="ORR31" s="34"/>
      <c r="ORS31" s="34"/>
      <c r="ORT31" s="34"/>
      <c r="ORU31" s="34"/>
      <c r="ORV31" s="34"/>
      <c r="ORW31" s="34"/>
      <c r="ORX31" s="34"/>
      <c r="ORY31" s="34"/>
      <c r="ORZ31" s="34"/>
      <c r="OSA31" s="34"/>
      <c r="OSB31" s="34"/>
      <c r="OSC31" s="34"/>
      <c r="OSD31" s="34"/>
      <c r="OSE31" s="34"/>
      <c r="OSF31" s="34"/>
      <c r="OSG31" s="34"/>
      <c r="OSH31" s="34"/>
      <c r="OSI31" s="34"/>
      <c r="OSJ31" s="34"/>
      <c r="OSK31" s="34"/>
      <c r="OSL31" s="34"/>
      <c r="OSM31" s="34"/>
      <c r="OSN31" s="34"/>
      <c r="OSO31" s="34"/>
      <c r="OSP31" s="34"/>
      <c r="OSQ31" s="34"/>
      <c r="OSR31" s="34"/>
      <c r="OSS31" s="34"/>
      <c r="OST31" s="34"/>
      <c r="OSU31" s="34"/>
      <c r="OSV31" s="34"/>
      <c r="OSW31" s="34"/>
      <c r="OSX31" s="34"/>
      <c r="OSY31" s="34"/>
      <c r="OSZ31" s="34"/>
      <c r="OTA31" s="34"/>
      <c r="OTB31" s="34"/>
      <c r="OTC31" s="34"/>
      <c r="OTD31" s="34"/>
      <c r="OTE31" s="34"/>
      <c r="OTF31" s="34"/>
      <c r="OTG31" s="34"/>
      <c r="OTH31" s="34"/>
      <c r="OTI31" s="34"/>
      <c r="OTJ31" s="34"/>
      <c r="OTK31" s="34"/>
      <c r="OTL31" s="34"/>
      <c r="OTM31" s="34"/>
      <c r="OTN31" s="34"/>
      <c r="OTO31" s="34"/>
      <c r="OTP31" s="34"/>
      <c r="OTQ31" s="34"/>
      <c r="OTR31" s="34"/>
      <c r="OTS31" s="34"/>
      <c r="OTT31" s="34"/>
      <c r="OTU31" s="34"/>
      <c r="OTV31" s="34"/>
      <c r="OTW31" s="34"/>
      <c r="OTX31" s="34"/>
      <c r="OTY31" s="34"/>
      <c r="OTZ31" s="34"/>
      <c r="OUA31" s="34"/>
      <c r="OUB31" s="34"/>
      <c r="OUC31" s="34"/>
      <c r="OUD31" s="34"/>
      <c r="OUE31" s="34"/>
      <c r="OUF31" s="34"/>
      <c r="OUG31" s="34"/>
      <c r="OUH31" s="34"/>
      <c r="OUI31" s="34"/>
      <c r="OUJ31" s="34"/>
      <c r="OUK31" s="34"/>
      <c r="OUL31" s="34"/>
      <c r="OUM31" s="34"/>
      <c r="OUN31" s="34"/>
      <c r="OUO31" s="34"/>
      <c r="OUP31" s="34"/>
      <c r="OUQ31" s="34"/>
      <c r="OUR31" s="34"/>
      <c r="OUS31" s="34"/>
      <c r="OUT31" s="34"/>
      <c r="OUU31" s="34"/>
      <c r="OUV31" s="34"/>
      <c r="OUW31" s="34"/>
      <c r="OUX31" s="34"/>
      <c r="OUY31" s="34"/>
      <c r="OUZ31" s="34"/>
      <c r="OVA31" s="34"/>
      <c r="OVB31" s="34"/>
      <c r="OVC31" s="34"/>
      <c r="OVD31" s="34"/>
      <c r="OVE31" s="34"/>
      <c r="OVF31" s="34"/>
      <c r="OVG31" s="34"/>
      <c r="OVH31" s="34"/>
      <c r="OVI31" s="34"/>
      <c r="OVJ31" s="34"/>
      <c r="OVK31" s="34"/>
      <c r="OVL31" s="34"/>
      <c r="OVM31" s="34"/>
      <c r="OVN31" s="34"/>
      <c r="OVO31" s="34"/>
      <c r="OVP31" s="34"/>
      <c r="OVQ31" s="34"/>
      <c r="OVR31" s="34"/>
      <c r="OVS31" s="34"/>
      <c r="OVT31" s="34"/>
      <c r="OVU31" s="34"/>
      <c r="OVV31" s="34"/>
      <c r="OVW31" s="34"/>
      <c r="OVX31" s="34"/>
      <c r="OVY31" s="34"/>
      <c r="OVZ31" s="34"/>
      <c r="OWA31" s="34"/>
      <c r="OWB31" s="34"/>
      <c r="OWC31" s="34"/>
      <c r="OWD31" s="34"/>
      <c r="OWE31" s="34"/>
      <c r="OWF31" s="34"/>
      <c r="OWG31" s="34"/>
      <c r="OWH31" s="34"/>
      <c r="OWI31" s="34"/>
      <c r="OWJ31" s="34"/>
      <c r="OWK31" s="34"/>
      <c r="OWL31" s="34"/>
      <c r="OWM31" s="34"/>
      <c r="OWN31" s="34"/>
      <c r="OWO31" s="34"/>
      <c r="OWP31" s="34"/>
      <c r="OWQ31" s="34"/>
      <c r="OWR31" s="34"/>
      <c r="OWS31" s="34"/>
      <c r="OWT31" s="34"/>
      <c r="OWU31" s="34"/>
      <c r="OWV31" s="34"/>
      <c r="OWW31" s="34"/>
      <c r="OWX31" s="34"/>
      <c r="OWY31" s="34"/>
      <c r="OWZ31" s="34"/>
      <c r="OXA31" s="34"/>
      <c r="OXB31" s="34"/>
      <c r="OXC31" s="34"/>
      <c r="OXD31" s="34"/>
      <c r="OXE31" s="34"/>
      <c r="OXF31" s="34"/>
      <c r="OXG31" s="34"/>
      <c r="OXH31" s="34"/>
      <c r="OXI31" s="34"/>
      <c r="OXJ31" s="34"/>
      <c r="OXK31" s="34"/>
      <c r="OXL31" s="34"/>
      <c r="OXM31" s="34"/>
      <c r="OXN31" s="34"/>
      <c r="OXO31" s="34"/>
      <c r="OXP31" s="34"/>
      <c r="OXQ31" s="34"/>
      <c r="OXR31" s="34"/>
      <c r="OXS31" s="34"/>
      <c r="OXT31" s="34"/>
      <c r="OXU31" s="34"/>
      <c r="OXV31" s="34"/>
      <c r="OXW31" s="34"/>
      <c r="OXX31" s="34"/>
      <c r="OXY31" s="34"/>
      <c r="OXZ31" s="34"/>
      <c r="OYA31" s="34"/>
      <c r="OYB31" s="34"/>
      <c r="OYC31" s="34"/>
      <c r="OYD31" s="34"/>
      <c r="OYE31" s="34"/>
      <c r="OYF31" s="34"/>
      <c r="OYG31" s="34"/>
      <c r="OYH31" s="34"/>
      <c r="OYI31" s="34"/>
      <c r="OYJ31" s="34"/>
      <c r="OYK31" s="34"/>
      <c r="OYL31" s="34"/>
      <c r="OYM31" s="34"/>
      <c r="OYN31" s="34"/>
      <c r="OYO31" s="34"/>
      <c r="OYP31" s="34"/>
      <c r="OYQ31" s="34"/>
      <c r="OYR31" s="34"/>
      <c r="OYS31" s="34"/>
      <c r="OYT31" s="34"/>
      <c r="OYU31" s="34"/>
      <c r="OYV31" s="34"/>
      <c r="OYW31" s="34"/>
      <c r="OYX31" s="34"/>
      <c r="OYY31" s="34"/>
      <c r="OYZ31" s="34"/>
      <c r="OZA31" s="34"/>
      <c r="OZB31" s="34"/>
      <c r="OZC31" s="34"/>
      <c r="OZD31" s="34"/>
      <c r="OZE31" s="34"/>
      <c r="OZF31" s="34"/>
      <c r="OZG31" s="34"/>
      <c r="OZH31" s="34"/>
      <c r="OZI31" s="34"/>
      <c r="OZJ31" s="34"/>
      <c r="OZK31" s="34"/>
      <c r="OZL31" s="34"/>
      <c r="OZM31" s="34"/>
      <c r="OZN31" s="34"/>
      <c r="OZO31" s="34"/>
      <c r="OZP31" s="34"/>
      <c r="OZQ31" s="34"/>
      <c r="OZR31" s="34"/>
      <c r="OZS31" s="34"/>
      <c r="OZT31" s="34"/>
      <c r="OZU31" s="34"/>
      <c r="OZV31" s="34"/>
      <c r="OZW31" s="34"/>
      <c r="OZX31" s="34"/>
      <c r="OZY31" s="34"/>
      <c r="OZZ31" s="34"/>
      <c r="PAA31" s="34"/>
      <c r="PAB31" s="34"/>
      <c r="PAC31" s="34"/>
      <c r="PAD31" s="34"/>
      <c r="PAE31" s="34"/>
      <c r="PAF31" s="34"/>
      <c r="PAG31" s="34"/>
      <c r="PAH31" s="34"/>
      <c r="PAI31" s="34"/>
      <c r="PAJ31" s="34"/>
      <c r="PAK31" s="34"/>
      <c r="PAL31" s="34"/>
      <c r="PAM31" s="34"/>
      <c r="PAN31" s="34"/>
      <c r="PAO31" s="34"/>
      <c r="PAP31" s="34"/>
      <c r="PAQ31" s="34"/>
      <c r="PAR31" s="34"/>
      <c r="PAS31" s="34"/>
      <c r="PAT31" s="34"/>
      <c r="PAU31" s="34"/>
      <c r="PAV31" s="34"/>
      <c r="PAW31" s="34"/>
      <c r="PAX31" s="34"/>
      <c r="PAY31" s="34"/>
      <c r="PAZ31" s="34"/>
      <c r="PBA31" s="34"/>
      <c r="PBB31" s="34"/>
      <c r="PBC31" s="34"/>
      <c r="PBD31" s="34"/>
      <c r="PBE31" s="34"/>
      <c r="PBF31" s="34"/>
      <c r="PBG31" s="34"/>
      <c r="PBH31" s="34"/>
      <c r="PBI31" s="34"/>
      <c r="PBJ31" s="34"/>
      <c r="PBK31" s="34"/>
      <c r="PBL31" s="34"/>
      <c r="PBM31" s="34"/>
      <c r="PBN31" s="34"/>
      <c r="PBO31" s="34"/>
      <c r="PBP31" s="34"/>
      <c r="PBQ31" s="34"/>
      <c r="PBR31" s="34"/>
      <c r="PBS31" s="34"/>
      <c r="PBT31" s="34"/>
      <c r="PBU31" s="34"/>
      <c r="PBV31" s="34"/>
      <c r="PBW31" s="34"/>
      <c r="PBX31" s="34"/>
      <c r="PBY31" s="34"/>
      <c r="PBZ31" s="34"/>
      <c r="PCA31" s="34"/>
      <c r="PCB31" s="34"/>
      <c r="PCC31" s="34"/>
      <c r="PCD31" s="34"/>
      <c r="PCE31" s="34"/>
      <c r="PCF31" s="34"/>
      <c r="PCG31" s="34"/>
      <c r="PCH31" s="34"/>
      <c r="PCI31" s="34"/>
      <c r="PCJ31" s="34"/>
      <c r="PCK31" s="34"/>
      <c r="PCL31" s="34"/>
      <c r="PCM31" s="34"/>
      <c r="PCN31" s="34"/>
      <c r="PCO31" s="34"/>
      <c r="PCP31" s="34"/>
      <c r="PCQ31" s="34"/>
      <c r="PCR31" s="34"/>
      <c r="PCS31" s="34"/>
      <c r="PCT31" s="34"/>
      <c r="PCU31" s="34"/>
      <c r="PCV31" s="34"/>
      <c r="PCW31" s="34"/>
      <c r="PCX31" s="34"/>
      <c r="PCY31" s="34"/>
      <c r="PCZ31" s="34"/>
      <c r="PDA31" s="34"/>
      <c r="PDB31" s="34"/>
      <c r="PDC31" s="34"/>
      <c r="PDD31" s="34"/>
      <c r="PDE31" s="34"/>
      <c r="PDF31" s="34"/>
      <c r="PDG31" s="34"/>
      <c r="PDH31" s="34"/>
      <c r="PDI31" s="34"/>
      <c r="PDJ31" s="34"/>
      <c r="PDK31" s="34"/>
      <c r="PDL31" s="34"/>
      <c r="PDM31" s="34"/>
      <c r="PDN31" s="34"/>
      <c r="PDO31" s="34"/>
      <c r="PDP31" s="34"/>
      <c r="PDQ31" s="34"/>
      <c r="PDR31" s="34"/>
      <c r="PDS31" s="34"/>
      <c r="PDT31" s="34"/>
      <c r="PDU31" s="34"/>
      <c r="PDV31" s="34"/>
      <c r="PDW31" s="34"/>
      <c r="PDX31" s="34"/>
      <c r="PDY31" s="34"/>
      <c r="PDZ31" s="34"/>
      <c r="PEA31" s="34"/>
      <c r="PEB31" s="34"/>
      <c r="PEC31" s="34"/>
      <c r="PED31" s="34"/>
      <c r="PEE31" s="34"/>
      <c r="PEF31" s="34"/>
      <c r="PEG31" s="34"/>
      <c r="PEH31" s="34"/>
      <c r="PEI31" s="34"/>
      <c r="PEJ31" s="34"/>
      <c r="PEK31" s="34"/>
      <c r="PEL31" s="34"/>
      <c r="PEM31" s="34"/>
      <c r="PEN31" s="34"/>
      <c r="PEO31" s="34"/>
      <c r="PEP31" s="34"/>
      <c r="PEQ31" s="34"/>
      <c r="PER31" s="34"/>
      <c r="PES31" s="34"/>
      <c r="PET31" s="34"/>
      <c r="PEU31" s="34"/>
      <c r="PEV31" s="34"/>
      <c r="PEW31" s="34"/>
      <c r="PEX31" s="34"/>
      <c r="PEY31" s="34"/>
      <c r="PEZ31" s="34"/>
      <c r="PFA31" s="34"/>
      <c r="PFB31" s="34"/>
      <c r="PFC31" s="34"/>
      <c r="PFD31" s="34"/>
      <c r="PFE31" s="34"/>
      <c r="PFF31" s="34"/>
      <c r="PFG31" s="34"/>
      <c r="PFH31" s="34"/>
      <c r="PFI31" s="34"/>
      <c r="PFJ31" s="34"/>
      <c r="PFK31" s="34"/>
      <c r="PFL31" s="34"/>
      <c r="PFM31" s="34"/>
      <c r="PFN31" s="34"/>
      <c r="PFO31" s="34"/>
      <c r="PFP31" s="34"/>
      <c r="PFQ31" s="34"/>
      <c r="PFR31" s="34"/>
      <c r="PFS31" s="34"/>
      <c r="PFT31" s="34"/>
      <c r="PFU31" s="34"/>
      <c r="PFV31" s="34"/>
      <c r="PFW31" s="34"/>
      <c r="PFX31" s="34"/>
      <c r="PFY31" s="34"/>
      <c r="PFZ31" s="34"/>
      <c r="PGA31" s="34"/>
      <c r="PGB31" s="34"/>
      <c r="PGC31" s="34"/>
      <c r="PGD31" s="34"/>
      <c r="PGE31" s="34"/>
      <c r="PGF31" s="34"/>
      <c r="PGG31" s="34"/>
      <c r="PGH31" s="34"/>
      <c r="PGI31" s="34"/>
      <c r="PGJ31" s="34"/>
      <c r="PGK31" s="34"/>
      <c r="PGL31" s="34"/>
      <c r="PGM31" s="34"/>
      <c r="PGN31" s="34"/>
      <c r="PGO31" s="34"/>
      <c r="PGP31" s="34"/>
      <c r="PGQ31" s="34"/>
      <c r="PGR31" s="34"/>
      <c r="PGS31" s="34"/>
      <c r="PGT31" s="34"/>
      <c r="PGU31" s="34"/>
      <c r="PGV31" s="34"/>
      <c r="PGW31" s="34"/>
      <c r="PGX31" s="34"/>
      <c r="PGY31" s="34"/>
      <c r="PGZ31" s="34"/>
      <c r="PHA31" s="34"/>
      <c r="PHB31" s="34"/>
      <c r="PHC31" s="34"/>
      <c r="PHD31" s="34"/>
      <c r="PHE31" s="34"/>
      <c r="PHF31" s="34"/>
      <c r="PHG31" s="34"/>
      <c r="PHH31" s="34"/>
      <c r="PHI31" s="34"/>
      <c r="PHJ31" s="34"/>
      <c r="PHK31" s="34"/>
      <c r="PHL31" s="34"/>
      <c r="PHM31" s="34"/>
      <c r="PHN31" s="34"/>
      <c r="PHO31" s="34"/>
      <c r="PHP31" s="34"/>
      <c r="PHQ31" s="34"/>
      <c r="PHR31" s="34"/>
      <c r="PHS31" s="34"/>
      <c r="PHT31" s="34"/>
      <c r="PHU31" s="34"/>
      <c r="PHV31" s="34"/>
      <c r="PHW31" s="34"/>
      <c r="PHX31" s="34"/>
      <c r="PHY31" s="34"/>
      <c r="PHZ31" s="34"/>
      <c r="PIA31" s="34"/>
      <c r="PIB31" s="34"/>
      <c r="PIC31" s="34"/>
      <c r="PID31" s="34"/>
      <c r="PIE31" s="34"/>
      <c r="PIF31" s="34"/>
      <c r="PIG31" s="34"/>
      <c r="PIH31" s="34"/>
      <c r="PII31" s="34"/>
      <c r="PIJ31" s="34"/>
      <c r="PIK31" s="34"/>
      <c r="PIL31" s="34"/>
      <c r="PIM31" s="34"/>
      <c r="PIN31" s="34"/>
      <c r="PIO31" s="34"/>
      <c r="PIP31" s="34"/>
      <c r="PIQ31" s="34"/>
      <c r="PIR31" s="34"/>
      <c r="PIS31" s="34"/>
      <c r="PIT31" s="34"/>
      <c r="PIU31" s="34"/>
      <c r="PIV31" s="34"/>
      <c r="PIW31" s="34"/>
      <c r="PIX31" s="34"/>
      <c r="PIY31" s="34"/>
      <c r="PIZ31" s="34"/>
      <c r="PJA31" s="34"/>
      <c r="PJB31" s="34"/>
      <c r="PJC31" s="34"/>
      <c r="PJD31" s="34"/>
      <c r="PJE31" s="34"/>
      <c r="PJF31" s="34"/>
      <c r="PJG31" s="34"/>
      <c r="PJH31" s="34"/>
      <c r="PJI31" s="34"/>
      <c r="PJJ31" s="34"/>
      <c r="PJK31" s="34"/>
      <c r="PJL31" s="34"/>
      <c r="PJM31" s="34"/>
      <c r="PJN31" s="34"/>
      <c r="PJO31" s="34"/>
      <c r="PJP31" s="34"/>
      <c r="PJQ31" s="34"/>
      <c r="PJR31" s="34"/>
      <c r="PJS31" s="34"/>
      <c r="PJT31" s="34"/>
      <c r="PJU31" s="34"/>
      <c r="PJV31" s="34"/>
      <c r="PJW31" s="34"/>
      <c r="PJX31" s="34"/>
      <c r="PJY31" s="34"/>
      <c r="PJZ31" s="34"/>
      <c r="PKA31" s="34"/>
      <c r="PKB31" s="34"/>
      <c r="PKC31" s="34"/>
      <c r="PKD31" s="34"/>
      <c r="PKE31" s="34"/>
      <c r="PKF31" s="34"/>
      <c r="PKG31" s="34"/>
      <c r="PKH31" s="34"/>
      <c r="PKI31" s="34"/>
      <c r="PKJ31" s="34"/>
      <c r="PKK31" s="34"/>
      <c r="PKL31" s="34"/>
      <c r="PKM31" s="34"/>
      <c r="PKN31" s="34"/>
      <c r="PKO31" s="34"/>
      <c r="PKP31" s="34"/>
      <c r="PKQ31" s="34"/>
      <c r="PKR31" s="34"/>
      <c r="PKS31" s="34"/>
      <c r="PKT31" s="34"/>
      <c r="PKU31" s="34"/>
      <c r="PKV31" s="34"/>
      <c r="PKW31" s="34"/>
      <c r="PKX31" s="34"/>
      <c r="PKY31" s="34"/>
      <c r="PKZ31" s="34"/>
      <c r="PLA31" s="34"/>
      <c r="PLB31" s="34"/>
      <c r="PLC31" s="34"/>
      <c r="PLD31" s="34"/>
      <c r="PLE31" s="34"/>
      <c r="PLF31" s="34"/>
      <c r="PLG31" s="34"/>
      <c r="PLH31" s="34"/>
      <c r="PLI31" s="34"/>
      <c r="PLJ31" s="34"/>
      <c r="PLK31" s="34"/>
      <c r="PLL31" s="34"/>
      <c r="PLM31" s="34"/>
      <c r="PLN31" s="34"/>
      <c r="PLO31" s="34"/>
      <c r="PLP31" s="34"/>
      <c r="PLQ31" s="34"/>
      <c r="PLR31" s="34"/>
      <c r="PLS31" s="34"/>
      <c r="PLT31" s="34"/>
      <c r="PLU31" s="34"/>
      <c r="PLV31" s="34"/>
      <c r="PLW31" s="34"/>
      <c r="PLX31" s="34"/>
      <c r="PLY31" s="34"/>
      <c r="PLZ31" s="34"/>
      <c r="PMA31" s="34"/>
      <c r="PMB31" s="34"/>
      <c r="PMC31" s="34"/>
      <c r="PMD31" s="34"/>
      <c r="PME31" s="34"/>
      <c r="PMF31" s="34"/>
      <c r="PMG31" s="34"/>
      <c r="PMH31" s="34"/>
      <c r="PMI31" s="34"/>
      <c r="PMJ31" s="34"/>
      <c r="PMK31" s="34"/>
      <c r="PML31" s="34"/>
      <c r="PMM31" s="34"/>
      <c r="PMN31" s="34"/>
      <c r="PMO31" s="34"/>
      <c r="PMP31" s="34"/>
      <c r="PMQ31" s="34"/>
      <c r="PMR31" s="34"/>
      <c r="PMS31" s="34"/>
      <c r="PMT31" s="34"/>
      <c r="PMU31" s="34"/>
      <c r="PMV31" s="34"/>
      <c r="PMW31" s="34"/>
      <c r="PMX31" s="34"/>
      <c r="PMY31" s="34"/>
      <c r="PMZ31" s="34"/>
      <c r="PNA31" s="34"/>
      <c r="PNB31" s="34"/>
      <c r="PNC31" s="34"/>
      <c r="PND31" s="34"/>
      <c r="PNE31" s="34"/>
      <c r="PNF31" s="34"/>
      <c r="PNG31" s="34"/>
      <c r="PNH31" s="34"/>
      <c r="PNI31" s="34"/>
      <c r="PNJ31" s="34"/>
      <c r="PNK31" s="34"/>
      <c r="PNL31" s="34"/>
      <c r="PNM31" s="34"/>
      <c r="PNN31" s="34"/>
      <c r="PNO31" s="34"/>
      <c r="PNP31" s="34"/>
      <c r="PNQ31" s="34"/>
      <c r="PNR31" s="34"/>
      <c r="PNS31" s="34"/>
      <c r="PNT31" s="34"/>
      <c r="PNU31" s="34"/>
      <c r="PNV31" s="34"/>
      <c r="PNW31" s="34"/>
      <c r="PNX31" s="34"/>
      <c r="PNY31" s="34"/>
      <c r="PNZ31" s="34"/>
      <c r="POA31" s="34"/>
      <c r="POB31" s="34"/>
      <c r="POC31" s="34"/>
      <c r="POD31" s="34"/>
      <c r="POE31" s="34"/>
      <c r="POF31" s="34"/>
      <c r="POG31" s="34"/>
      <c r="POH31" s="34"/>
      <c r="POI31" s="34"/>
      <c r="POJ31" s="34"/>
      <c r="POK31" s="34"/>
      <c r="POL31" s="34"/>
      <c r="POM31" s="34"/>
      <c r="PON31" s="34"/>
      <c r="POO31" s="34"/>
      <c r="POP31" s="34"/>
      <c r="POQ31" s="34"/>
      <c r="POR31" s="34"/>
      <c r="POS31" s="34"/>
      <c r="POT31" s="34"/>
      <c r="POU31" s="34"/>
      <c r="POV31" s="34"/>
      <c r="POW31" s="34"/>
      <c r="POX31" s="34"/>
      <c r="POY31" s="34"/>
      <c r="POZ31" s="34"/>
      <c r="PPA31" s="34"/>
      <c r="PPB31" s="34"/>
      <c r="PPC31" s="34"/>
      <c r="PPD31" s="34"/>
      <c r="PPE31" s="34"/>
      <c r="PPF31" s="34"/>
      <c r="PPG31" s="34"/>
      <c r="PPH31" s="34"/>
      <c r="PPI31" s="34"/>
      <c r="PPJ31" s="34"/>
      <c r="PPK31" s="34"/>
      <c r="PPL31" s="34"/>
      <c r="PPM31" s="34"/>
      <c r="PPN31" s="34"/>
      <c r="PPO31" s="34"/>
      <c r="PPP31" s="34"/>
      <c r="PPQ31" s="34"/>
      <c r="PPR31" s="34"/>
      <c r="PPS31" s="34"/>
      <c r="PPT31" s="34"/>
      <c r="PPU31" s="34"/>
      <c r="PPV31" s="34"/>
      <c r="PPW31" s="34"/>
      <c r="PPX31" s="34"/>
      <c r="PPY31" s="34"/>
      <c r="PPZ31" s="34"/>
      <c r="PQA31" s="34"/>
      <c r="PQB31" s="34"/>
      <c r="PQC31" s="34"/>
      <c r="PQD31" s="34"/>
      <c r="PQE31" s="34"/>
      <c r="PQF31" s="34"/>
      <c r="PQG31" s="34"/>
      <c r="PQH31" s="34"/>
      <c r="PQI31" s="34"/>
      <c r="PQJ31" s="34"/>
      <c r="PQK31" s="34"/>
      <c r="PQL31" s="34"/>
      <c r="PQM31" s="34"/>
      <c r="PQN31" s="34"/>
      <c r="PQO31" s="34"/>
      <c r="PQP31" s="34"/>
      <c r="PQQ31" s="34"/>
      <c r="PQR31" s="34"/>
      <c r="PQS31" s="34"/>
      <c r="PQT31" s="34"/>
      <c r="PQU31" s="34"/>
      <c r="PQV31" s="34"/>
      <c r="PQW31" s="34"/>
      <c r="PQX31" s="34"/>
      <c r="PQY31" s="34"/>
      <c r="PQZ31" s="34"/>
      <c r="PRA31" s="34"/>
      <c r="PRB31" s="34"/>
      <c r="PRC31" s="34"/>
      <c r="PRD31" s="34"/>
      <c r="PRE31" s="34"/>
      <c r="PRF31" s="34"/>
      <c r="PRG31" s="34"/>
      <c r="PRH31" s="34"/>
      <c r="PRI31" s="34"/>
      <c r="PRJ31" s="34"/>
      <c r="PRK31" s="34"/>
      <c r="PRL31" s="34"/>
      <c r="PRM31" s="34"/>
      <c r="PRN31" s="34"/>
      <c r="PRO31" s="34"/>
      <c r="PRP31" s="34"/>
      <c r="PRQ31" s="34"/>
      <c r="PRR31" s="34"/>
      <c r="PRS31" s="34"/>
      <c r="PRT31" s="34"/>
      <c r="PRU31" s="34"/>
      <c r="PRV31" s="34"/>
      <c r="PRW31" s="34"/>
      <c r="PRX31" s="34"/>
      <c r="PRY31" s="34"/>
      <c r="PRZ31" s="34"/>
      <c r="PSA31" s="34"/>
      <c r="PSB31" s="34"/>
      <c r="PSC31" s="34"/>
      <c r="PSD31" s="34"/>
      <c r="PSE31" s="34"/>
      <c r="PSF31" s="34"/>
      <c r="PSG31" s="34"/>
      <c r="PSH31" s="34"/>
      <c r="PSI31" s="34"/>
      <c r="PSJ31" s="34"/>
      <c r="PSK31" s="34"/>
      <c r="PSL31" s="34"/>
      <c r="PSM31" s="34"/>
      <c r="PSN31" s="34"/>
      <c r="PSO31" s="34"/>
      <c r="PSP31" s="34"/>
      <c r="PSQ31" s="34"/>
      <c r="PSR31" s="34"/>
      <c r="PSS31" s="34"/>
      <c r="PST31" s="34"/>
      <c r="PSU31" s="34"/>
      <c r="PSV31" s="34"/>
      <c r="PSW31" s="34"/>
      <c r="PSX31" s="34"/>
      <c r="PSY31" s="34"/>
      <c r="PSZ31" s="34"/>
      <c r="PTA31" s="34"/>
      <c r="PTB31" s="34"/>
      <c r="PTC31" s="34"/>
      <c r="PTD31" s="34"/>
      <c r="PTE31" s="34"/>
      <c r="PTF31" s="34"/>
      <c r="PTG31" s="34"/>
      <c r="PTH31" s="34"/>
      <c r="PTI31" s="34"/>
      <c r="PTJ31" s="34"/>
      <c r="PTK31" s="34"/>
      <c r="PTL31" s="34"/>
      <c r="PTM31" s="34"/>
      <c r="PTN31" s="34"/>
      <c r="PTO31" s="34"/>
      <c r="PTP31" s="34"/>
      <c r="PTQ31" s="34"/>
      <c r="PTR31" s="34"/>
      <c r="PTS31" s="34"/>
      <c r="PTT31" s="34"/>
      <c r="PTU31" s="34"/>
      <c r="PTV31" s="34"/>
      <c r="PTW31" s="34"/>
      <c r="PTX31" s="34"/>
      <c r="PTY31" s="34"/>
      <c r="PTZ31" s="34"/>
      <c r="PUA31" s="34"/>
      <c r="PUB31" s="34"/>
      <c r="PUC31" s="34"/>
      <c r="PUD31" s="34"/>
      <c r="PUE31" s="34"/>
      <c r="PUF31" s="34"/>
      <c r="PUG31" s="34"/>
      <c r="PUH31" s="34"/>
      <c r="PUI31" s="34"/>
      <c r="PUJ31" s="34"/>
      <c r="PUK31" s="34"/>
      <c r="PUL31" s="34"/>
      <c r="PUM31" s="34"/>
      <c r="PUN31" s="34"/>
      <c r="PUO31" s="34"/>
      <c r="PUP31" s="34"/>
      <c r="PUQ31" s="34"/>
      <c r="PUR31" s="34"/>
      <c r="PUS31" s="34"/>
      <c r="PUT31" s="34"/>
      <c r="PUU31" s="34"/>
      <c r="PUV31" s="34"/>
      <c r="PUW31" s="34"/>
      <c r="PUX31" s="34"/>
      <c r="PUY31" s="34"/>
      <c r="PUZ31" s="34"/>
      <c r="PVA31" s="34"/>
      <c r="PVB31" s="34"/>
      <c r="PVC31" s="34"/>
      <c r="PVD31" s="34"/>
      <c r="PVE31" s="34"/>
      <c r="PVF31" s="34"/>
      <c r="PVG31" s="34"/>
      <c r="PVH31" s="34"/>
      <c r="PVI31" s="34"/>
      <c r="PVJ31" s="34"/>
      <c r="PVK31" s="34"/>
      <c r="PVL31" s="34"/>
      <c r="PVM31" s="34"/>
      <c r="PVN31" s="34"/>
      <c r="PVO31" s="34"/>
      <c r="PVP31" s="34"/>
      <c r="PVQ31" s="34"/>
      <c r="PVR31" s="34"/>
      <c r="PVS31" s="34"/>
      <c r="PVT31" s="34"/>
      <c r="PVU31" s="34"/>
      <c r="PVV31" s="34"/>
      <c r="PVW31" s="34"/>
      <c r="PVX31" s="34"/>
      <c r="PVY31" s="34"/>
      <c r="PVZ31" s="34"/>
      <c r="PWA31" s="34"/>
      <c r="PWB31" s="34"/>
      <c r="PWC31" s="34"/>
      <c r="PWD31" s="34"/>
      <c r="PWE31" s="34"/>
      <c r="PWF31" s="34"/>
      <c r="PWG31" s="34"/>
      <c r="PWH31" s="34"/>
      <c r="PWI31" s="34"/>
      <c r="PWJ31" s="34"/>
      <c r="PWK31" s="34"/>
      <c r="PWL31" s="34"/>
      <c r="PWM31" s="34"/>
      <c r="PWN31" s="34"/>
      <c r="PWO31" s="34"/>
      <c r="PWP31" s="34"/>
      <c r="PWQ31" s="34"/>
      <c r="PWR31" s="34"/>
      <c r="PWS31" s="34"/>
      <c r="PWT31" s="34"/>
      <c r="PWU31" s="34"/>
      <c r="PWV31" s="34"/>
      <c r="PWW31" s="34"/>
      <c r="PWX31" s="34"/>
      <c r="PWY31" s="34"/>
      <c r="PWZ31" s="34"/>
      <c r="PXA31" s="34"/>
      <c r="PXB31" s="34"/>
      <c r="PXC31" s="34"/>
      <c r="PXD31" s="34"/>
      <c r="PXE31" s="34"/>
      <c r="PXF31" s="34"/>
      <c r="PXG31" s="34"/>
      <c r="PXH31" s="34"/>
      <c r="PXI31" s="34"/>
      <c r="PXJ31" s="34"/>
      <c r="PXK31" s="34"/>
      <c r="PXL31" s="34"/>
      <c r="PXM31" s="34"/>
      <c r="PXN31" s="34"/>
      <c r="PXO31" s="34"/>
      <c r="PXP31" s="34"/>
      <c r="PXQ31" s="34"/>
      <c r="PXR31" s="34"/>
      <c r="PXS31" s="34"/>
      <c r="PXT31" s="34"/>
      <c r="PXU31" s="34"/>
      <c r="PXV31" s="34"/>
      <c r="PXW31" s="34"/>
      <c r="PXX31" s="34"/>
      <c r="PXY31" s="34"/>
      <c r="PXZ31" s="34"/>
      <c r="PYA31" s="34"/>
      <c r="PYB31" s="34"/>
      <c r="PYC31" s="34"/>
      <c r="PYD31" s="34"/>
      <c r="PYE31" s="34"/>
      <c r="PYF31" s="34"/>
      <c r="PYG31" s="34"/>
      <c r="PYH31" s="34"/>
      <c r="PYI31" s="34"/>
      <c r="PYJ31" s="34"/>
      <c r="PYK31" s="34"/>
      <c r="PYL31" s="34"/>
      <c r="PYM31" s="34"/>
      <c r="PYN31" s="34"/>
      <c r="PYO31" s="34"/>
      <c r="PYP31" s="34"/>
      <c r="PYQ31" s="34"/>
      <c r="PYR31" s="34"/>
      <c r="PYS31" s="34"/>
      <c r="PYT31" s="34"/>
      <c r="PYU31" s="34"/>
      <c r="PYV31" s="34"/>
      <c r="PYW31" s="34"/>
      <c r="PYX31" s="34"/>
      <c r="PYY31" s="34"/>
      <c r="PYZ31" s="34"/>
      <c r="PZA31" s="34"/>
      <c r="PZB31" s="34"/>
      <c r="PZC31" s="34"/>
      <c r="PZD31" s="34"/>
      <c r="PZE31" s="34"/>
      <c r="PZF31" s="34"/>
      <c r="PZG31" s="34"/>
      <c r="PZH31" s="34"/>
      <c r="PZI31" s="34"/>
      <c r="PZJ31" s="34"/>
      <c r="PZK31" s="34"/>
      <c r="PZL31" s="34"/>
      <c r="PZM31" s="34"/>
      <c r="PZN31" s="34"/>
      <c r="PZO31" s="34"/>
      <c r="PZP31" s="34"/>
      <c r="PZQ31" s="34"/>
      <c r="PZR31" s="34"/>
      <c r="PZS31" s="34"/>
      <c r="PZT31" s="34"/>
      <c r="PZU31" s="34"/>
      <c r="PZV31" s="34"/>
      <c r="PZW31" s="34"/>
      <c r="PZX31" s="34"/>
      <c r="PZY31" s="34"/>
      <c r="PZZ31" s="34"/>
      <c r="QAA31" s="34"/>
      <c r="QAB31" s="34"/>
      <c r="QAC31" s="34"/>
      <c r="QAD31" s="34"/>
      <c r="QAE31" s="34"/>
      <c r="QAF31" s="34"/>
      <c r="QAG31" s="34"/>
      <c r="QAH31" s="34"/>
      <c r="QAI31" s="34"/>
      <c r="QAJ31" s="34"/>
      <c r="QAK31" s="34"/>
      <c r="QAL31" s="34"/>
      <c r="QAM31" s="34"/>
      <c r="QAN31" s="34"/>
      <c r="QAO31" s="34"/>
      <c r="QAP31" s="34"/>
      <c r="QAQ31" s="34"/>
      <c r="QAR31" s="34"/>
      <c r="QAS31" s="34"/>
      <c r="QAT31" s="34"/>
      <c r="QAU31" s="34"/>
      <c r="QAV31" s="34"/>
      <c r="QAW31" s="34"/>
      <c r="QAX31" s="34"/>
      <c r="QAY31" s="34"/>
      <c r="QAZ31" s="34"/>
      <c r="QBA31" s="34"/>
      <c r="QBB31" s="34"/>
      <c r="QBC31" s="34"/>
      <c r="QBD31" s="34"/>
      <c r="QBE31" s="34"/>
      <c r="QBF31" s="34"/>
      <c r="QBG31" s="34"/>
      <c r="QBH31" s="34"/>
      <c r="QBI31" s="34"/>
      <c r="QBJ31" s="34"/>
      <c r="QBK31" s="34"/>
      <c r="QBL31" s="34"/>
      <c r="QBM31" s="34"/>
      <c r="QBN31" s="34"/>
      <c r="QBO31" s="34"/>
      <c r="QBP31" s="34"/>
      <c r="QBQ31" s="34"/>
      <c r="QBR31" s="34"/>
      <c r="QBS31" s="34"/>
      <c r="QBT31" s="34"/>
      <c r="QBU31" s="34"/>
      <c r="QBV31" s="34"/>
      <c r="QBW31" s="34"/>
      <c r="QBX31" s="34"/>
      <c r="QBY31" s="34"/>
      <c r="QBZ31" s="34"/>
      <c r="QCA31" s="34"/>
      <c r="QCB31" s="34"/>
      <c r="QCC31" s="34"/>
      <c r="QCD31" s="34"/>
      <c r="QCE31" s="34"/>
      <c r="QCF31" s="34"/>
      <c r="QCG31" s="34"/>
      <c r="QCH31" s="34"/>
      <c r="QCI31" s="34"/>
      <c r="QCJ31" s="34"/>
      <c r="QCK31" s="34"/>
      <c r="QCL31" s="34"/>
      <c r="QCM31" s="34"/>
      <c r="QCN31" s="34"/>
      <c r="QCO31" s="34"/>
      <c r="QCP31" s="34"/>
      <c r="QCQ31" s="34"/>
      <c r="QCR31" s="34"/>
      <c r="QCS31" s="34"/>
      <c r="QCT31" s="34"/>
      <c r="QCU31" s="34"/>
      <c r="QCV31" s="34"/>
      <c r="QCW31" s="34"/>
      <c r="QCX31" s="34"/>
      <c r="QCY31" s="34"/>
      <c r="QCZ31" s="34"/>
      <c r="QDA31" s="34"/>
      <c r="QDB31" s="34"/>
      <c r="QDC31" s="34"/>
      <c r="QDD31" s="34"/>
      <c r="QDE31" s="34"/>
      <c r="QDF31" s="34"/>
      <c r="QDG31" s="34"/>
      <c r="QDH31" s="34"/>
      <c r="QDI31" s="34"/>
      <c r="QDJ31" s="34"/>
      <c r="QDK31" s="34"/>
      <c r="QDL31" s="34"/>
      <c r="QDM31" s="34"/>
      <c r="QDN31" s="34"/>
      <c r="QDO31" s="34"/>
      <c r="QDP31" s="34"/>
      <c r="QDQ31" s="34"/>
      <c r="QDR31" s="34"/>
      <c r="QDS31" s="34"/>
      <c r="QDT31" s="34"/>
      <c r="QDU31" s="34"/>
      <c r="QDV31" s="34"/>
      <c r="QDW31" s="34"/>
      <c r="QDX31" s="34"/>
      <c r="QDY31" s="34"/>
      <c r="QDZ31" s="34"/>
      <c r="QEA31" s="34"/>
      <c r="QEB31" s="34"/>
      <c r="QEC31" s="34"/>
      <c r="QED31" s="34"/>
      <c r="QEE31" s="34"/>
      <c r="QEF31" s="34"/>
      <c r="QEG31" s="34"/>
      <c r="QEH31" s="34"/>
      <c r="QEI31" s="34"/>
      <c r="QEJ31" s="34"/>
      <c r="QEK31" s="34"/>
      <c r="QEL31" s="34"/>
      <c r="QEM31" s="34"/>
      <c r="QEN31" s="34"/>
      <c r="QEO31" s="34"/>
      <c r="QEP31" s="34"/>
      <c r="QEQ31" s="34"/>
      <c r="QER31" s="34"/>
      <c r="QES31" s="34"/>
      <c r="QET31" s="34"/>
      <c r="QEU31" s="34"/>
      <c r="QEV31" s="34"/>
      <c r="QEW31" s="34"/>
      <c r="QEX31" s="34"/>
      <c r="QEY31" s="34"/>
      <c r="QEZ31" s="34"/>
      <c r="QFA31" s="34"/>
      <c r="QFB31" s="34"/>
      <c r="QFC31" s="34"/>
      <c r="QFD31" s="34"/>
      <c r="QFE31" s="34"/>
      <c r="QFF31" s="34"/>
      <c r="QFG31" s="34"/>
      <c r="QFH31" s="34"/>
      <c r="QFI31" s="34"/>
      <c r="QFJ31" s="34"/>
      <c r="QFK31" s="34"/>
      <c r="QFL31" s="34"/>
      <c r="QFM31" s="34"/>
      <c r="QFN31" s="34"/>
      <c r="QFO31" s="34"/>
      <c r="QFP31" s="34"/>
      <c r="QFQ31" s="34"/>
      <c r="QFR31" s="34"/>
      <c r="QFS31" s="34"/>
      <c r="QFT31" s="34"/>
      <c r="QFU31" s="34"/>
      <c r="QFV31" s="34"/>
      <c r="QFW31" s="34"/>
      <c r="QFX31" s="34"/>
      <c r="QFY31" s="34"/>
      <c r="QFZ31" s="34"/>
      <c r="QGA31" s="34"/>
      <c r="QGB31" s="34"/>
      <c r="QGC31" s="34"/>
      <c r="QGD31" s="34"/>
      <c r="QGE31" s="34"/>
      <c r="QGF31" s="34"/>
      <c r="QGG31" s="34"/>
      <c r="QGH31" s="34"/>
      <c r="QGI31" s="34"/>
      <c r="QGJ31" s="34"/>
      <c r="QGK31" s="34"/>
      <c r="QGL31" s="34"/>
      <c r="QGM31" s="34"/>
      <c r="QGN31" s="34"/>
      <c r="QGO31" s="34"/>
      <c r="QGP31" s="34"/>
      <c r="QGQ31" s="34"/>
      <c r="QGR31" s="34"/>
      <c r="QGS31" s="34"/>
      <c r="QGT31" s="34"/>
      <c r="QGU31" s="34"/>
      <c r="QGV31" s="34"/>
      <c r="QGW31" s="34"/>
      <c r="QGX31" s="34"/>
      <c r="QGY31" s="34"/>
      <c r="QGZ31" s="34"/>
      <c r="QHA31" s="34"/>
      <c r="QHB31" s="34"/>
      <c r="QHC31" s="34"/>
      <c r="QHD31" s="34"/>
      <c r="QHE31" s="34"/>
      <c r="QHF31" s="34"/>
      <c r="QHG31" s="34"/>
      <c r="QHH31" s="34"/>
      <c r="QHI31" s="34"/>
      <c r="QHJ31" s="34"/>
      <c r="QHK31" s="34"/>
      <c r="QHL31" s="34"/>
      <c r="QHM31" s="34"/>
      <c r="QHN31" s="34"/>
      <c r="QHO31" s="34"/>
      <c r="QHP31" s="34"/>
      <c r="QHQ31" s="34"/>
      <c r="QHR31" s="34"/>
      <c r="QHS31" s="34"/>
      <c r="QHT31" s="34"/>
      <c r="QHU31" s="34"/>
      <c r="QHV31" s="34"/>
      <c r="QHW31" s="34"/>
      <c r="QHX31" s="34"/>
      <c r="QHY31" s="34"/>
      <c r="QHZ31" s="34"/>
      <c r="QIA31" s="34"/>
      <c r="QIB31" s="34"/>
      <c r="QIC31" s="34"/>
      <c r="QID31" s="34"/>
      <c r="QIE31" s="34"/>
      <c r="QIF31" s="34"/>
      <c r="QIG31" s="34"/>
      <c r="QIH31" s="34"/>
      <c r="QII31" s="34"/>
      <c r="QIJ31" s="34"/>
      <c r="QIK31" s="34"/>
      <c r="QIL31" s="34"/>
      <c r="QIM31" s="34"/>
      <c r="QIN31" s="34"/>
      <c r="QIO31" s="34"/>
      <c r="QIP31" s="34"/>
      <c r="QIQ31" s="34"/>
      <c r="QIR31" s="34"/>
      <c r="QIS31" s="34"/>
      <c r="QIT31" s="34"/>
      <c r="QIU31" s="34"/>
      <c r="QIV31" s="34"/>
      <c r="QIW31" s="34"/>
      <c r="QIX31" s="34"/>
      <c r="QIY31" s="34"/>
      <c r="QIZ31" s="34"/>
      <c r="QJA31" s="34"/>
      <c r="QJB31" s="34"/>
      <c r="QJC31" s="34"/>
      <c r="QJD31" s="34"/>
      <c r="QJE31" s="34"/>
      <c r="QJF31" s="34"/>
      <c r="QJG31" s="34"/>
      <c r="QJH31" s="34"/>
      <c r="QJI31" s="34"/>
      <c r="QJJ31" s="34"/>
      <c r="QJK31" s="34"/>
      <c r="QJL31" s="34"/>
      <c r="QJM31" s="34"/>
      <c r="QJN31" s="34"/>
      <c r="QJO31" s="34"/>
      <c r="QJP31" s="34"/>
      <c r="QJQ31" s="34"/>
      <c r="QJR31" s="34"/>
      <c r="QJS31" s="34"/>
      <c r="QJT31" s="34"/>
      <c r="QJU31" s="34"/>
      <c r="QJV31" s="34"/>
      <c r="QJW31" s="34"/>
      <c r="QJX31" s="34"/>
      <c r="QJY31" s="34"/>
      <c r="QJZ31" s="34"/>
      <c r="QKA31" s="34"/>
      <c r="QKB31" s="34"/>
      <c r="QKC31" s="34"/>
      <c r="QKD31" s="34"/>
      <c r="QKE31" s="34"/>
      <c r="QKF31" s="34"/>
      <c r="QKG31" s="34"/>
      <c r="QKH31" s="34"/>
      <c r="QKI31" s="34"/>
      <c r="QKJ31" s="34"/>
      <c r="QKK31" s="34"/>
      <c r="QKL31" s="34"/>
      <c r="QKM31" s="34"/>
      <c r="QKN31" s="34"/>
      <c r="QKO31" s="34"/>
      <c r="QKP31" s="34"/>
      <c r="QKQ31" s="34"/>
      <c r="QKR31" s="34"/>
      <c r="QKS31" s="34"/>
      <c r="QKT31" s="34"/>
      <c r="QKU31" s="34"/>
      <c r="QKV31" s="34"/>
      <c r="QKW31" s="34"/>
      <c r="QKX31" s="34"/>
      <c r="QKY31" s="34"/>
      <c r="QKZ31" s="34"/>
      <c r="QLA31" s="34"/>
      <c r="QLB31" s="34"/>
      <c r="QLC31" s="34"/>
      <c r="QLD31" s="34"/>
      <c r="QLE31" s="34"/>
      <c r="QLF31" s="34"/>
      <c r="QLG31" s="34"/>
      <c r="QLH31" s="34"/>
      <c r="QLI31" s="34"/>
      <c r="QLJ31" s="34"/>
      <c r="QLK31" s="34"/>
      <c r="QLL31" s="34"/>
      <c r="QLM31" s="34"/>
      <c r="QLN31" s="34"/>
      <c r="QLO31" s="34"/>
      <c r="QLP31" s="34"/>
      <c r="QLQ31" s="34"/>
      <c r="QLR31" s="34"/>
      <c r="QLS31" s="34"/>
      <c r="QLT31" s="34"/>
      <c r="QLU31" s="34"/>
      <c r="QLV31" s="34"/>
      <c r="QLW31" s="34"/>
      <c r="QLX31" s="34"/>
      <c r="QLY31" s="34"/>
      <c r="QLZ31" s="34"/>
      <c r="QMA31" s="34"/>
      <c r="QMB31" s="34"/>
      <c r="QMC31" s="34"/>
      <c r="QMD31" s="34"/>
      <c r="QME31" s="34"/>
      <c r="QMF31" s="34"/>
      <c r="QMG31" s="34"/>
      <c r="QMH31" s="34"/>
      <c r="QMI31" s="34"/>
      <c r="QMJ31" s="34"/>
      <c r="QMK31" s="34"/>
      <c r="QML31" s="34"/>
      <c r="QMM31" s="34"/>
      <c r="QMN31" s="34"/>
      <c r="QMO31" s="34"/>
      <c r="QMP31" s="34"/>
      <c r="QMQ31" s="34"/>
      <c r="QMR31" s="34"/>
      <c r="QMS31" s="34"/>
      <c r="QMT31" s="34"/>
      <c r="QMU31" s="34"/>
      <c r="QMV31" s="34"/>
      <c r="QMW31" s="34"/>
      <c r="QMX31" s="34"/>
      <c r="QMY31" s="34"/>
      <c r="QMZ31" s="34"/>
      <c r="QNA31" s="34"/>
      <c r="QNB31" s="34"/>
      <c r="QNC31" s="34"/>
      <c r="QND31" s="34"/>
      <c r="QNE31" s="34"/>
      <c r="QNF31" s="34"/>
      <c r="QNG31" s="34"/>
      <c r="QNH31" s="34"/>
      <c r="QNI31" s="34"/>
      <c r="QNJ31" s="34"/>
      <c r="QNK31" s="34"/>
      <c r="QNL31" s="34"/>
      <c r="QNM31" s="34"/>
      <c r="QNN31" s="34"/>
      <c r="QNO31" s="34"/>
      <c r="QNP31" s="34"/>
      <c r="QNQ31" s="34"/>
      <c r="QNR31" s="34"/>
      <c r="QNS31" s="34"/>
      <c r="QNT31" s="34"/>
      <c r="QNU31" s="34"/>
      <c r="QNV31" s="34"/>
      <c r="QNW31" s="34"/>
      <c r="QNX31" s="34"/>
      <c r="QNY31" s="34"/>
      <c r="QNZ31" s="34"/>
      <c r="QOA31" s="34"/>
      <c r="QOB31" s="34"/>
      <c r="QOC31" s="34"/>
      <c r="QOD31" s="34"/>
      <c r="QOE31" s="34"/>
      <c r="QOF31" s="34"/>
      <c r="QOG31" s="34"/>
      <c r="QOH31" s="34"/>
      <c r="QOI31" s="34"/>
      <c r="QOJ31" s="34"/>
      <c r="QOK31" s="34"/>
      <c r="QOL31" s="34"/>
      <c r="QOM31" s="34"/>
      <c r="QON31" s="34"/>
      <c r="QOO31" s="34"/>
      <c r="QOP31" s="34"/>
      <c r="QOQ31" s="34"/>
      <c r="QOR31" s="34"/>
      <c r="QOS31" s="34"/>
      <c r="QOT31" s="34"/>
      <c r="QOU31" s="34"/>
      <c r="QOV31" s="34"/>
      <c r="QOW31" s="34"/>
      <c r="QOX31" s="34"/>
      <c r="QOY31" s="34"/>
      <c r="QOZ31" s="34"/>
      <c r="QPA31" s="34"/>
      <c r="QPB31" s="34"/>
      <c r="QPC31" s="34"/>
      <c r="QPD31" s="34"/>
      <c r="QPE31" s="34"/>
      <c r="QPF31" s="34"/>
      <c r="QPG31" s="34"/>
      <c r="QPH31" s="34"/>
      <c r="QPI31" s="34"/>
      <c r="QPJ31" s="34"/>
      <c r="QPK31" s="34"/>
      <c r="QPL31" s="34"/>
      <c r="QPM31" s="34"/>
      <c r="QPN31" s="34"/>
      <c r="QPO31" s="34"/>
      <c r="QPP31" s="34"/>
      <c r="QPQ31" s="34"/>
      <c r="QPR31" s="34"/>
      <c r="QPS31" s="34"/>
      <c r="QPT31" s="34"/>
      <c r="QPU31" s="34"/>
      <c r="QPV31" s="34"/>
      <c r="QPW31" s="34"/>
      <c r="QPX31" s="34"/>
      <c r="QPY31" s="34"/>
      <c r="QPZ31" s="34"/>
      <c r="QQA31" s="34"/>
      <c r="QQB31" s="34"/>
      <c r="QQC31" s="34"/>
      <c r="QQD31" s="34"/>
      <c r="QQE31" s="34"/>
      <c r="QQF31" s="34"/>
      <c r="QQG31" s="34"/>
      <c r="QQH31" s="34"/>
      <c r="QQI31" s="34"/>
      <c r="QQJ31" s="34"/>
      <c r="QQK31" s="34"/>
      <c r="QQL31" s="34"/>
      <c r="QQM31" s="34"/>
      <c r="QQN31" s="34"/>
      <c r="QQO31" s="34"/>
      <c r="QQP31" s="34"/>
      <c r="QQQ31" s="34"/>
      <c r="QQR31" s="34"/>
      <c r="QQS31" s="34"/>
      <c r="QQT31" s="34"/>
      <c r="QQU31" s="34"/>
      <c r="QQV31" s="34"/>
      <c r="QQW31" s="34"/>
      <c r="QQX31" s="34"/>
      <c r="QQY31" s="34"/>
      <c r="QQZ31" s="34"/>
      <c r="QRA31" s="34"/>
      <c r="QRB31" s="34"/>
      <c r="QRC31" s="34"/>
      <c r="QRD31" s="34"/>
      <c r="QRE31" s="34"/>
      <c r="QRF31" s="34"/>
      <c r="QRG31" s="34"/>
      <c r="QRH31" s="34"/>
      <c r="QRI31" s="34"/>
      <c r="QRJ31" s="34"/>
      <c r="QRK31" s="34"/>
      <c r="QRL31" s="34"/>
      <c r="QRM31" s="34"/>
      <c r="QRN31" s="34"/>
      <c r="QRO31" s="34"/>
      <c r="QRP31" s="34"/>
      <c r="QRQ31" s="34"/>
      <c r="QRR31" s="34"/>
      <c r="QRS31" s="34"/>
      <c r="QRT31" s="34"/>
      <c r="QRU31" s="34"/>
      <c r="QRV31" s="34"/>
      <c r="QRW31" s="34"/>
      <c r="QRX31" s="34"/>
      <c r="QRY31" s="34"/>
      <c r="QRZ31" s="34"/>
      <c r="QSA31" s="34"/>
      <c r="QSB31" s="34"/>
      <c r="QSC31" s="34"/>
      <c r="QSD31" s="34"/>
      <c r="QSE31" s="34"/>
      <c r="QSF31" s="34"/>
      <c r="QSG31" s="34"/>
      <c r="QSH31" s="34"/>
      <c r="QSI31" s="34"/>
      <c r="QSJ31" s="34"/>
      <c r="QSK31" s="34"/>
      <c r="QSL31" s="34"/>
      <c r="QSM31" s="34"/>
      <c r="QSN31" s="34"/>
      <c r="QSO31" s="34"/>
      <c r="QSP31" s="34"/>
      <c r="QSQ31" s="34"/>
      <c r="QSR31" s="34"/>
      <c r="QSS31" s="34"/>
      <c r="QST31" s="34"/>
      <c r="QSU31" s="34"/>
      <c r="QSV31" s="34"/>
      <c r="QSW31" s="34"/>
      <c r="QSX31" s="34"/>
      <c r="QSY31" s="34"/>
      <c r="QSZ31" s="34"/>
      <c r="QTA31" s="34"/>
      <c r="QTB31" s="34"/>
      <c r="QTC31" s="34"/>
      <c r="QTD31" s="34"/>
      <c r="QTE31" s="34"/>
      <c r="QTF31" s="34"/>
      <c r="QTG31" s="34"/>
      <c r="QTH31" s="34"/>
      <c r="QTI31" s="34"/>
      <c r="QTJ31" s="34"/>
      <c r="QTK31" s="34"/>
      <c r="QTL31" s="34"/>
      <c r="QTM31" s="34"/>
      <c r="QTN31" s="34"/>
      <c r="QTO31" s="34"/>
      <c r="QTP31" s="34"/>
      <c r="QTQ31" s="34"/>
      <c r="QTR31" s="34"/>
      <c r="QTS31" s="34"/>
      <c r="QTT31" s="34"/>
      <c r="QTU31" s="34"/>
      <c r="QTV31" s="34"/>
      <c r="QTW31" s="34"/>
      <c r="QTX31" s="34"/>
      <c r="QTY31" s="34"/>
      <c r="QTZ31" s="34"/>
      <c r="QUA31" s="34"/>
      <c r="QUB31" s="34"/>
      <c r="QUC31" s="34"/>
      <c r="QUD31" s="34"/>
      <c r="QUE31" s="34"/>
      <c r="QUF31" s="34"/>
      <c r="QUG31" s="34"/>
      <c r="QUH31" s="34"/>
      <c r="QUI31" s="34"/>
      <c r="QUJ31" s="34"/>
      <c r="QUK31" s="34"/>
      <c r="QUL31" s="34"/>
      <c r="QUM31" s="34"/>
      <c r="QUN31" s="34"/>
      <c r="QUO31" s="34"/>
      <c r="QUP31" s="34"/>
      <c r="QUQ31" s="34"/>
      <c r="QUR31" s="34"/>
      <c r="QUS31" s="34"/>
      <c r="QUT31" s="34"/>
      <c r="QUU31" s="34"/>
      <c r="QUV31" s="34"/>
      <c r="QUW31" s="34"/>
      <c r="QUX31" s="34"/>
      <c r="QUY31" s="34"/>
      <c r="QUZ31" s="34"/>
      <c r="QVA31" s="34"/>
      <c r="QVB31" s="34"/>
      <c r="QVC31" s="34"/>
      <c r="QVD31" s="34"/>
      <c r="QVE31" s="34"/>
      <c r="QVF31" s="34"/>
      <c r="QVG31" s="34"/>
      <c r="QVH31" s="34"/>
      <c r="QVI31" s="34"/>
      <c r="QVJ31" s="34"/>
      <c r="QVK31" s="34"/>
      <c r="QVL31" s="34"/>
      <c r="QVM31" s="34"/>
      <c r="QVN31" s="34"/>
      <c r="QVO31" s="34"/>
      <c r="QVP31" s="34"/>
      <c r="QVQ31" s="34"/>
      <c r="QVR31" s="34"/>
      <c r="QVS31" s="34"/>
      <c r="QVT31" s="34"/>
      <c r="QVU31" s="34"/>
      <c r="QVV31" s="34"/>
      <c r="QVW31" s="34"/>
      <c r="QVX31" s="34"/>
      <c r="QVY31" s="34"/>
      <c r="QVZ31" s="34"/>
      <c r="QWA31" s="34"/>
      <c r="QWB31" s="34"/>
      <c r="QWC31" s="34"/>
      <c r="QWD31" s="34"/>
      <c r="QWE31" s="34"/>
      <c r="QWF31" s="34"/>
      <c r="QWG31" s="34"/>
      <c r="QWH31" s="34"/>
      <c r="QWI31" s="34"/>
      <c r="QWJ31" s="34"/>
      <c r="QWK31" s="34"/>
      <c r="QWL31" s="34"/>
      <c r="QWM31" s="34"/>
      <c r="QWN31" s="34"/>
      <c r="QWO31" s="34"/>
      <c r="QWP31" s="34"/>
      <c r="QWQ31" s="34"/>
      <c r="QWR31" s="34"/>
      <c r="QWS31" s="34"/>
      <c r="QWT31" s="34"/>
      <c r="QWU31" s="34"/>
      <c r="QWV31" s="34"/>
      <c r="QWW31" s="34"/>
      <c r="QWX31" s="34"/>
      <c r="QWY31" s="34"/>
      <c r="QWZ31" s="34"/>
      <c r="QXA31" s="34"/>
      <c r="QXB31" s="34"/>
      <c r="QXC31" s="34"/>
      <c r="QXD31" s="34"/>
      <c r="QXE31" s="34"/>
      <c r="QXF31" s="34"/>
      <c r="QXG31" s="34"/>
      <c r="QXH31" s="34"/>
      <c r="QXI31" s="34"/>
      <c r="QXJ31" s="34"/>
      <c r="QXK31" s="34"/>
      <c r="QXL31" s="34"/>
      <c r="QXM31" s="34"/>
      <c r="QXN31" s="34"/>
      <c r="QXO31" s="34"/>
      <c r="QXP31" s="34"/>
      <c r="QXQ31" s="34"/>
      <c r="QXR31" s="34"/>
      <c r="QXS31" s="34"/>
      <c r="QXT31" s="34"/>
      <c r="QXU31" s="34"/>
      <c r="QXV31" s="34"/>
      <c r="QXW31" s="34"/>
      <c r="QXX31" s="34"/>
      <c r="QXY31" s="34"/>
      <c r="QXZ31" s="34"/>
      <c r="QYA31" s="34"/>
      <c r="QYB31" s="34"/>
      <c r="QYC31" s="34"/>
      <c r="QYD31" s="34"/>
      <c r="QYE31" s="34"/>
      <c r="QYF31" s="34"/>
      <c r="QYG31" s="34"/>
      <c r="QYH31" s="34"/>
      <c r="QYI31" s="34"/>
      <c r="QYJ31" s="34"/>
      <c r="QYK31" s="34"/>
      <c r="QYL31" s="34"/>
      <c r="QYM31" s="34"/>
      <c r="QYN31" s="34"/>
      <c r="QYO31" s="34"/>
      <c r="QYP31" s="34"/>
      <c r="QYQ31" s="34"/>
      <c r="QYR31" s="34"/>
      <c r="QYS31" s="34"/>
      <c r="QYT31" s="34"/>
      <c r="QYU31" s="34"/>
      <c r="QYV31" s="34"/>
      <c r="QYW31" s="34"/>
      <c r="QYX31" s="34"/>
      <c r="QYY31" s="34"/>
      <c r="QYZ31" s="34"/>
      <c r="QZA31" s="34"/>
      <c r="QZB31" s="34"/>
      <c r="QZC31" s="34"/>
      <c r="QZD31" s="34"/>
      <c r="QZE31" s="34"/>
      <c r="QZF31" s="34"/>
      <c r="QZG31" s="34"/>
      <c r="QZH31" s="34"/>
      <c r="QZI31" s="34"/>
      <c r="QZJ31" s="34"/>
      <c r="QZK31" s="34"/>
      <c r="QZL31" s="34"/>
      <c r="QZM31" s="34"/>
      <c r="QZN31" s="34"/>
      <c r="QZO31" s="34"/>
      <c r="QZP31" s="34"/>
      <c r="QZQ31" s="34"/>
      <c r="QZR31" s="34"/>
      <c r="QZS31" s="34"/>
      <c r="QZT31" s="34"/>
      <c r="QZU31" s="34"/>
      <c r="QZV31" s="34"/>
      <c r="QZW31" s="34"/>
      <c r="QZX31" s="34"/>
      <c r="QZY31" s="34"/>
      <c r="QZZ31" s="34"/>
      <c r="RAA31" s="34"/>
      <c r="RAB31" s="34"/>
      <c r="RAC31" s="34"/>
      <c r="RAD31" s="34"/>
      <c r="RAE31" s="34"/>
      <c r="RAF31" s="34"/>
      <c r="RAG31" s="34"/>
      <c r="RAH31" s="34"/>
      <c r="RAI31" s="34"/>
      <c r="RAJ31" s="34"/>
      <c r="RAK31" s="34"/>
      <c r="RAL31" s="34"/>
      <c r="RAM31" s="34"/>
      <c r="RAN31" s="34"/>
      <c r="RAO31" s="34"/>
      <c r="RAP31" s="34"/>
      <c r="RAQ31" s="34"/>
      <c r="RAR31" s="34"/>
      <c r="RAS31" s="34"/>
      <c r="RAT31" s="34"/>
      <c r="RAU31" s="34"/>
      <c r="RAV31" s="34"/>
      <c r="RAW31" s="34"/>
      <c r="RAX31" s="34"/>
      <c r="RAY31" s="34"/>
      <c r="RAZ31" s="34"/>
      <c r="RBA31" s="34"/>
      <c r="RBB31" s="34"/>
      <c r="RBC31" s="34"/>
      <c r="RBD31" s="34"/>
      <c r="RBE31" s="34"/>
      <c r="RBF31" s="34"/>
      <c r="RBG31" s="34"/>
      <c r="RBH31" s="34"/>
      <c r="RBI31" s="34"/>
      <c r="RBJ31" s="34"/>
      <c r="RBK31" s="34"/>
      <c r="RBL31" s="34"/>
      <c r="RBM31" s="34"/>
      <c r="RBN31" s="34"/>
      <c r="RBO31" s="34"/>
      <c r="RBP31" s="34"/>
      <c r="RBQ31" s="34"/>
      <c r="RBR31" s="34"/>
      <c r="RBS31" s="34"/>
      <c r="RBT31" s="34"/>
      <c r="RBU31" s="34"/>
      <c r="RBV31" s="34"/>
      <c r="RBW31" s="34"/>
      <c r="RBX31" s="34"/>
      <c r="RBY31" s="34"/>
      <c r="RBZ31" s="34"/>
      <c r="RCA31" s="34"/>
      <c r="RCB31" s="34"/>
      <c r="RCC31" s="34"/>
      <c r="RCD31" s="34"/>
      <c r="RCE31" s="34"/>
      <c r="RCF31" s="34"/>
      <c r="RCG31" s="34"/>
      <c r="RCH31" s="34"/>
      <c r="RCI31" s="34"/>
      <c r="RCJ31" s="34"/>
      <c r="RCK31" s="34"/>
      <c r="RCL31" s="34"/>
      <c r="RCM31" s="34"/>
      <c r="RCN31" s="34"/>
      <c r="RCO31" s="34"/>
      <c r="RCP31" s="34"/>
      <c r="RCQ31" s="34"/>
      <c r="RCR31" s="34"/>
      <c r="RCS31" s="34"/>
      <c r="RCT31" s="34"/>
      <c r="RCU31" s="34"/>
      <c r="RCV31" s="34"/>
      <c r="RCW31" s="34"/>
      <c r="RCX31" s="34"/>
      <c r="RCY31" s="34"/>
      <c r="RCZ31" s="34"/>
      <c r="RDA31" s="34"/>
      <c r="RDB31" s="34"/>
      <c r="RDC31" s="34"/>
      <c r="RDD31" s="34"/>
      <c r="RDE31" s="34"/>
      <c r="RDF31" s="34"/>
      <c r="RDG31" s="34"/>
      <c r="RDH31" s="34"/>
      <c r="RDI31" s="34"/>
      <c r="RDJ31" s="34"/>
      <c r="RDK31" s="34"/>
      <c r="RDL31" s="34"/>
      <c r="RDM31" s="34"/>
      <c r="RDN31" s="34"/>
      <c r="RDO31" s="34"/>
      <c r="RDP31" s="34"/>
      <c r="RDQ31" s="34"/>
      <c r="RDR31" s="34"/>
      <c r="RDS31" s="34"/>
      <c r="RDT31" s="34"/>
      <c r="RDU31" s="34"/>
      <c r="RDV31" s="34"/>
      <c r="RDW31" s="34"/>
      <c r="RDX31" s="34"/>
      <c r="RDY31" s="34"/>
      <c r="RDZ31" s="34"/>
      <c r="REA31" s="34"/>
      <c r="REB31" s="34"/>
      <c r="REC31" s="34"/>
      <c r="RED31" s="34"/>
      <c r="REE31" s="34"/>
      <c r="REF31" s="34"/>
      <c r="REG31" s="34"/>
      <c r="REH31" s="34"/>
      <c r="REI31" s="34"/>
      <c r="REJ31" s="34"/>
      <c r="REK31" s="34"/>
      <c r="REL31" s="34"/>
      <c r="REM31" s="34"/>
      <c r="REN31" s="34"/>
      <c r="REO31" s="34"/>
      <c r="REP31" s="34"/>
      <c r="REQ31" s="34"/>
      <c r="RER31" s="34"/>
      <c r="RES31" s="34"/>
      <c r="RET31" s="34"/>
      <c r="REU31" s="34"/>
      <c r="REV31" s="34"/>
      <c r="REW31" s="34"/>
      <c r="REX31" s="34"/>
      <c r="REY31" s="34"/>
      <c r="REZ31" s="34"/>
      <c r="RFA31" s="34"/>
      <c r="RFB31" s="34"/>
      <c r="RFC31" s="34"/>
      <c r="RFD31" s="34"/>
      <c r="RFE31" s="34"/>
      <c r="RFF31" s="34"/>
      <c r="RFG31" s="34"/>
      <c r="RFH31" s="34"/>
      <c r="RFI31" s="34"/>
      <c r="RFJ31" s="34"/>
      <c r="RFK31" s="34"/>
      <c r="RFL31" s="34"/>
      <c r="RFM31" s="34"/>
      <c r="RFN31" s="34"/>
      <c r="RFO31" s="34"/>
      <c r="RFP31" s="34"/>
      <c r="RFQ31" s="34"/>
      <c r="RFR31" s="34"/>
      <c r="RFS31" s="34"/>
      <c r="RFT31" s="34"/>
      <c r="RFU31" s="34"/>
      <c r="RFV31" s="34"/>
      <c r="RFW31" s="34"/>
      <c r="RFX31" s="34"/>
      <c r="RFY31" s="34"/>
      <c r="RFZ31" s="34"/>
      <c r="RGA31" s="34"/>
      <c r="RGB31" s="34"/>
      <c r="RGC31" s="34"/>
      <c r="RGD31" s="34"/>
      <c r="RGE31" s="34"/>
      <c r="RGF31" s="34"/>
      <c r="RGG31" s="34"/>
      <c r="RGH31" s="34"/>
      <c r="RGI31" s="34"/>
      <c r="RGJ31" s="34"/>
      <c r="RGK31" s="34"/>
      <c r="RGL31" s="34"/>
      <c r="RGM31" s="34"/>
      <c r="RGN31" s="34"/>
      <c r="RGO31" s="34"/>
      <c r="RGP31" s="34"/>
      <c r="RGQ31" s="34"/>
      <c r="RGR31" s="34"/>
      <c r="RGS31" s="34"/>
      <c r="RGT31" s="34"/>
      <c r="RGU31" s="34"/>
      <c r="RGV31" s="34"/>
      <c r="RGW31" s="34"/>
      <c r="RGX31" s="34"/>
      <c r="RGY31" s="34"/>
      <c r="RGZ31" s="34"/>
      <c r="RHA31" s="34"/>
      <c r="RHB31" s="34"/>
      <c r="RHC31" s="34"/>
      <c r="RHD31" s="34"/>
      <c r="RHE31" s="34"/>
      <c r="RHF31" s="34"/>
      <c r="RHG31" s="34"/>
      <c r="RHH31" s="34"/>
      <c r="RHI31" s="34"/>
      <c r="RHJ31" s="34"/>
      <c r="RHK31" s="34"/>
      <c r="RHL31" s="34"/>
      <c r="RHM31" s="34"/>
      <c r="RHN31" s="34"/>
      <c r="RHO31" s="34"/>
      <c r="RHP31" s="34"/>
      <c r="RHQ31" s="34"/>
      <c r="RHR31" s="34"/>
      <c r="RHS31" s="34"/>
      <c r="RHT31" s="34"/>
      <c r="RHU31" s="34"/>
      <c r="RHV31" s="34"/>
      <c r="RHW31" s="34"/>
      <c r="RHX31" s="34"/>
      <c r="RHY31" s="34"/>
      <c r="RHZ31" s="34"/>
      <c r="RIA31" s="34"/>
      <c r="RIB31" s="34"/>
      <c r="RIC31" s="34"/>
      <c r="RID31" s="34"/>
      <c r="RIE31" s="34"/>
      <c r="RIF31" s="34"/>
      <c r="RIG31" s="34"/>
      <c r="RIH31" s="34"/>
      <c r="RII31" s="34"/>
      <c r="RIJ31" s="34"/>
      <c r="RIK31" s="34"/>
      <c r="RIL31" s="34"/>
      <c r="RIM31" s="34"/>
      <c r="RIN31" s="34"/>
      <c r="RIO31" s="34"/>
      <c r="RIP31" s="34"/>
      <c r="RIQ31" s="34"/>
      <c r="RIR31" s="34"/>
      <c r="RIS31" s="34"/>
      <c r="RIT31" s="34"/>
      <c r="RIU31" s="34"/>
      <c r="RIV31" s="34"/>
      <c r="RIW31" s="34"/>
      <c r="RIX31" s="34"/>
      <c r="RIY31" s="34"/>
      <c r="RIZ31" s="34"/>
      <c r="RJA31" s="34"/>
      <c r="RJB31" s="34"/>
      <c r="RJC31" s="34"/>
      <c r="RJD31" s="34"/>
      <c r="RJE31" s="34"/>
      <c r="RJF31" s="34"/>
      <c r="RJG31" s="34"/>
      <c r="RJH31" s="34"/>
      <c r="RJI31" s="34"/>
      <c r="RJJ31" s="34"/>
      <c r="RJK31" s="34"/>
      <c r="RJL31" s="34"/>
      <c r="RJM31" s="34"/>
      <c r="RJN31" s="34"/>
      <c r="RJO31" s="34"/>
      <c r="RJP31" s="34"/>
      <c r="RJQ31" s="34"/>
      <c r="RJR31" s="34"/>
      <c r="RJS31" s="34"/>
      <c r="RJT31" s="34"/>
      <c r="RJU31" s="34"/>
      <c r="RJV31" s="34"/>
      <c r="RJW31" s="34"/>
      <c r="RJX31" s="34"/>
      <c r="RJY31" s="34"/>
      <c r="RJZ31" s="34"/>
      <c r="RKA31" s="34"/>
      <c r="RKB31" s="34"/>
      <c r="RKC31" s="34"/>
      <c r="RKD31" s="34"/>
      <c r="RKE31" s="34"/>
      <c r="RKF31" s="34"/>
      <c r="RKG31" s="34"/>
      <c r="RKH31" s="34"/>
      <c r="RKI31" s="34"/>
      <c r="RKJ31" s="34"/>
      <c r="RKK31" s="34"/>
      <c r="RKL31" s="34"/>
      <c r="RKM31" s="34"/>
      <c r="RKN31" s="34"/>
      <c r="RKO31" s="34"/>
      <c r="RKP31" s="34"/>
      <c r="RKQ31" s="34"/>
      <c r="RKR31" s="34"/>
      <c r="RKS31" s="34"/>
      <c r="RKT31" s="34"/>
      <c r="RKU31" s="34"/>
      <c r="RKV31" s="34"/>
      <c r="RKW31" s="34"/>
      <c r="RKX31" s="34"/>
      <c r="RKY31" s="34"/>
      <c r="RKZ31" s="34"/>
      <c r="RLA31" s="34"/>
      <c r="RLB31" s="34"/>
      <c r="RLC31" s="34"/>
      <c r="RLD31" s="34"/>
      <c r="RLE31" s="34"/>
      <c r="RLF31" s="34"/>
      <c r="RLG31" s="34"/>
      <c r="RLH31" s="34"/>
      <c r="RLI31" s="34"/>
      <c r="RLJ31" s="34"/>
      <c r="RLK31" s="34"/>
      <c r="RLL31" s="34"/>
      <c r="RLM31" s="34"/>
      <c r="RLN31" s="34"/>
      <c r="RLO31" s="34"/>
      <c r="RLP31" s="34"/>
      <c r="RLQ31" s="34"/>
      <c r="RLR31" s="34"/>
      <c r="RLS31" s="34"/>
      <c r="RLT31" s="34"/>
      <c r="RLU31" s="34"/>
      <c r="RLV31" s="34"/>
      <c r="RLW31" s="34"/>
      <c r="RLX31" s="34"/>
      <c r="RLY31" s="34"/>
      <c r="RLZ31" s="34"/>
      <c r="RMA31" s="34"/>
      <c r="RMB31" s="34"/>
      <c r="RMC31" s="34"/>
      <c r="RMD31" s="34"/>
      <c r="RME31" s="34"/>
      <c r="RMF31" s="34"/>
      <c r="RMG31" s="34"/>
      <c r="RMH31" s="34"/>
      <c r="RMI31" s="34"/>
      <c r="RMJ31" s="34"/>
      <c r="RMK31" s="34"/>
      <c r="RML31" s="34"/>
      <c r="RMM31" s="34"/>
      <c r="RMN31" s="34"/>
      <c r="RMO31" s="34"/>
      <c r="RMP31" s="34"/>
      <c r="RMQ31" s="34"/>
      <c r="RMR31" s="34"/>
      <c r="RMS31" s="34"/>
      <c r="RMT31" s="34"/>
      <c r="RMU31" s="34"/>
      <c r="RMV31" s="34"/>
      <c r="RMW31" s="34"/>
      <c r="RMX31" s="34"/>
      <c r="RMY31" s="34"/>
      <c r="RMZ31" s="34"/>
      <c r="RNA31" s="34"/>
      <c r="RNB31" s="34"/>
      <c r="RNC31" s="34"/>
      <c r="RND31" s="34"/>
      <c r="RNE31" s="34"/>
      <c r="RNF31" s="34"/>
      <c r="RNG31" s="34"/>
      <c r="RNH31" s="34"/>
      <c r="RNI31" s="34"/>
      <c r="RNJ31" s="34"/>
      <c r="RNK31" s="34"/>
      <c r="RNL31" s="34"/>
      <c r="RNM31" s="34"/>
      <c r="RNN31" s="34"/>
      <c r="RNO31" s="34"/>
      <c r="RNP31" s="34"/>
      <c r="RNQ31" s="34"/>
      <c r="RNR31" s="34"/>
      <c r="RNS31" s="34"/>
      <c r="RNT31" s="34"/>
      <c r="RNU31" s="34"/>
      <c r="RNV31" s="34"/>
      <c r="RNW31" s="34"/>
      <c r="RNX31" s="34"/>
      <c r="RNY31" s="34"/>
      <c r="RNZ31" s="34"/>
      <c r="ROA31" s="34"/>
      <c r="ROB31" s="34"/>
      <c r="ROC31" s="34"/>
      <c r="ROD31" s="34"/>
      <c r="ROE31" s="34"/>
      <c r="ROF31" s="34"/>
      <c r="ROG31" s="34"/>
      <c r="ROH31" s="34"/>
      <c r="ROI31" s="34"/>
      <c r="ROJ31" s="34"/>
      <c r="ROK31" s="34"/>
      <c r="ROL31" s="34"/>
      <c r="ROM31" s="34"/>
      <c r="RON31" s="34"/>
      <c r="ROO31" s="34"/>
      <c r="ROP31" s="34"/>
      <c r="ROQ31" s="34"/>
      <c r="ROR31" s="34"/>
      <c r="ROS31" s="34"/>
      <c r="ROT31" s="34"/>
      <c r="ROU31" s="34"/>
      <c r="ROV31" s="34"/>
      <c r="ROW31" s="34"/>
      <c r="ROX31" s="34"/>
      <c r="ROY31" s="34"/>
      <c r="ROZ31" s="34"/>
      <c r="RPA31" s="34"/>
      <c r="RPB31" s="34"/>
      <c r="RPC31" s="34"/>
      <c r="RPD31" s="34"/>
      <c r="RPE31" s="34"/>
      <c r="RPF31" s="34"/>
      <c r="RPG31" s="34"/>
      <c r="RPH31" s="34"/>
      <c r="RPI31" s="34"/>
      <c r="RPJ31" s="34"/>
      <c r="RPK31" s="34"/>
      <c r="RPL31" s="34"/>
      <c r="RPM31" s="34"/>
      <c r="RPN31" s="34"/>
      <c r="RPO31" s="34"/>
      <c r="RPP31" s="34"/>
      <c r="RPQ31" s="34"/>
      <c r="RPR31" s="34"/>
      <c r="RPS31" s="34"/>
      <c r="RPT31" s="34"/>
      <c r="RPU31" s="34"/>
      <c r="RPV31" s="34"/>
      <c r="RPW31" s="34"/>
      <c r="RPX31" s="34"/>
      <c r="RPY31" s="34"/>
      <c r="RPZ31" s="34"/>
      <c r="RQA31" s="34"/>
      <c r="RQB31" s="34"/>
      <c r="RQC31" s="34"/>
      <c r="RQD31" s="34"/>
      <c r="RQE31" s="34"/>
      <c r="RQF31" s="34"/>
      <c r="RQG31" s="34"/>
      <c r="RQH31" s="34"/>
      <c r="RQI31" s="34"/>
      <c r="RQJ31" s="34"/>
      <c r="RQK31" s="34"/>
      <c r="RQL31" s="34"/>
      <c r="RQM31" s="34"/>
      <c r="RQN31" s="34"/>
      <c r="RQO31" s="34"/>
      <c r="RQP31" s="34"/>
      <c r="RQQ31" s="34"/>
      <c r="RQR31" s="34"/>
      <c r="RQS31" s="34"/>
      <c r="RQT31" s="34"/>
      <c r="RQU31" s="34"/>
      <c r="RQV31" s="34"/>
      <c r="RQW31" s="34"/>
      <c r="RQX31" s="34"/>
      <c r="RQY31" s="34"/>
      <c r="RQZ31" s="34"/>
      <c r="RRA31" s="34"/>
      <c r="RRB31" s="34"/>
      <c r="RRC31" s="34"/>
      <c r="RRD31" s="34"/>
      <c r="RRE31" s="34"/>
      <c r="RRF31" s="34"/>
      <c r="RRG31" s="34"/>
      <c r="RRH31" s="34"/>
      <c r="RRI31" s="34"/>
      <c r="RRJ31" s="34"/>
      <c r="RRK31" s="34"/>
      <c r="RRL31" s="34"/>
      <c r="RRM31" s="34"/>
      <c r="RRN31" s="34"/>
      <c r="RRO31" s="34"/>
      <c r="RRP31" s="34"/>
      <c r="RRQ31" s="34"/>
      <c r="RRR31" s="34"/>
      <c r="RRS31" s="34"/>
      <c r="RRT31" s="34"/>
      <c r="RRU31" s="34"/>
      <c r="RRV31" s="34"/>
      <c r="RRW31" s="34"/>
      <c r="RRX31" s="34"/>
      <c r="RRY31" s="34"/>
      <c r="RRZ31" s="34"/>
      <c r="RSA31" s="34"/>
      <c r="RSB31" s="34"/>
      <c r="RSC31" s="34"/>
      <c r="RSD31" s="34"/>
      <c r="RSE31" s="34"/>
      <c r="RSF31" s="34"/>
      <c r="RSG31" s="34"/>
      <c r="RSH31" s="34"/>
      <c r="RSI31" s="34"/>
      <c r="RSJ31" s="34"/>
      <c r="RSK31" s="34"/>
      <c r="RSL31" s="34"/>
      <c r="RSM31" s="34"/>
      <c r="RSN31" s="34"/>
      <c r="RSO31" s="34"/>
      <c r="RSP31" s="34"/>
      <c r="RSQ31" s="34"/>
      <c r="RSR31" s="34"/>
      <c r="RSS31" s="34"/>
      <c r="RST31" s="34"/>
      <c r="RSU31" s="34"/>
      <c r="RSV31" s="34"/>
      <c r="RSW31" s="34"/>
      <c r="RSX31" s="34"/>
      <c r="RSY31" s="34"/>
      <c r="RSZ31" s="34"/>
      <c r="RTA31" s="34"/>
      <c r="RTB31" s="34"/>
      <c r="RTC31" s="34"/>
      <c r="RTD31" s="34"/>
      <c r="RTE31" s="34"/>
      <c r="RTF31" s="34"/>
      <c r="RTG31" s="34"/>
      <c r="RTH31" s="34"/>
      <c r="RTI31" s="34"/>
      <c r="RTJ31" s="34"/>
      <c r="RTK31" s="34"/>
      <c r="RTL31" s="34"/>
      <c r="RTM31" s="34"/>
      <c r="RTN31" s="34"/>
      <c r="RTO31" s="34"/>
      <c r="RTP31" s="34"/>
      <c r="RTQ31" s="34"/>
      <c r="RTR31" s="34"/>
      <c r="RTS31" s="34"/>
      <c r="RTT31" s="34"/>
      <c r="RTU31" s="34"/>
      <c r="RTV31" s="34"/>
      <c r="RTW31" s="34"/>
      <c r="RTX31" s="34"/>
      <c r="RTY31" s="34"/>
      <c r="RTZ31" s="34"/>
      <c r="RUA31" s="34"/>
      <c r="RUB31" s="34"/>
      <c r="RUC31" s="34"/>
      <c r="RUD31" s="34"/>
      <c r="RUE31" s="34"/>
      <c r="RUF31" s="34"/>
      <c r="RUG31" s="34"/>
      <c r="RUH31" s="34"/>
      <c r="RUI31" s="34"/>
      <c r="RUJ31" s="34"/>
      <c r="RUK31" s="34"/>
      <c r="RUL31" s="34"/>
      <c r="RUM31" s="34"/>
      <c r="RUN31" s="34"/>
      <c r="RUO31" s="34"/>
      <c r="RUP31" s="34"/>
      <c r="RUQ31" s="34"/>
      <c r="RUR31" s="34"/>
      <c r="RUS31" s="34"/>
      <c r="RUT31" s="34"/>
      <c r="RUU31" s="34"/>
      <c r="RUV31" s="34"/>
      <c r="RUW31" s="34"/>
      <c r="RUX31" s="34"/>
      <c r="RUY31" s="34"/>
      <c r="RUZ31" s="34"/>
      <c r="RVA31" s="34"/>
      <c r="RVB31" s="34"/>
      <c r="RVC31" s="34"/>
      <c r="RVD31" s="34"/>
      <c r="RVE31" s="34"/>
      <c r="RVF31" s="34"/>
      <c r="RVG31" s="34"/>
      <c r="RVH31" s="34"/>
      <c r="RVI31" s="34"/>
      <c r="RVJ31" s="34"/>
      <c r="RVK31" s="34"/>
      <c r="RVL31" s="34"/>
      <c r="RVM31" s="34"/>
      <c r="RVN31" s="34"/>
      <c r="RVO31" s="34"/>
      <c r="RVP31" s="34"/>
      <c r="RVQ31" s="34"/>
      <c r="RVR31" s="34"/>
      <c r="RVS31" s="34"/>
      <c r="RVT31" s="34"/>
      <c r="RVU31" s="34"/>
      <c r="RVV31" s="34"/>
      <c r="RVW31" s="34"/>
      <c r="RVX31" s="34"/>
      <c r="RVY31" s="34"/>
      <c r="RVZ31" s="34"/>
      <c r="RWA31" s="34"/>
      <c r="RWB31" s="34"/>
      <c r="RWC31" s="34"/>
      <c r="RWD31" s="34"/>
      <c r="RWE31" s="34"/>
      <c r="RWF31" s="34"/>
      <c r="RWG31" s="34"/>
      <c r="RWH31" s="34"/>
      <c r="RWI31" s="34"/>
      <c r="RWJ31" s="34"/>
      <c r="RWK31" s="34"/>
      <c r="RWL31" s="34"/>
      <c r="RWM31" s="34"/>
      <c r="RWN31" s="34"/>
      <c r="RWO31" s="34"/>
      <c r="RWP31" s="34"/>
      <c r="RWQ31" s="34"/>
      <c r="RWR31" s="34"/>
      <c r="RWS31" s="34"/>
      <c r="RWT31" s="34"/>
      <c r="RWU31" s="34"/>
      <c r="RWV31" s="34"/>
      <c r="RWW31" s="34"/>
      <c r="RWX31" s="34"/>
      <c r="RWY31" s="34"/>
      <c r="RWZ31" s="34"/>
      <c r="RXA31" s="34"/>
      <c r="RXB31" s="34"/>
      <c r="RXC31" s="34"/>
      <c r="RXD31" s="34"/>
      <c r="RXE31" s="34"/>
      <c r="RXF31" s="34"/>
      <c r="RXG31" s="34"/>
      <c r="RXH31" s="34"/>
      <c r="RXI31" s="34"/>
      <c r="RXJ31" s="34"/>
      <c r="RXK31" s="34"/>
      <c r="RXL31" s="34"/>
      <c r="RXM31" s="34"/>
      <c r="RXN31" s="34"/>
      <c r="RXO31" s="34"/>
      <c r="RXP31" s="34"/>
      <c r="RXQ31" s="34"/>
      <c r="RXR31" s="34"/>
      <c r="RXS31" s="34"/>
      <c r="RXT31" s="34"/>
      <c r="RXU31" s="34"/>
      <c r="RXV31" s="34"/>
      <c r="RXW31" s="34"/>
      <c r="RXX31" s="34"/>
      <c r="RXY31" s="34"/>
      <c r="RXZ31" s="34"/>
      <c r="RYA31" s="34"/>
      <c r="RYB31" s="34"/>
      <c r="RYC31" s="34"/>
      <c r="RYD31" s="34"/>
      <c r="RYE31" s="34"/>
      <c r="RYF31" s="34"/>
      <c r="RYG31" s="34"/>
      <c r="RYH31" s="34"/>
      <c r="RYI31" s="34"/>
      <c r="RYJ31" s="34"/>
      <c r="RYK31" s="34"/>
      <c r="RYL31" s="34"/>
      <c r="RYM31" s="34"/>
      <c r="RYN31" s="34"/>
      <c r="RYO31" s="34"/>
      <c r="RYP31" s="34"/>
      <c r="RYQ31" s="34"/>
      <c r="RYR31" s="34"/>
      <c r="RYS31" s="34"/>
      <c r="RYT31" s="34"/>
      <c r="RYU31" s="34"/>
      <c r="RYV31" s="34"/>
      <c r="RYW31" s="34"/>
      <c r="RYX31" s="34"/>
      <c r="RYY31" s="34"/>
      <c r="RYZ31" s="34"/>
      <c r="RZA31" s="34"/>
      <c r="RZB31" s="34"/>
      <c r="RZC31" s="34"/>
      <c r="RZD31" s="34"/>
      <c r="RZE31" s="34"/>
      <c r="RZF31" s="34"/>
      <c r="RZG31" s="34"/>
      <c r="RZH31" s="34"/>
      <c r="RZI31" s="34"/>
      <c r="RZJ31" s="34"/>
      <c r="RZK31" s="34"/>
      <c r="RZL31" s="34"/>
      <c r="RZM31" s="34"/>
      <c r="RZN31" s="34"/>
      <c r="RZO31" s="34"/>
      <c r="RZP31" s="34"/>
      <c r="RZQ31" s="34"/>
      <c r="RZR31" s="34"/>
      <c r="RZS31" s="34"/>
      <c r="RZT31" s="34"/>
      <c r="RZU31" s="34"/>
      <c r="RZV31" s="34"/>
      <c r="RZW31" s="34"/>
      <c r="RZX31" s="34"/>
      <c r="RZY31" s="34"/>
      <c r="RZZ31" s="34"/>
      <c r="SAA31" s="34"/>
      <c r="SAB31" s="34"/>
      <c r="SAC31" s="34"/>
      <c r="SAD31" s="34"/>
      <c r="SAE31" s="34"/>
      <c r="SAF31" s="34"/>
      <c r="SAG31" s="34"/>
      <c r="SAH31" s="34"/>
      <c r="SAI31" s="34"/>
      <c r="SAJ31" s="34"/>
      <c r="SAK31" s="34"/>
      <c r="SAL31" s="34"/>
      <c r="SAM31" s="34"/>
      <c r="SAN31" s="34"/>
      <c r="SAO31" s="34"/>
      <c r="SAP31" s="34"/>
      <c r="SAQ31" s="34"/>
      <c r="SAR31" s="34"/>
      <c r="SAS31" s="34"/>
      <c r="SAT31" s="34"/>
      <c r="SAU31" s="34"/>
      <c r="SAV31" s="34"/>
      <c r="SAW31" s="34"/>
      <c r="SAX31" s="34"/>
      <c r="SAY31" s="34"/>
      <c r="SAZ31" s="34"/>
      <c r="SBA31" s="34"/>
      <c r="SBB31" s="34"/>
      <c r="SBC31" s="34"/>
      <c r="SBD31" s="34"/>
      <c r="SBE31" s="34"/>
      <c r="SBF31" s="34"/>
      <c r="SBG31" s="34"/>
      <c r="SBH31" s="34"/>
      <c r="SBI31" s="34"/>
      <c r="SBJ31" s="34"/>
      <c r="SBK31" s="34"/>
      <c r="SBL31" s="34"/>
      <c r="SBM31" s="34"/>
      <c r="SBN31" s="34"/>
      <c r="SBO31" s="34"/>
      <c r="SBP31" s="34"/>
      <c r="SBQ31" s="34"/>
      <c r="SBR31" s="34"/>
      <c r="SBS31" s="34"/>
      <c r="SBT31" s="34"/>
      <c r="SBU31" s="34"/>
      <c r="SBV31" s="34"/>
      <c r="SBW31" s="34"/>
      <c r="SBX31" s="34"/>
      <c r="SBY31" s="34"/>
      <c r="SBZ31" s="34"/>
      <c r="SCA31" s="34"/>
      <c r="SCB31" s="34"/>
      <c r="SCC31" s="34"/>
      <c r="SCD31" s="34"/>
      <c r="SCE31" s="34"/>
      <c r="SCF31" s="34"/>
      <c r="SCG31" s="34"/>
      <c r="SCH31" s="34"/>
      <c r="SCI31" s="34"/>
      <c r="SCJ31" s="34"/>
      <c r="SCK31" s="34"/>
      <c r="SCL31" s="34"/>
      <c r="SCM31" s="34"/>
      <c r="SCN31" s="34"/>
      <c r="SCO31" s="34"/>
      <c r="SCP31" s="34"/>
      <c r="SCQ31" s="34"/>
      <c r="SCR31" s="34"/>
      <c r="SCS31" s="34"/>
      <c r="SCT31" s="34"/>
      <c r="SCU31" s="34"/>
      <c r="SCV31" s="34"/>
      <c r="SCW31" s="34"/>
      <c r="SCX31" s="34"/>
      <c r="SCY31" s="34"/>
      <c r="SCZ31" s="34"/>
      <c r="SDA31" s="34"/>
      <c r="SDB31" s="34"/>
      <c r="SDC31" s="34"/>
      <c r="SDD31" s="34"/>
      <c r="SDE31" s="34"/>
      <c r="SDF31" s="34"/>
      <c r="SDG31" s="34"/>
      <c r="SDH31" s="34"/>
      <c r="SDI31" s="34"/>
      <c r="SDJ31" s="34"/>
      <c r="SDK31" s="34"/>
      <c r="SDL31" s="34"/>
      <c r="SDM31" s="34"/>
      <c r="SDN31" s="34"/>
      <c r="SDO31" s="34"/>
      <c r="SDP31" s="34"/>
      <c r="SDQ31" s="34"/>
      <c r="SDR31" s="34"/>
      <c r="SDS31" s="34"/>
      <c r="SDT31" s="34"/>
      <c r="SDU31" s="34"/>
      <c r="SDV31" s="34"/>
      <c r="SDW31" s="34"/>
      <c r="SDX31" s="34"/>
      <c r="SDY31" s="34"/>
      <c r="SDZ31" s="34"/>
      <c r="SEA31" s="34"/>
      <c r="SEB31" s="34"/>
      <c r="SEC31" s="34"/>
      <c r="SED31" s="34"/>
      <c r="SEE31" s="34"/>
      <c r="SEF31" s="34"/>
      <c r="SEG31" s="34"/>
      <c r="SEH31" s="34"/>
      <c r="SEI31" s="34"/>
      <c r="SEJ31" s="34"/>
      <c r="SEK31" s="34"/>
      <c r="SEL31" s="34"/>
      <c r="SEM31" s="34"/>
      <c r="SEN31" s="34"/>
      <c r="SEO31" s="34"/>
      <c r="SEP31" s="34"/>
      <c r="SEQ31" s="34"/>
      <c r="SER31" s="34"/>
      <c r="SES31" s="34"/>
      <c r="SET31" s="34"/>
      <c r="SEU31" s="34"/>
      <c r="SEV31" s="34"/>
      <c r="SEW31" s="34"/>
      <c r="SEX31" s="34"/>
      <c r="SEY31" s="34"/>
      <c r="SEZ31" s="34"/>
      <c r="SFA31" s="34"/>
      <c r="SFB31" s="34"/>
      <c r="SFC31" s="34"/>
      <c r="SFD31" s="34"/>
      <c r="SFE31" s="34"/>
      <c r="SFF31" s="34"/>
      <c r="SFG31" s="34"/>
      <c r="SFH31" s="34"/>
      <c r="SFI31" s="34"/>
      <c r="SFJ31" s="34"/>
      <c r="SFK31" s="34"/>
      <c r="SFL31" s="34"/>
      <c r="SFM31" s="34"/>
      <c r="SFN31" s="34"/>
      <c r="SFO31" s="34"/>
      <c r="SFP31" s="34"/>
      <c r="SFQ31" s="34"/>
      <c r="SFR31" s="34"/>
      <c r="SFS31" s="34"/>
      <c r="SFT31" s="34"/>
      <c r="SFU31" s="34"/>
      <c r="SFV31" s="34"/>
      <c r="SFW31" s="34"/>
      <c r="SFX31" s="34"/>
      <c r="SFY31" s="34"/>
      <c r="SFZ31" s="34"/>
      <c r="SGA31" s="34"/>
      <c r="SGB31" s="34"/>
      <c r="SGC31" s="34"/>
      <c r="SGD31" s="34"/>
      <c r="SGE31" s="34"/>
      <c r="SGF31" s="34"/>
      <c r="SGG31" s="34"/>
      <c r="SGH31" s="34"/>
      <c r="SGI31" s="34"/>
      <c r="SGJ31" s="34"/>
      <c r="SGK31" s="34"/>
      <c r="SGL31" s="34"/>
      <c r="SGM31" s="34"/>
      <c r="SGN31" s="34"/>
      <c r="SGO31" s="34"/>
      <c r="SGP31" s="34"/>
      <c r="SGQ31" s="34"/>
      <c r="SGR31" s="34"/>
      <c r="SGS31" s="34"/>
      <c r="SGT31" s="34"/>
      <c r="SGU31" s="34"/>
      <c r="SGV31" s="34"/>
      <c r="SGW31" s="34"/>
      <c r="SGX31" s="34"/>
      <c r="SGY31" s="34"/>
      <c r="SGZ31" s="34"/>
      <c r="SHA31" s="34"/>
      <c r="SHB31" s="34"/>
      <c r="SHC31" s="34"/>
      <c r="SHD31" s="34"/>
      <c r="SHE31" s="34"/>
      <c r="SHF31" s="34"/>
      <c r="SHG31" s="34"/>
      <c r="SHH31" s="34"/>
      <c r="SHI31" s="34"/>
      <c r="SHJ31" s="34"/>
      <c r="SHK31" s="34"/>
      <c r="SHL31" s="34"/>
      <c r="SHM31" s="34"/>
      <c r="SHN31" s="34"/>
      <c r="SHO31" s="34"/>
      <c r="SHP31" s="34"/>
      <c r="SHQ31" s="34"/>
      <c r="SHR31" s="34"/>
      <c r="SHS31" s="34"/>
      <c r="SHT31" s="34"/>
      <c r="SHU31" s="34"/>
      <c r="SHV31" s="34"/>
      <c r="SHW31" s="34"/>
      <c r="SHX31" s="34"/>
      <c r="SHY31" s="34"/>
      <c r="SHZ31" s="34"/>
      <c r="SIA31" s="34"/>
      <c r="SIB31" s="34"/>
      <c r="SIC31" s="34"/>
      <c r="SID31" s="34"/>
      <c r="SIE31" s="34"/>
      <c r="SIF31" s="34"/>
      <c r="SIG31" s="34"/>
      <c r="SIH31" s="34"/>
      <c r="SII31" s="34"/>
      <c r="SIJ31" s="34"/>
      <c r="SIK31" s="34"/>
      <c r="SIL31" s="34"/>
      <c r="SIM31" s="34"/>
      <c r="SIN31" s="34"/>
      <c r="SIO31" s="34"/>
      <c r="SIP31" s="34"/>
      <c r="SIQ31" s="34"/>
      <c r="SIR31" s="34"/>
      <c r="SIS31" s="34"/>
      <c r="SIT31" s="34"/>
      <c r="SIU31" s="34"/>
      <c r="SIV31" s="34"/>
      <c r="SIW31" s="34"/>
      <c r="SIX31" s="34"/>
      <c r="SIY31" s="34"/>
      <c r="SIZ31" s="34"/>
      <c r="SJA31" s="34"/>
      <c r="SJB31" s="34"/>
      <c r="SJC31" s="34"/>
      <c r="SJD31" s="34"/>
      <c r="SJE31" s="34"/>
      <c r="SJF31" s="34"/>
      <c r="SJG31" s="34"/>
      <c r="SJH31" s="34"/>
      <c r="SJI31" s="34"/>
      <c r="SJJ31" s="34"/>
      <c r="SJK31" s="34"/>
      <c r="SJL31" s="34"/>
      <c r="SJM31" s="34"/>
      <c r="SJN31" s="34"/>
      <c r="SJO31" s="34"/>
      <c r="SJP31" s="34"/>
      <c r="SJQ31" s="34"/>
      <c r="SJR31" s="34"/>
      <c r="SJS31" s="34"/>
      <c r="SJT31" s="34"/>
      <c r="SJU31" s="34"/>
      <c r="SJV31" s="34"/>
      <c r="SJW31" s="34"/>
      <c r="SJX31" s="34"/>
      <c r="SJY31" s="34"/>
      <c r="SJZ31" s="34"/>
      <c r="SKA31" s="34"/>
      <c r="SKB31" s="34"/>
      <c r="SKC31" s="34"/>
      <c r="SKD31" s="34"/>
      <c r="SKE31" s="34"/>
      <c r="SKF31" s="34"/>
      <c r="SKG31" s="34"/>
      <c r="SKH31" s="34"/>
      <c r="SKI31" s="34"/>
      <c r="SKJ31" s="34"/>
      <c r="SKK31" s="34"/>
      <c r="SKL31" s="34"/>
      <c r="SKM31" s="34"/>
      <c r="SKN31" s="34"/>
      <c r="SKO31" s="34"/>
      <c r="SKP31" s="34"/>
      <c r="SKQ31" s="34"/>
      <c r="SKR31" s="34"/>
      <c r="SKS31" s="34"/>
      <c r="SKT31" s="34"/>
      <c r="SKU31" s="34"/>
      <c r="SKV31" s="34"/>
      <c r="SKW31" s="34"/>
      <c r="SKX31" s="34"/>
      <c r="SKY31" s="34"/>
      <c r="SKZ31" s="34"/>
      <c r="SLA31" s="34"/>
      <c r="SLB31" s="34"/>
      <c r="SLC31" s="34"/>
      <c r="SLD31" s="34"/>
      <c r="SLE31" s="34"/>
      <c r="SLF31" s="34"/>
      <c r="SLG31" s="34"/>
      <c r="SLH31" s="34"/>
      <c r="SLI31" s="34"/>
      <c r="SLJ31" s="34"/>
      <c r="SLK31" s="34"/>
      <c r="SLL31" s="34"/>
      <c r="SLM31" s="34"/>
      <c r="SLN31" s="34"/>
      <c r="SLO31" s="34"/>
      <c r="SLP31" s="34"/>
      <c r="SLQ31" s="34"/>
      <c r="SLR31" s="34"/>
      <c r="SLS31" s="34"/>
      <c r="SLT31" s="34"/>
      <c r="SLU31" s="34"/>
      <c r="SLV31" s="34"/>
      <c r="SLW31" s="34"/>
      <c r="SLX31" s="34"/>
      <c r="SLY31" s="34"/>
      <c r="SLZ31" s="34"/>
      <c r="SMA31" s="34"/>
      <c r="SMB31" s="34"/>
      <c r="SMC31" s="34"/>
      <c r="SMD31" s="34"/>
      <c r="SME31" s="34"/>
      <c r="SMF31" s="34"/>
      <c r="SMG31" s="34"/>
      <c r="SMH31" s="34"/>
      <c r="SMI31" s="34"/>
      <c r="SMJ31" s="34"/>
      <c r="SMK31" s="34"/>
      <c r="SML31" s="34"/>
      <c r="SMM31" s="34"/>
      <c r="SMN31" s="34"/>
      <c r="SMO31" s="34"/>
      <c r="SMP31" s="34"/>
      <c r="SMQ31" s="34"/>
      <c r="SMR31" s="34"/>
      <c r="SMS31" s="34"/>
      <c r="SMT31" s="34"/>
      <c r="SMU31" s="34"/>
      <c r="SMV31" s="34"/>
      <c r="SMW31" s="34"/>
      <c r="SMX31" s="34"/>
      <c r="SMY31" s="34"/>
      <c r="SMZ31" s="34"/>
      <c r="SNA31" s="34"/>
      <c r="SNB31" s="34"/>
      <c r="SNC31" s="34"/>
      <c r="SND31" s="34"/>
      <c r="SNE31" s="34"/>
      <c r="SNF31" s="34"/>
      <c r="SNG31" s="34"/>
      <c r="SNH31" s="34"/>
      <c r="SNI31" s="34"/>
      <c r="SNJ31" s="34"/>
      <c r="SNK31" s="34"/>
      <c r="SNL31" s="34"/>
      <c r="SNM31" s="34"/>
      <c r="SNN31" s="34"/>
      <c r="SNO31" s="34"/>
      <c r="SNP31" s="34"/>
      <c r="SNQ31" s="34"/>
      <c r="SNR31" s="34"/>
      <c r="SNS31" s="34"/>
      <c r="SNT31" s="34"/>
      <c r="SNU31" s="34"/>
      <c r="SNV31" s="34"/>
      <c r="SNW31" s="34"/>
      <c r="SNX31" s="34"/>
      <c r="SNY31" s="34"/>
      <c r="SNZ31" s="34"/>
      <c r="SOA31" s="34"/>
      <c r="SOB31" s="34"/>
      <c r="SOC31" s="34"/>
      <c r="SOD31" s="34"/>
      <c r="SOE31" s="34"/>
      <c r="SOF31" s="34"/>
      <c r="SOG31" s="34"/>
      <c r="SOH31" s="34"/>
      <c r="SOI31" s="34"/>
      <c r="SOJ31" s="34"/>
      <c r="SOK31" s="34"/>
      <c r="SOL31" s="34"/>
      <c r="SOM31" s="34"/>
      <c r="SON31" s="34"/>
      <c r="SOO31" s="34"/>
      <c r="SOP31" s="34"/>
      <c r="SOQ31" s="34"/>
      <c r="SOR31" s="34"/>
      <c r="SOS31" s="34"/>
      <c r="SOT31" s="34"/>
      <c r="SOU31" s="34"/>
      <c r="SOV31" s="34"/>
      <c r="SOW31" s="34"/>
      <c r="SOX31" s="34"/>
      <c r="SOY31" s="34"/>
      <c r="SOZ31" s="34"/>
      <c r="SPA31" s="34"/>
      <c r="SPB31" s="34"/>
      <c r="SPC31" s="34"/>
      <c r="SPD31" s="34"/>
      <c r="SPE31" s="34"/>
      <c r="SPF31" s="34"/>
      <c r="SPG31" s="34"/>
      <c r="SPH31" s="34"/>
      <c r="SPI31" s="34"/>
      <c r="SPJ31" s="34"/>
      <c r="SPK31" s="34"/>
      <c r="SPL31" s="34"/>
      <c r="SPM31" s="34"/>
      <c r="SPN31" s="34"/>
      <c r="SPO31" s="34"/>
      <c r="SPP31" s="34"/>
      <c r="SPQ31" s="34"/>
      <c r="SPR31" s="34"/>
      <c r="SPS31" s="34"/>
      <c r="SPT31" s="34"/>
      <c r="SPU31" s="34"/>
      <c r="SPV31" s="34"/>
      <c r="SPW31" s="34"/>
      <c r="SPX31" s="34"/>
      <c r="SPY31" s="34"/>
      <c r="SPZ31" s="34"/>
      <c r="SQA31" s="34"/>
      <c r="SQB31" s="34"/>
      <c r="SQC31" s="34"/>
      <c r="SQD31" s="34"/>
      <c r="SQE31" s="34"/>
      <c r="SQF31" s="34"/>
      <c r="SQG31" s="34"/>
      <c r="SQH31" s="34"/>
      <c r="SQI31" s="34"/>
      <c r="SQJ31" s="34"/>
      <c r="SQK31" s="34"/>
      <c r="SQL31" s="34"/>
      <c r="SQM31" s="34"/>
      <c r="SQN31" s="34"/>
      <c r="SQO31" s="34"/>
      <c r="SQP31" s="34"/>
      <c r="SQQ31" s="34"/>
      <c r="SQR31" s="34"/>
      <c r="SQS31" s="34"/>
      <c r="SQT31" s="34"/>
      <c r="SQU31" s="34"/>
      <c r="SQV31" s="34"/>
      <c r="SQW31" s="34"/>
      <c r="SQX31" s="34"/>
      <c r="SQY31" s="34"/>
      <c r="SQZ31" s="34"/>
      <c r="SRA31" s="34"/>
      <c r="SRB31" s="34"/>
      <c r="SRC31" s="34"/>
      <c r="SRD31" s="34"/>
      <c r="SRE31" s="34"/>
      <c r="SRF31" s="34"/>
      <c r="SRG31" s="34"/>
      <c r="SRH31" s="34"/>
      <c r="SRI31" s="34"/>
      <c r="SRJ31" s="34"/>
      <c r="SRK31" s="34"/>
      <c r="SRL31" s="34"/>
      <c r="SRM31" s="34"/>
      <c r="SRN31" s="34"/>
      <c r="SRO31" s="34"/>
      <c r="SRP31" s="34"/>
      <c r="SRQ31" s="34"/>
      <c r="SRR31" s="34"/>
      <c r="SRS31" s="34"/>
      <c r="SRT31" s="34"/>
      <c r="SRU31" s="34"/>
      <c r="SRV31" s="34"/>
      <c r="SRW31" s="34"/>
      <c r="SRX31" s="34"/>
      <c r="SRY31" s="34"/>
      <c r="SRZ31" s="34"/>
      <c r="SSA31" s="34"/>
      <c r="SSB31" s="34"/>
      <c r="SSC31" s="34"/>
      <c r="SSD31" s="34"/>
      <c r="SSE31" s="34"/>
      <c r="SSF31" s="34"/>
      <c r="SSG31" s="34"/>
      <c r="SSH31" s="34"/>
      <c r="SSI31" s="34"/>
      <c r="SSJ31" s="34"/>
      <c r="SSK31" s="34"/>
      <c r="SSL31" s="34"/>
      <c r="SSM31" s="34"/>
      <c r="SSN31" s="34"/>
      <c r="SSO31" s="34"/>
      <c r="SSP31" s="34"/>
      <c r="SSQ31" s="34"/>
      <c r="SSR31" s="34"/>
      <c r="SSS31" s="34"/>
      <c r="SST31" s="34"/>
      <c r="SSU31" s="34"/>
      <c r="SSV31" s="34"/>
      <c r="SSW31" s="34"/>
      <c r="SSX31" s="34"/>
      <c r="SSY31" s="34"/>
      <c r="SSZ31" s="34"/>
      <c r="STA31" s="34"/>
      <c r="STB31" s="34"/>
      <c r="STC31" s="34"/>
      <c r="STD31" s="34"/>
      <c r="STE31" s="34"/>
      <c r="STF31" s="34"/>
      <c r="STG31" s="34"/>
      <c r="STH31" s="34"/>
      <c r="STI31" s="34"/>
      <c r="STJ31" s="34"/>
      <c r="STK31" s="34"/>
      <c r="STL31" s="34"/>
      <c r="STM31" s="34"/>
      <c r="STN31" s="34"/>
      <c r="STO31" s="34"/>
      <c r="STP31" s="34"/>
      <c r="STQ31" s="34"/>
      <c r="STR31" s="34"/>
      <c r="STS31" s="34"/>
      <c r="STT31" s="34"/>
      <c r="STU31" s="34"/>
      <c r="STV31" s="34"/>
      <c r="STW31" s="34"/>
      <c r="STX31" s="34"/>
      <c r="STY31" s="34"/>
      <c r="STZ31" s="34"/>
      <c r="SUA31" s="34"/>
      <c r="SUB31" s="34"/>
      <c r="SUC31" s="34"/>
      <c r="SUD31" s="34"/>
      <c r="SUE31" s="34"/>
      <c r="SUF31" s="34"/>
      <c r="SUG31" s="34"/>
      <c r="SUH31" s="34"/>
      <c r="SUI31" s="34"/>
      <c r="SUJ31" s="34"/>
      <c r="SUK31" s="34"/>
      <c r="SUL31" s="34"/>
      <c r="SUM31" s="34"/>
      <c r="SUN31" s="34"/>
      <c r="SUO31" s="34"/>
      <c r="SUP31" s="34"/>
      <c r="SUQ31" s="34"/>
      <c r="SUR31" s="34"/>
      <c r="SUS31" s="34"/>
      <c r="SUT31" s="34"/>
      <c r="SUU31" s="34"/>
      <c r="SUV31" s="34"/>
      <c r="SUW31" s="34"/>
      <c r="SUX31" s="34"/>
      <c r="SUY31" s="34"/>
      <c r="SUZ31" s="34"/>
      <c r="SVA31" s="34"/>
      <c r="SVB31" s="34"/>
      <c r="SVC31" s="34"/>
      <c r="SVD31" s="34"/>
      <c r="SVE31" s="34"/>
      <c r="SVF31" s="34"/>
      <c r="SVG31" s="34"/>
      <c r="SVH31" s="34"/>
      <c r="SVI31" s="34"/>
      <c r="SVJ31" s="34"/>
      <c r="SVK31" s="34"/>
      <c r="SVL31" s="34"/>
      <c r="SVM31" s="34"/>
      <c r="SVN31" s="34"/>
      <c r="SVO31" s="34"/>
      <c r="SVP31" s="34"/>
      <c r="SVQ31" s="34"/>
      <c r="SVR31" s="34"/>
      <c r="SVS31" s="34"/>
      <c r="SVT31" s="34"/>
      <c r="SVU31" s="34"/>
      <c r="SVV31" s="34"/>
      <c r="SVW31" s="34"/>
      <c r="SVX31" s="34"/>
      <c r="SVY31" s="34"/>
      <c r="SVZ31" s="34"/>
      <c r="SWA31" s="34"/>
      <c r="SWB31" s="34"/>
      <c r="SWC31" s="34"/>
      <c r="SWD31" s="34"/>
      <c r="SWE31" s="34"/>
      <c r="SWF31" s="34"/>
      <c r="SWG31" s="34"/>
      <c r="SWH31" s="34"/>
      <c r="SWI31" s="34"/>
      <c r="SWJ31" s="34"/>
      <c r="SWK31" s="34"/>
      <c r="SWL31" s="34"/>
      <c r="SWM31" s="34"/>
      <c r="SWN31" s="34"/>
      <c r="SWO31" s="34"/>
      <c r="SWP31" s="34"/>
      <c r="SWQ31" s="34"/>
      <c r="SWR31" s="34"/>
      <c r="SWS31" s="34"/>
      <c r="SWT31" s="34"/>
      <c r="SWU31" s="34"/>
      <c r="SWV31" s="34"/>
      <c r="SWW31" s="34"/>
      <c r="SWX31" s="34"/>
      <c r="SWY31" s="34"/>
      <c r="SWZ31" s="34"/>
      <c r="SXA31" s="34"/>
      <c r="SXB31" s="34"/>
      <c r="SXC31" s="34"/>
      <c r="SXD31" s="34"/>
      <c r="SXE31" s="34"/>
      <c r="SXF31" s="34"/>
      <c r="SXG31" s="34"/>
      <c r="SXH31" s="34"/>
      <c r="SXI31" s="34"/>
      <c r="SXJ31" s="34"/>
      <c r="SXK31" s="34"/>
      <c r="SXL31" s="34"/>
      <c r="SXM31" s="34"/>
      <c r="SXN31" s="34"/>
      <c r="SXO31" s="34"/>
      <c r="SXP31" s="34"/>
      <c r="SXQ31" s="34"/>
      <c r="SXR31" s="34"/>
      <c r="SXS31" s="34"/>
      <c r="SXT31" s="34"/>
      <c r="SXU31" s="34"/>
      <c r="SXV31" s="34"/>
      <c r="SXW31" s="34"/>
      <c r="SXX31" s="34"/>
      <c r="SXY31" s="34"/>
      <c r="SXZ31" s="34"/>
      <c r="SYA31" s="34"/>
      <c r="SYB31" s="34"/>
      <c r="SYC31" s="34"/>
      <c r="SYD31" s="34"/>
      <c r="SYE31" s="34"/>
      <c r="SYF31" s="34"/>
      <c r="SYG31" s="34"/>
      <c r="SYH31" s="34"/>
      <c r="SYI31" s="34"/>
      <c r="SYJ31" s="34"/>
      <c r="SYK31" s="34"/>
      <c r="SYL31" s="34"/>
      <c r="SYM31" s="34"/>
      <c r="SYN31" s="34"/>
      <c r="SYO31" s="34"/>
      <c r="SYP31" s="34"/>
      <c r="SYQ31" s="34"/>
      <c r="SYR31" s="34"/>
      <c r="SYS31" s="34"/>
      <c r="SYT31" s="34"/>
      <c r="SYU31" s="34"/>
      <c r="SYV31" s="34"/>
      <c r="SYW31" s="34"/>
      <c r="SYX31" s="34"/>
      <c r="SYY31" s="34"/>
      <c r="SYZ31" s="34"/>
      <c r="SZA31" s="34"/>
      <c r="SZB31" s="34"/>
      <c r="SZC31" s="34"/>
      <c r="SZD31" s="34"/>
      <c r="SZE31" s="34"/>
      <c r="SZF31" s="34"/>
      <c r="SZG31" s="34"/>
      <c r="SZH31" s="34"/>
      <c r="SZI31" s="34"/>
      <c r="SZJ31" s="34"/>
      <c r="SZK31" s="34"/>
      <c r="SZL31" s="34"/>
      <c r="SZM31" s="34"/>
      <c r="SZN31" s="34"/>
      <c r="SZO31" s="34"/>
      <c r="SZP31" s="34"/>
      <c r="SZQ31" s="34"/>
      <c r="SZR31" s="34"/>
      <c r="SZS31" s="34"/>
      <c r="SZT31" s="34"/>
      <c r="SZU31" s="34"/>
      <c r="SZV31" s="34"/>
      <c r="SZW31" s="34"/>
      <c r="SZX31" s="34"/>
      <c r="SZY31" s="34"/>
      <c r="SZZ31" s="34"/>
      <c r="TAA31" s="34"/>
      <c r="TAB31" s="34"/>
      <c r="TAC31" s="34"/>
      <c r="TAD31" s="34"/>
      <c r="TAE31" s="34"/>
      <c r="TAF31" s="34"/>
      <c r="TAG31" s="34"/>
      <c r="TAH31" s="34"/>
      <c r="TAI31" s="34"/>
      <c r="TAJ31" s="34"/>
      <c r="TAK31" s="34"/>
      <c r="TAL31" s="34"/>
      <c r="TAM31" s="34"/>
      <c r="TAN31" s="34"/>
      <c r="TAO31" s="34"/>
      <c r="TAP31" s="34"/>
      <c r="TAQ31" s="34"/>
      <c r="TAR31" s="34"/>
      <c r="TAS31" s="34"/>
      <c r="TAT31" s="34"/>
      <c r="TAU31" s="34"/>
      <c r="TAV31" s="34"/>
      <c r="TAW31" s="34"/>
      <c r="TAX31" s="34"/>
      <c r="TAY31" s="34"/>
      <c r="TAZ31" s="34"/>
      <c r="TBA31" s="34"/>
      <c r="TBB31" s="34"/>
      <c r="TBC31" s="34"/>
      <c r="TBD31" s="34"/>
      <c r="TBE31" s="34"/>
      <c r="TBF31" s="34"/>
      <c r="TBG31" s="34"/>
      <c r="TBH31" s="34"/>
      <c r="TBI31" s="34"/>
      <c r="TBJ31" s="34"/>
      <c r="TBK31" s="34"/>
      <c r="TBL31" s="34"/>
      <c r="TBM31" s="34"/>
      <c r="TBN31" s="34"/>
      <c r="TBO31" s="34"/>
      <c r="TBP31" s="34"/>
      <c r="TBQ31" s="34"/>
      <c r="TBR31" s="34"/>
      <c r="TBS31" s="34"/>
      <c r="TBT31" s="34"/>
      <c r="TBU31" s="34"/>
      <c r="TBV31" s="34"/>
      <c r="TBW31" s="34"/>
      <c r="TBX31" s="34"/>
      <c r="TBY31" s="34"/>
      <c r="TBZ31" s="34"/>
      <c r="TCA31" s="34"/>
      <c r="TCB31" s="34"/>
      <c r="TCC31" s="34"/>
      <c r="TCD31" s="34"/>
      <c r="TCE31" s="34"/>
      <c r="TCF31" s="34"/>
      <c r="TCG31" s="34"/>
      <c r="TCH31" s="34"/>
      <c r="TCI31" s="34"/>
      <c r="TCJ31" s="34"/>
      <c r="TCK31" s="34"/>
      <c r="TCL31" s="34"/>
      <c r="TCM31" s="34"/>
      <c r="TCN31" s="34"/>
      <c r="TCO31" s="34"/>
      <c r="TCP31" s="34"/>
      <c r="TCQ31" s="34"/>
      <c r="TCR31" s="34"/>
      <c r="TCS31" s="34"/>
      <c r="TCT31" s="34"/>
      <c r="TCU31" s="34"/>
      <c r="TCV31" s="34"/>
      <c r="TCW31" s="34"/>
      <c r="TCX31" s="34"/>
      <c r="TCY31" s="34"/>
      <c r="TCZ31" s="34"/>
      <c r="TDA31" s="34"/>
      <c r="TDB31" s="34"/>
      <c r="TDC31" s="34"/>
      <c r="TDD31" s="34"/>
      <c r="TDE31" s="34"/>
      <c r="TDF31" s="34"/>
      <c r="TDG31" s="34"/>
      <c r="TDH31" s="34"/>
      <c r="TDI31" s="34"/>
      <c r="TDJ31" s="34"/>
      <c r="TDK31" s="34"/>
      <c r="TDL31" s="34"/>
      <c r="TDM31" s="34"/>
      <c r="TDN31" s="34"/>
      <c r="TDO31" s="34"/>
      <c r="TDP31" s="34"/>
      <c r="TDQ31" s="34"/>
      <c r="TDR31" s="34"/>
      <c r="TDS31" s="34"/>
      <c r="TDT31" s="34"/>
      <c r="TDU31" s="34"/>
      <c r="TDV31" s="34"/>
      <c r="TDW31" s="34"/>
      <c r="TDX31" s="34"/>
      <c r="TDY31" s="34"/>
      <c r="TDZ31" s="34"/>
      <c r="TEA31" s="34"/>
      <c r="TEB31" s="34"/>
      <c r="TEC31" s="34"/>
      <c r="TED31" s="34"/>
      <c r="TEE31" s="34"/>
      <c r="TEF31" s="34"/>
      <c r="TEG31" s="34"/>
      <c r="TEH31" s="34"/>
      <c r="TEI31" s="34"/>
      <c r="TEJ31" s="34"/>
      <c r="TEK31" s="34"/>
      <c r="TEL31" s="34"/>
      <c r="TEM31" s="34"/>
      <c r="TEN31" s="34"/>
      <c r="TEO31" s="34"/>
      <c r="TEP31" s="34"/>
      <c r="TEQ31" s="34"/>
      <c r="TER31" s="34"/>
      <c r="TES31" s="34"/>
      <c r="TET31" s="34"/>
      <c r="TEU31" s="34"/>
      <c r="TEV31" s="34"/>
      <c r="TEW31" s="34"/>
      <c r="TEX31" s="34"/>
      <c r="TEY31" s="34"/>
      <c r="TEZ31" s="34"/>
      <c r="TFA31" s="34"/>
      <c r="TFB31" s="34"/>
      <c r="TFC31" s="34"/>
      <c r="TFD31" s="34"/>
      <c r="TFE31" s="34"/>
      <c r="TFF31" s="34"/>
      <c r="TFG31" s="34"/>
      <c r="TFH31" s="34"/>
      <c r="TFI31" s="34"/>
      <c r="TFJ31" s="34"/>
      <c r="TFK31" s="34"/>
      <c r="TFL31" s="34"/>
      <c r="TFM31" s="34"/>
      <c r="TFN31" s="34"/>
      <c r="TFO31" s="34"/>
      <c r="TFP31" s="34"/>
      <c r="TFQ31" s="34"/>
      <c r="TFR31" s="34"/>
      <c r="TFS31" s="34"/>
      <c r="TFT31" s="34"/>
      <c r="TFU31" s="34"/>
      <c r="TFV31" s="34"/>
      <c r="TFW31" s="34"/>
      <c r="TFX31" s="34"/>
      <c r="TFY31" s="34"/>
      <c r="TFZ31" s="34"/>
      <c r="TGA31" s="34"/>
      <c r="TGB31" s="34"/>
      <c r="TGC31" s="34"/>
      <c r="TGD31" s="34"/>
      <c r="TGE31" s="34"/>
      <c r="TGF31" s="34"/>
      <c r="TGG31" s="34"/>
      <c r="TGH31" s="34"/>
      <c r="TGI31" s="34"/>
      <c r="TGJ31" s="34"/>
      <c r="TGK31" s="34"/>
      <c r="TGL31" s="34"/>
      <c r="TGM31" s="34"/>
      <c r="TGN31" s="34"/>
      <c r="TGO31" s="34"/>
      <c r="TGP31" s="34"/>
      <c r="TGQ31" s="34"/>
      <c r="TGR31" s="34"/>
      <c r="TGS31" s="34"/>
      <c r="TGT31" s="34"/>
      <c r="TGU31" s="34"/>
      <c r="TGV31" s="34"/>
      <c r="TGW31" s="34"/>
      <c r="TGX31" s="34"/>
      <c r="TGY31" s="34"/>
      <c r="TGZ31" s="34"/>
      <c r="THA31" s="34"/>
      <c r="THB31" s="34"/>
      <c r="THC31" s="34"/>
      <c r="THD31" s="34"/>
      <c r="THE31" s="34"/>
      <c r="THF31" s="34"/>
      <c r="THG31" s="34"/>
      <c r="THH31" s="34"/>
      <c r="THI31" s="34"/>
      <c r="THJ31" s="34"/>
      <c r="THK31" s="34"/>
      <c r="THL31" s="34"/>
      <c r="THM31" s="34"/>
      <c r="THN31" s="34"/>
      <c r="THO31" s="34"/>
      <c r="THP31" s="34"/>
      <c r="THQ31" s="34"/>
      <c r="THR31" s="34"/>
      <c r="THS31" s="34"/>
      <c r="THT31" s="34"/>
      <c r="THU31" s="34"/>
      <c r="THV31" s="34"/>
      <c r="THW31" s="34"/>
      <c r="THX31" s="34"/>
      <c r="THY31" s="34"/>
      <c r="THZ31" s="34"/>
      <c r="TIA31" s="34"/>
      <c r="TIB31" s="34"/>
      <c r="TIC31" s="34"/>
      <c r="TID31" s="34"/>
      <c r="TIE31" s="34"/>
      <c r="TIF31" s="34"/>
      <c r="TIG31" s="34"/>
      <c r="TIH31" s="34"/>
      <c r="TII31" s="34"/>
      <c r="TIJ31" s="34"/>
      <c r="TIK31" s="34"/>
      <c r="TIL31" s="34"/>
      <c r="TIM31" s="34"/>
      <c r="TIN31" s="34"/>
      <c r="TIO31" s="34"/>
      <c r="TIP31" s="34"/>
      <c r="TIQ31" s="34"/>
      <c r="TIR31" s="34"/>
      <c r="TIS31" s="34"/>
      <c r="TIT31" s="34"/>
      <c r="TIU31" s="34"/>
      <c r="TIV31" s="34"/>
      <c r="TIW31" s="34"/>
      <c r="TIX31" s="34"/>
      <c r="TIY31" s="34"/>
      <c r="TIZ31" s="34"/>
      <c r="TJA31" s="34"/>
      <c r="TJB31" s="34"/>
      <c r="TJC31" s="34"/>
      <c r="TJD31" s="34"/>
      <c r="TJE31" s="34"/>
      <c r="TJF31" s="34"/>
      <c r="TJG31" s="34"/>
      <c r="TJH31" s="34"/>
      <c r="TJI31" s="34"/>
      <c r="TJJ31" s="34"/>
      <c r="TJK31" s="34"/>
      <c r="TJL31" s="34"/>
      <c r="TJM31" s="34"/>
      <c r="TJN31" s="34"/>
      <c r="TJO31" s="34"/>
      <c r="TJP31" s="34"/>
      <c r="TJQ31" s="34"/>
      <c r="TJR31" s="34"/>
      <c r="TJS31" s="34"/>
      <c r="TJT31" s="34"/>
      <c r="TJU31" s="34"/>
      <c r="TJV31" s="34"/>
      <c r="TJW31" s="34"/>
      <c r="TJX31" s="34"/>
      <c r="TJY31" s="34"/>
      <c r="TJZ31" s="34"/>
      <c r="TKA31" s="34"/>
      <c r="TKB31" s="34"/>
      <c r="TKC31" s="34"/>
      <c r="TKD31" s="34"/>
      <c r="TKE31" s="34"/>
      <c r="TKF31" s="34"/>
      <c r="TKG31" s="34"/>
      <c r="TKH31" s="34"/>
      <c r="TKI31" s="34"/>
      <c r="TKJ31" s="34"/>
      <c r="TKK31" s="34"/>
      <c r="TKL31" s="34"/>
      <c r="TKM31" s="34"/>
      <c r="TKN31" s="34"/>
      <c r="TKO31" s="34"/>
      <c r="TKP31" s="34"/>
      <c r="TKQ31" s="34"/>
      <c r="TKR31" s="34"/>
      <c r="TKS31" s="34"/>
      <c r="TKT31" s="34"/>
      <c r="TKU31" s="34"/>
      <c r="TKV31" s="34"/>
      <c r="TKW31" s="34"/>
      <c r="TKX31" s="34"/>
      <c r="TKY31" s="34"/>
      <c r="TKZ31" s="34"/>
      <c r="TLA31" s="34"/>
      <c r="TLB31" s="34"/>
      <c r="TLC31" s="34"/>
      <c r="TLD31" s="34"/>
      <c r="TLE31" s="34"/>
      <c r="TLF31" s="34"/>
      <c r="TLG31" s="34"/>
      <c r="TLH31" s="34"/>
      <c r="TLI31" s="34"/>
      <c r="TLJ31" s="34"/>
      <c r="TLK31" s="34"/>
      <c r="TLL31" s="34"/>
      <c r="TLM31" s="34"/>
      <c r="TLN31" s="34"/>
      <c r="TLO31" s="34"/>
      <c r="TLP31" s="34"/>
      <c r="TLQ31" s="34"/>
      <c r="TLR31" s="34"/>
      <c r="TLS31" s="34"/>
      <c r="TLT31" s="34"/>
      <c r="TLU31" s="34"/>
      <c r="TLV31" s="34"/>
      <c r="TLW31" s="34"/>
      <c r="TLX31" s="34"/>
      <c r="TLY31" s="34"/>
      <c r="TLZ31" s="34"/>
      <c r="TMA31" s="34"/>
      <c r="TMB31" s="34"/>
      <c r="TMC31" s="34"/>
      <c r="TMD31" s="34"/>
      <c r="TME31" s="34"/>
      <c r="TMF31" s="34"/>
      <c r="TMG31" s="34"/>
      <c r="TMH31" s="34"/>
      <c r="TMI31" s="34"/>
      <c r="TMJ31" s="34"/>
      <c r="TMK31" s="34"/>
      <c r="TML31" s="34"/>
      <c r="TMM31" s="34"/>
      <c r="TMN31" s="34"/>
      <c r="TMO31" s="34"/>
      <c r="TMP31" s="34"/>
      <c r="TMQ31" s="34"/>
      <c r="TMR31" s="34"/>
      <c r="TMS31" s="34"/>
      <c r="TMT31" s="34"/>
      <c r="TMU31" s="34"/>
      <c r="TMV31" s="34"/>
      <c r="TMW31" s="34"/>
      <c r="TMX31" s="34"/>
      <c r="TMY31" s="34"/>
      <c r="TMZ31" s="34"/>
      <c r="TNA31" s="34"/>
      <c r="TNB31" s="34"/>
      <c r="TNC31" s="34"/>
      <c r="TND31" s="34"/>
      <c r="TNE31" s="34"/>
      <c r="TNF31" s="34"/>
      <c r="TNG31" s="34"/>
      <c r="TNH31" s="34"/>
      <c r="TNI31" s="34"/>
      <c r="TNJ31" s="34"/>
      <c r="TNK31" s="34"/>
      <c r="TNL31" s="34"/>
      <c r="TNM31" s="34"/>
      <c r="TNN31" s="34"/>
      <c r="TNO31" s="34"/>
      <c r="TNP31" s="34"/>
      <c r="TNQ31" s="34"/>
      <c r="TNR31" s="34"/>
      <c r="TNS31" s="34"/>
      <c r="TNT31" s="34"/>
      <c r="TNU31" s="34"/>
      <c r="TNV31" s="34"/>
      <c r="TNW31" s="34"/>
      <c r="TNX31" s="34"/>
      <c r="TNY31" s="34"/>
      <c r="TNZ31" s="34"/>
      <c r="TOA31" s="34"/>
      <c r="TOB31" s="34"/>
      <c r="TOC31" s="34"/>
      <c r="TOD31" s="34"/>
      <c r="TOE31" s="34"/>
      <c r="TOF31" s="34"/>
      <c r="TOG31" s="34"/>
      <c r="TOH31" s="34"/>
      <c r="TOI31" s="34"/>
      <c r="TOJ31" s="34"/>
      <c r="TOK31" s="34"/>
      <c r="TOL31" s="34"/>
      <c r="TOM31" s="34"/>
      <c r="TON31" s="34"/>
      <c r="TOO31" s="34"/>
      <c r="TOP31" s="34"/>
      <c r="TOQ31" s="34"/>
      <c r="TOR31" s="34"/>
      <c r="TOS31" s="34"/>
      <c r="TOT31" s="34"/>
      <c r="TOU31" s="34"/>
      <c r="TOV31" s="34"/>
      <c r="TOW31" s="34"/>
      <c r="TOX31" s="34"/>
      <c r="TOY31" s="34"/>
      <c r="TOZ31" s="34"/>
      <c r="TPA31" s="34"/>
      <c r="TPB31" s="34"/>
      <c r="TPC31" s="34"/>
      <c r="TPD31" s="34"/>
      <c r="TPE31" s="34"/>
      <c r="TPF31" s="34"/>
      <c r="TPG31" s="34"/>
      <c r="TPH31" s="34"/>
      <c r="TPI31" s="34"/>
      <c r="TPJ31" s="34"/>
      <c r="TPK31" s="34"/>
      <c r="TPL31" s="34"/>
      <c r="TPM31" s="34"/>
      <c r="TPN31" s="34"/>
      <c r="TPO31" s="34"/>
      <c r="TPP31" s="34"/>
      <c r="TPQ31" s="34"/>
      <c r="TPR31" s="34"/>
      <c r="TPS31" s="34"/>
      <c r="TPT31" s="34"/>
      <c r="TPU31" s="34"/>
      <c r="TPV31" s="34"/>
      <c r="TPW31" s="34"/>
      <c r="TPX31" s="34"/>
      <c r="TPY31" s="34"/>
      <c r="TPZ31" s="34"/>
      <c r="TQA31" s="34"/>
      <c r="TQB31" s="34"/>
      <c r="TQC31" s="34"/>
      <c r="TQD31" s="34"/>
      <c r="TQE31" s="34"/>
      <c r="TQF31" s="34"/>
      <c r="TQG31" s="34"/>
      <c r="TQH31" s="34"/>
      <c r="TQI31" s="34"/>
      <c r="TQJ31" s="34"/>
      <c r="TQK31" s="34"/>
      <c r="TQL31" s="34"/>
      <c r="TQM31" s="34"/>
      <c r="TQN31" s="34"/>
      <c r="TQO31" s="34"/>
      <c r="TQP31" s="34"/>
      <c r="TQQ31" s="34"/>
      <c r="TQR31" s="34"/>
      <c r="TQS31" s="34"/>
      <c r="TQT31" s="34"/>
      <c r="TQU31" s="34"/>
      <c r="TQV31" s="34"/>
      <c r="TQW31" s="34"/>
      <c r="TQX31" s="34"/>
      <c r="TQY31" s="34"/>
      <c r="TQZ31" s="34"/>
      <c r="TRA31" s="34"/>
      <c r="TRB31" s="34"/>
      <c r="TRC31" s="34"/>
      <c r="TRD31" s="34"/>
      <c r="TRE31" s="34"/>
      <c r="TRF31" s="34"/>
      <c r="TRG31" s="34"/>
      <c r="TRH31" s="34"/>
      <c r="TRI31" s="34"/>
      <c r="TRJ31" s="34"/>
      <c r="TRK31" s="34"/>
      <c r="TRL31" s="34"/>
      <c r="TRM31" s="34"/>
      <c r="TRN31" s="34"/>
      <c r="TRO31" s="34"/>
      <c r="TRP31" s="34"/>
      <c r="TRQ31" s="34"/>
      <c r="TRR31" s="34"/>
      <c r="TRS31" s="34"/>
      <c r="TRT31" s="34"/>
      <c r="TRU31" s="34"/>
      <c r="TRV31" s="34"/>
      <c r="TRW31" s="34"/>
      <c r="TRX31" s="34"/>
      <c r="TRY31" s="34"/>
      <c r="TRZ31" s="34"/>
      <c r="TSA31" s="34"/>
      <c r="TSB31" s="34"/>
      <c r="TSC31" s="34"/>
      <c r="TSD31" s="34"/>
      <c r="TSE31" s="34"/>
      <c r="TSF31" s="34"/>
      <c r="TSG31" s="34"/>
      <c r="TSH31" s="34"/>
      <c r="TSI31" s="34"/>
      <c r="TSJ31" s="34"/>
      <c r="TSK31" s="34"/>
      <c r="TSL31" s="34"/>
      <c r="TSM31" s="34"/>
      <c r="TSN31" s="34"/>
      <c r="TSO31" s="34"/>
      <c r="TSP31" s="34"/>
      <c r="TSQ31" s="34"/>
      <c r="TSR31" s="34"/>
      <c r="TSS31" s="34"/>
      <c r="TST31" s="34"/>
      <c r="TSU31" s="34"/>
      <c r="TSV31" s="34"/>
      <c r="TSW31" s="34"/>
      <c r="TSX31" s="34"/>
      <c r="TSY31" s="34"/>
      <c r="TSZ31" s="34"/>
      <c r="TTA31" s="34"/>
      <c r="TTB31" s="34"/>
      <c r="TTC31" s="34"/>
      <c r="TTD31" s="34"/>
      <c r="TTE31" s="34"/>
      <c r="TTF31" s="34"/>
      <c r="TTG31" s="34"/>
      <c r="TTH31" s="34"/>
      <c r="TTI31" s="34"/>
      <c r="TTJ31" s="34"/>
      <c r="TTK31" s="34"/>
      <c r="TTL31" s="34"/>
      <c r="TTM31" s="34"/>
      <c r="TTN31" s="34"/>
      <c r="TTO31" s="34"/>
      <c r="TTP31" s="34"/>
      <c r="TTQ31" s="34"/>
      <c r="TTR31" s="34"/>
      <c r="TTS31" s="34"/>
      <c r="TTT31" s="34"/>
      <c r="TTU31" s="34"/>
      <c r="TTV31" s="34"/>
      <c r="TTW31" s="34"/>
      <c r="TTX31" s="34"/>
      <c r="TTY31" s="34"/>
      <c r="TTZ31" s="34"/>
      <c r="TUA31" s="34"/>
      <c r="TUB31" s="34"/>
      <c r="TUC31" s="34"/>
      <c r="TUD31" s="34"/>
      <c r="TUE31" s="34"/>
      <c r="TUF31" s="34"/>
      <c r="TUG31" s="34"/>
      <c r="TUH31" s="34"/>
      <c r="TUI31" s="34"/>
      <c r="TUJ31" s="34"/>
      <c r="TUK31" s="34"/>
      <c r="TUL31" s="34"/>
      <c r="TUM31" s="34"/>
      <c r="TUN31" s="34"/>
      <c r="TUO31" s="34"/>
      <c r="TUP31" s="34"/>
      <c r="TUQ31" s="34"/>
      <c r="TUR31" s="34"/>
      <c r="TUS31" s="34"/>
      <c r="TUT31" s="34"/>
      <c r="TUU31" s="34"/>
      <c r="TUV31" s="34"/>
      <c r="TUW31" s="34"/>
      <c r="TUX31" s="34"/>
      <c r="TUY31" s="34"/>
      <c r="TUZ31" s="34"/>
      <c r="TVA31" s="34"/>
      <c r="TVB31" s="34"/>
      <c r="TVC31" s="34"/>
      <c r="TVD31" s="34"/>
      <c r="TVE31" s="34"/>
      <c r="TVF31" s="34"/>
      <c r="TVG31" s="34"/>
      <c r="TVH31" s="34"/>
      <c r="TVI31" s="34"/>
      <c r="TVJ31" s="34"/>
      <c r="TVK31" s="34"/>
      <c r="TVL31" s="34"/>
      <c r="TVM31" s="34"/>
      <c r="TVN31" s="34"/>
      <c r="TVO31" s="34"/>
      <c r="TVP31" s="34"/>
      <c r="TVQ31" s="34"/>
      <c r="TVR31" s="34"/>
      <c r="TVS31" s="34"/>
      <c r="TVT31" s="34"/>
      <c r="TVU31" s="34"/>
      <c r="TVV31" s="34"/>
      <c r="TVW31" s="34"/>
      <c r="TVX31" s="34"/>
      <c r="TVY31" s="34"/>
      <c r="TVZ31" s="34"/>
      <c r="TWA31" s="34"/>
      <c r="TWB31" s="34"/>
      <c r="TWC31" s="34"/>
      <c r="TWD31" s="34"/>
      <c r="TWE31" s="34"/>
      <c r="TWF31" s="34"/>
      <c r="TWG31" s="34"/>
      <c r="TWH31" s="34"/>
      <c r="TWI31" s="34"/>
      <c r="TWJ31" s="34"/>
      <c r="TWK31" s="34"/>
      <c r="TWL31" s="34"/>
      <c r="TWM31" s="34"/>
      <c r="TWN31" s="34"/>
      <c r="TWO31" s="34"/>
      <c r="TWP31" s="34"/>
      <c r="TWQ31" s="34"/>
      <c r="TWR31" s="34"/>
      <c r="TWS31" s="34"/>
      <c r="TWT31" s="34"/>
      <c r="TWU31" s="34"/>
      <c r="TWV31" s="34"/>
      <c r="TWW31" s="34"/>
      <c r="TWX31" s="34"/>
      <c r="TWY31" s="34"/>
      <c r="TWZ31" s="34"/>
      <c r="TXA31" s="34"/>
      <c r="TXB31" s="34"/>
      <c r="TXC31" s="34"/>
      <c r="TXD31" s="34"/>
      <c r="TXE31" s="34"/>
      <c r="TXF31" s="34"/>
      <c r="TXG31" s="34"/>
      <c r="TXH31" s="34"/>
      <c r="TXI31" s="34"/>
      <c r="TXJ31" s="34"/>
      <c r="TXK31" s="34"/>
      <c r="TXL31" s="34"/>
      <c r="TXM31" s="34"/>
      <c r="TXN31" s="34"/>
      <c r="TXO31" s="34"/>
      <c r="TXP31" s="34"/>
      <c r="TXQ31" s="34"/>
      <c r="TXR31" s="34"/>
      <c r="TXS31" s="34"/>
      <c r="TXT31" s="34"/>
      <c r="TXU31" s="34"/>
      <c r="TXV31" s="34"/>
      <c r="TXW31" s="34"/>
      <c r="TXX31" s="34"/>
      <c r="TXY31" s="34"/>
      <c r="TXZ31" s="34"/>
      <c r="TYA31" s="34"/>
      <c r="TYB31" s="34"/>
      <c r="TYC31" s="34"/>
      <c r="TYD31" s="34"/>
      <c r="TYE31" s="34"/>
      <c r="TYF31" s="34"/>
      <c r="TYG31" s="34"/>
      <c r="TYH31" s="34"/>
      <c r="TYI31" s="34"/>
      <c r="TYJ31" s="34"/>
      <c r="TYK31" s="34"/>
      <c r="TYL31" s="34"/>
      <c r="TYM31" s="34"/>
      <c r="TYN31" s="34"/>
      <c r="TYO31" s="34"/>
      <c r="TYP31" s="34"/>
      <c r="TYQ31" s="34"/>
      <c r="TYR31" s="34"/>
      <c r="TYS31" s="34"/>
      <c r="TYT31" s="34"/>
      <c r="TYU31" s="34"/>
      <c r="TYV31" s="34"/>
      <c r="TYW31" s="34"/>
      <c r="TYX31" s="34"/>
      <c r="TYY31" s="34"/>
      <c r="TYZ31" s="34"/>
      <c r="TZA31" s="34"/>
      <c r="TZB31" s="34"/>
      <c r="TZC31" s="34"/>
      <c r="TZD31" s="34"/>
      <c r="TZE31" s="34"/>
      <c r="TZF31" s="34"/>
      <c r="TZG31" s="34"/>
      <c r="TZH31" s="34"/>
      <c r="TZI31" s="34"/>
      <c r="TZJ31" s="34"/>
      <c r="TZK31" s="34"/>
      <c r="TZL31" s="34"/>
      <c r="TZM31" s="34"/>
      <c r="TZN31" s="34"/>
      <c r="TZO31" s="34"/>
      <c r="TZP31" s="34"/>
      <c r="TZQ31" s="34"/>
      <c r="TZR31" s="34"/>
      <c r="TZS31" s="34"/>
      <c r="TZT31" s="34"/>
      <c r="TZU31" s="34"/>
      <c r="TZV31" s="34"/>
      <c r="TZW31" s="34"/>
      <c r="TZX31" s="34"/>
      <c r="TZY31" s="34"/>
      <c r="TZZ31" s="34"/>
      <c r="UAA31" s="34"/>
      <c r="UAB31" s="34"/>
      <c r="UAC31" s="34"/>
      <c r="UAD31" s="34"/>
      <c r="UAE31" s="34"/>
      <c r="UAF31" s="34"/>
      <c r="UAG31" s="34"/>
      <c r="UAH31" s="34"/>
      <c r="UAI31" s="34"/>
      <c r="UAJ31" s="34"/>
      <c r="UAK31" s="34"/>
      <c r="UAL31" s="34"/>
      <c r="UAM31" s="34"/>
      <c r="UAN31" s="34"/>
      <c r="UAO31" s="34"/>
      <c r="UAP31" s="34"/>
      <c r="UAQ31" s="34"/>
      <c r="UAR31" s="34"/>
      <c r="UAS31" s="34"/>
      <c r="UAT31" s="34"/>
      <c r="UAU31" s="34"/>
      <c r="UAV31" s="34"/>
      <c r="UAW31" s="34"/>
      <c r="UAX31" s="34"/>
      <c r="UAY31" s="34"/>
      <c r="UAZ31" s="34"/>
      <c r="UBA31" s="34"/>
      <c r="UBB31" s="34"/>
      <c r="UBC31" s="34"/>
      <c r="UBD31" s="34"/>
      <c r="UBE31" s="34"/>
      <c r="UBF31" s="34"/>
      <c r="UBG31" s="34"/>
      <c r="UBH31" s="34"/>
      <c r="UBI31" s="34"/>
      <c r="UBJ31" s="34"/>
      <c r="UBK31" s="34"/>
      <c r="UBL31" s="34"/>
      <c r="UBM31" s="34"/>
      <c r="UBN31" s="34"/>
      <c r="UBO31" s="34"/>
      <c r="UBP31" s="34"/>
      <c r="UBQ31" s="34"/>
      <c r="UBR31" s="34"/>
      <c r="UBS31" s="34"/>
      <c r="UBT31" s="34"/>
      <c r="UBU31" s="34"/>
      <c r="UBV31" s="34"/>
      <c r="UBW31" s="34"/>
      <c r="UBX31" s="34"/>
      <c r="UBY31" s="34"/>
      <c r="UBZ31" s="34"/>
      <c r="UCA31" s="34"/>
      <c r="UCB31" s="34"/>
      <c r="UCC31" s="34"/>
      <c r="UCD31" s="34"/>
      <c r="UCE31" s="34"/>
      <c r="UCF31" s="34"/>
      <c r="UCG31" s="34"/>
      <c r="UCH31" s="34"/>
      <c r="UCI31" s="34"/>
      <c r="UCJ31" s="34"/>
      <c r="UCK31" s="34"/>
      <c r="UCL31" s="34"/>
      <c r="UCM31" s="34"/>
      <c r="UCN31" s="34"/>
      <c r="UCO31" s="34"/>
      <c r="UCP31" s="34"/>
      <c r="UCQ31" s="34"/>
      <c r="UCR31" s="34"/>
      <c r="UCS31" s="34"/>
      <c r="UCT31" s="34"/>
      <c r="UCU31" s="34"/>
      <c r="UCV31" s="34"/>
      <c r="UCW31" s="34"/>
      <c r="UCX31" s="34"/>
      <c r="UCY31" s="34"/>
      <c r="UCZ31" s="34"/>
      <c r="UDA31" s="34"/>
      <c r="UDB31" s="34"/>
      <c r="UDC31" s="34"/>
      <c r="UDD31" s="34"/>
      <c r="UDE31" s="34"/>
      <c r="UDF31" s="34"/>
      <c r="UDG31" s="34"/>
      <c r="UDH31" s="34"/>
      <c r="UDI31" s="34"/>
      <c r="UDJ31" s="34"/>
      <c r="UDK31" s="34"/>
      <c r="UDL31" s="34"/>
      <c r="UDM31" s="34"/>
      <c r="UDN31" s="34"/>
      <c r="UDO31" s="34"/>
      <c r="UDP31" s="34"/>
      <c r="UDQ31" s="34"/>
      <c r="UDR31" s="34"/>
      <c r="UDS31" s="34"/>
      <c r="UDT31" s="34"/>
      <c r="UDU31" s="34"/>
      <c r="UDV31" s="34"/>
      <c r="UDW31" s="34"/>
      <c r="UDX31" s="34"/>
      <c r="UDY31" s="34"/>
      <c r="UDZ31" s="34"/>
      <c r="UEA31" s="34"/>
      <c r="UEB31" s="34"/>
      <c r="UEC31" s="34"/>
      <c r="UED31" s="34"/>
      <c r="UEE31" s="34"/>
      <c r="UEF31" s="34"/>
      <c r="UEG31" s="34"/>
      <c r="UEH31" s="34"/>
      <c r="UEI31" s="34"/>
      <c r="UEJ31" s="34"/>
      <c r="UEK31" s="34"/>
      <c r="UEL31" s="34"/>
      <c r="UEM31" s="34"/>
      <c r="UEN31" s="34"/>
      <c r="UEO31" s="34"/>
      <c r="UEP31" s="34"/>
      <c r="UEQ31" s="34"/>
      <c r="UER31" s="34"/>
      <c r="UES31" s="34"/>
      <c r="UET31" s="34"/>
      <c r="UEU31" s="34"/>
      <c r="UEV31" s="34"/>
      <c r="UEW31" s="34"/>
      <c r="UEX31" s="34"/>
      <c r="UEY31" s="34"/>
      <c r="UEZ31" s="34"/>
      <c r="UFA31" s="34"/>
      <c r="UFB31" s="34"/>
      <c r="UFC31" s="34"/>
      <c r="UFD31" s="34"/>
      <c r="UFE31" s="34"/>
      <c r="UFF31" s="34"/>
      <c r="UFG31" s="34"/>
      <c r="UFH31" s="34"/>
      <c r="UFI31" s="34"/>
      <c r="UFJ31" s="34"/>
      <c r="UFK31" s="34"/>
      <c r="UFL31" s="34"/>
      <c r="UFM31" s="34"/>
      <c r="UFN31" s="34"/>
      <c r="UFO31" s="34"/>
      <c r="UFP31" s="34"/>
      <c r="UFQ31" s="34"/>
      <c r="UFR31" s="34"/>
      <c r="UFS31" s="34"/>
      <c r="UFT31" s="34"/>
      <c r="UFU31" s="34"/>
      <c r="UFV31" s="34"/>
      <c r="UFW31" s="34"/>
      <c r="UFX31" s="34"/>
      <c r="UFY31" s="34"/>
      <c r="UFZ31" s="34"/>
      <c r="UGA31" s="34"/>
      <c r="UGB31" s="34"/>
      <c r="UGC31" s="34"/>
      <c r="UGD31" s="34"/>
      <c r="UGE31" s="34"/>
      <c r="UGF31" s="34"/>
      <c r="UGG31" s="34"/>
      <c r="UGH31" s="34"/>
      <c r="UGI31" s="34"/>
      <c r="UGJ31" s="34"/>
      <c r="UGK31" s="34"/>
      <c r="UGL31" s="34"/>
      <c r="UGM31" s="34"/>
      <c r="UGN31" s="34"/>
      <c r="UGO31" s="34"/>
      <c r="UGP31" s="34"/>
      <c r="UGQ31" s="34"/>
      <c r="UGR31" s="34"/>
      <c r="UGS31" s="34"/>
      <c r="UGT31" s="34"/>
      <c r="UGU31" s="34"/>
      <c r="UGV31" s="34"/>
      <c r="UGW31" s="34"/>
      <c r="UGX31" s="34"/>
      <c r="UGY31" s="34"/>
      <c r="UGZ31" s="34"/>
      <c r="UHA31" s="34"/>
      <c r="UHB31" s="34"/>
      <c r="UHC31" s="34"/>
      <c r="UHD31" s="34"/>
      <c r="UHE31" s="34"/>
      <c r="UHF31" s="34"/>
      <c r="UHG31" s="34"/>
      <c r="UHH31" s="34"/>
      <c r="UHI31" s="34"/>
      <c r="UHJ31" s="34"/>
      <c r="UHK31" s="34"/>
      <c r="UHL31" s="34"/>
      <c r="UHM31" s="34"/>
      <c r="UHN31" s="34"/>
      <c r="UHO31" s="34"/>
      <c r="UHP31" s="34"/>
      <c r="UHQ31" s="34"/>
      <c r="UHR31" s="34"/>
      <c r="UHS31" s="34"/>
      <c r="UHT31" s="34"/>
      <c r="UHU31" s="34"/>
      <c r="UHV31" s="34"/>
      <c r="UHW31" s="34"/>
      <c r="UHX31" s="34"/>
      <c r="UHY31" s="34"/>
      <c r="UHZ31" s="34"/>
      <c r="UIA31" s="34"/>
      <c r="UIB31" s="34"/>
      <c r="UIC31" s="34"/>
      <c r="UID31" s="34"/>
      <c r="UIE31" s="34"/>
      <c r="UIF31" s="34"/>
      <c r="UIG31" s="34"/>
      <c r="UIH31" s="34"/>
      <c r="UII31" s="34"/>
      <c r="UIJ31" s="34"/>
      <c r="UIK31" s="34"/>
      <c r="UIL31" s="34"/>
      <c r="UIM31" s="34"/>
      <c r="UIN31" s="34"/>
      <c r="UIO31" s="34"/>
      <c r="UIP31" s="34"/>
      <c r="UIQ31" s="34"/>
      <c r="UIR31" s="34"/>
      <c r="UIS31" s="34"/>
      <c r="UIT31" s="34"/>
      <c r="UIU31" s="34"/>
      <c r="UIV31" s="34"/>
      <c r="UIW31" s="34"/>
      <c r="UIX31" s="34"/>
      <c r="UIY31" s="34"/>
      <c r="UIZ31" s="34"/>
      <c r="UJA31" s="34"/>
      <c r="UJB31" s="34"/>
      <c r="UJC31" s="34"/>
      <c r="UJD31" s="34"/>
      <c r="UJE31" s="34"/>
      <c r="UJF31" s="34"/>
      <c r="UJG31" s="34"/>
      <c r="UJH31" s="34"/>
      <c r="UJI31" s="34"/>
      <c r="UJJ31" s="34"/>
      <c r="UJK31" s="34"/>
      <c r="UJL31" s="34"/>
      <c r="UJM31" s="34"/>
      <c r="UJN31" s="34"/>
      <c r="UJO31" s="34"/>
      <c r="UJP31" s="34"/>
      <c r="UJQ31" s="34"/>
      <c r="UJR31" s="34"/>
      <c r="UJS31" s="34"/>
      <c r="UJT31" s="34"/>
      <c r="UJU31" s="34"/>
      <c r="UJV31" s="34"/>
      <c r="UJW31" s="34"/>
      <c r="UJX31" s="34"/>
      <c r="UJY31" s="34"/>
      <c r="UJZ31" s="34"/>
      <c r="UKA31" s="34"/>
      <c r="UKB31" s="34"/>
      <c r="UKC31" s="34"/>
      <c r="UKD31" s="34"/>
      <c r="UKE31" s="34"/>
      <c r="UKF31" s="34"/>
      <c r="UKG31" s="34"/>
      <c r="UKH31" s="34"/>
      <c r="UKI31" s="34"/>
      <c r="UKJ31" s="34"/>
      <c r="UKK31" s="34"/>
      <c r="UKL31" s="34"/>
      <c r="UKM31" s="34"/>
      <c r="UKN31" s="34"/>
      <c r="UKO31" s="34"/>
      <c r="UKP31" s="34"/>
      <c r="UKQ31" s="34"/>
      <c r="UKR31" s="34"/>
      <c r="UKS31" s="34"/>
      <c r="UKT31" s="34"/>
      <c r="UKU31" s="34"/>
      <c r="UKV31" s="34"/>
      <c r="UKW31" s="34"/>
      <c r="UKX31" s="34"/>
      <c r="UKY31" s="34"/>
      <c r="UKZ31" s="34"/>
      <c r="ULA31" s="34"/>
      <c r="ULB31" s="34"/>
      <c r="ULC31" s="34"/>
      <c r="ULD31" s="34"/>
      <c r="ULE31" s="34"/>
      <c r="ULF31" s="34"/>
      <c r="ULG31" s="34"/>
      <c r="ULH31" s="34"/>
      <c r="ULI31" s="34"/>
      <c r="ULJ31" s="34"/>
      <c r="ULK31" s="34"/>
      <c r="ULL31" s="34"/>
      <c r="ULM31" s="34"/>
      <c r="ULN31" s="34"/>
      <c r="ULO31" s="34"/>
      <c r="ULP31" s="34"/>
      <c r="ULQ31" s="34"/>
      <c r="ULR31" s="34"/>
      <c r="ULS31" s="34"/>
      <c r="ULT31" s="34"/>
      <c r="ULU31" s="34"/>
      <c r="ULV31" s="34"/>
      <c r="ULW31" s="34"/>
      <c r="ULX31" s="34"/>
      <c r="ULY31" s="34"/>
      <c r="ULZ31" s="34"/>
      <c r="UMA31" s="34"/>
      <c r="UMB31" s="34"/>
      <c r="UMC31" s="34"/>
      <c r="UMD31" s="34"/>
      <c r="UME31" s="34"/>
      <c r="UMF31" s="34"/>
      <c r="UMG31" s="34"/>
      <c r="UMH31" s="34"/>
      <c r="UMI31" s="34"/>
      <c r="UMJ31" s="34"/>
      <c r="UMK31" s="34"/>
      <c r="UML31" s="34"/>
      <c r="UMM31" s="34"/>
      <c r="UMN31" s="34"/>
      <c r="UMO31" s="34"/>
      <c r="UMP31" s="34"/>
      <c r="UMQ31" s="34"/>
      <c r="UMR31" s="34"/>
      <c r="UMS31" s="34"/>
      <c r="UMT31" s="34"/>
      <c r="UMU31" s="34"/>
      <c r="UMV31" s="34"/>
      <c r="UMW31" s="34"/>
      <c r="UMX31" s="34"/>
      <c r="UMY31" s="34"/>
      <c r="UMZ31" s="34"/>
      <c r="UNA31" s="34"/>
      <c r="UNB31" s="34"/>
      <c r="UNC31" s="34"/>
      <c r="UND31" s="34"/>
      <c r="UNE31" s="34"/>
      <c r="UNF31" s="34"/>
      <c r="UNG31" s="34"/>
      <c r="UNH31" s="34"/>
      <c r="UNI31" s="34"/>
      <c r="UNJ31" s="34"/>
      <c r="UNK31" s="34"/>
      <c r="UNL31" s="34"/>
      <c r="UNM31" s="34"/>
      <c r="UNN31" s="34"/>
      <c r="UNO31" s="34"/>
      <c r="UNP31" s="34"/>
      <c r="UNQ31" s="34"/>
      <c r="UNR31" s="34"/>
      <c r="UNS31" s="34"/>
      <c r="UNT31" s="34"/>
      <c r="UNU31" s="34"/>
      <c r="UNV31" s="34"/>
      <c r="UNW31" s="34"/>
      <c r="UNX31" s="34"/>
      <c r="UNY31" s="34"/>
      <c r="UNZ31" s="34"/>
      <c r="UOA31" s="34"/>
      <c r="UOB31" s="34"/>
      <c r="UOC31" s="34"/>
      <c r="UOD31" s="34"/>
      <c r="UOE31" s="34"/>
      <c r="UOF31" s="34"/>
      <c r="UOG31" s="34"/>
      <c r="UOH31" s="34"/>
      <c r="UOI31" s="34"/>
      <c r="UOJ31" s="34"/>
      <c r="UOK31" s="34"/>
      <c r="UOL31" s="34"/>
      <c r="UOM31" s="34"/>
      <c r="UON31" s="34"/>
      <c r="UOO31" s="34"/>
      <c r="UOP31" s="34"/>
      <c r="UOQ31" s="34"/>
      <c r="UOR31" s="34"/>
      <c r="UOS31" s="34"/>
      <c r="UOT31" s="34"/>
      <c r="UOU31" s="34"/>
      <c r="UOV31" s="34"/>
      <c r="UOW31" s="34"/>
      <c r="UOX31" s="34"/>
      <c r="UOY31" s="34"/>
      <c r="UOZ31" s="34"/>
      <c r="UPA31" s="34"/>
      <c r="UPB31" s="34"/>
      <c r="UPC31" s="34"/>
      <c r="UPD31" s="34"/>
      <c r="UPE31" s="34"/>
      <c r="UPF31" s="34"/>
      <c r="UPG31" s="34"/>
      <c r="UPH31" s="34"/>
      <c r="UPI31" s="34"/>
      <c r="UPJ31" s="34"/>
      <c r="UPK31" s="34"/>
      <c r="UPL31" s="34"/>
      <c r="UPM31" s="34"/>
      <c r="UPN31" s="34"/>
      <c r="UPO31" s="34"/>
      <c r="UPP31" s="34"/>
      <c r="UPQ31" s="34"/>
      <c r="UPR31" s="34"/>
      <c r="UPS31" s="34"/>
      <c r="UPT31" s="34"/>
      <c r="UPU31" s="34"/>
      <c r="UPV31" s="34"/>
      <c r="UPW31" s="34"/>
      <c r="UPX31" s="34"/>
      <c r="UPY31" s="34"/>
      <c r="UPZ31" s="34"/>
      <c r="UQA31" s="34"/>
      <c r="UQB31" s="34"/>
      <c r="UQC31" s="34"/>
      <c r="UQD31" s="34"/>
      <c r="UQE31" s="34"/>
      <c r="UQF31" s="34"/>
      <c r="UQG31" s="34"/>
      <c r="UQH31" s="34"/>
      <c r="UQI31" s="34"/>
      <c r="UQJ31" s="34"/>
      <c r="UQK31" s="34"/>
      <c r="UQL31" s="34"/>
      <c r="UQM31" s="34"/>
      <c r="UQN31" s="34"/>
      <c r="UQO31" s="34"/>
      <c r="UQP31" s="34"/>
      <c r="UQQ31" s="34"/>
      <c r="UQR31" s="34"/>
      <c r="UQS31" s="34"/>
      <c r="UQT31" s="34"/>
      <c r="UQU31" s="34"/>
      <c r="UQV31" s="34"/>
      <c r="UQW31" s="34"/>
      <c r="UQX31" s="34"/>
      <c r="UQY31" s="34"/>
      <c r="UQZ31" s="34"/>
      <c r="URA31" s="34"/>
      <c r="URB31" s="34"/>
      <c r="URC31" s="34"/>
      <c r="URD31" s="34"/>
      <c r="URE31" s="34"/>
      <c r="URF31" s="34"/>
      <c r="URG31" s="34"/>
      <c r="URH31" s="34"/>
      <c r="URI31" s="34"/>
      <c r="URJ31" s="34"/>
      <c r="URK31" s="34"/>
      <c r="URL31" s="34"/>
      <c r="URM31" s="34"/>
      <c r="URN31" s="34"/>
      <c r="URO31" s="34"/>
      <c r="URP31" s="34"/>
      <c r="URQ31" s="34"/>
      <c r="URR31" s="34"/>
      <c r="URS31" s="34"/>
      <c r="URT31" s="34"/>
      <c r="URU31" s="34"/>
      <c r="URV31" s="34"/>
      <c r="URW31" s="34"/>
      <c r="URX31" s="34"/>
      <c r="URY31" s="34"/>
      <c r="URZ31" s="34"/>
      <c r="USA31" s="34"/>
      <c r="USB31" s="34"/>
      <c r="USC31" s="34"/>
      <c r="USD31" s="34"/>
      <c r="USE31" s="34"/>
      <c r="USF31" s="34"/>
      <c r="USG31" s="34"/>
      <c r="USH31" s="34"/>
      <c r="USI31" s="34"/>
      <c r="USJ31" s="34"/>
      <c r="USK31" s="34"/>
      <c r="USL31" s="34"/>
      <c r="USM31" s="34"/>
      <c r="USN31" s="34"/>
      <c r="USO31" s="34"/>
      <c r="USP31" s="34"/>
      <c r="USQ31" s="34"/>
      <c r="USR31" s="34"/>
      <c r="USS31" s="34"/>
      <c r="UST31" s="34"/>
      <c r="USU31" s="34"/>
      <c r="USV31" s="34"/>
      <c r="USW31" s="34"/>
      <c r="USX31" s="34"/>
      <c r="USY31" s="34"/>
      <c r="USZ31" s="34"/>
      <c r="UTA31" s="34"/>
      <c r="UTB31" s="34"/>
      <c r="UTC31" s="34"/>
      <c r="UTD31" s="34"/>
      <c r="UTE31" s="34"/>
      <c r="UTF31" s="34"/>
      <c r="UTG31" s="34"/>
      <c r="UTH31" s="34"/>
      <c r="UTI31" s="34"/>
      <c r="UTJ31" s="34"/>
      <c r="UTK31" s="34"/>
      <c r="UTL31" s="34"/>
      <c r="UTM31" s="34"/>
      <c r="UTN31" s="34"/>
      <c r="UTO31" s="34"/>
      <c r="UTP31" s="34"/>
      <c r="UTQ31" s="34"/>
      <c r="UTR31" s="34"/>
      <c r="UTS31" s="34"/>
      <c r="UTT31" s="34"/>
      <c r="UTU31" s="34"/>
      <c r="UTV31" s="34"/>
      <c r="UTW31" s="34"/>
      <c r="UTX31" s="34"/>
      <c r="UTY31" s="34"/>
      <c r="UTZ31" s="34"/>
      <c r="UUA31" s="34"/>
      <c r="UUB31" s="34"/>
      <c r="UUC31" s="34"/>
      <c r="UUD31" s="34"/>
      <c r="UUE31" s="34"/>
      <c r="UUF31" s="34"/>
      <c r="UUG31" s="34"/>
      <c r="UUH31" s="34"/>
      <c r="UUI31" s="34"/>
      <c r="UUJ31" s="34"/>
      <c r="UUK31" s="34"/>
      <c r="UUL31" s="34"/>
      <c r="UUM31" s="34"/>
      <c r="UUN31" s="34"/>
      <c r="UUO31" s="34"/>
      <c r="UUP31" s="34"/>
      <c r="UUQ31" s="34"/>
      <c r="UUR31" s="34"/>
      <c r="UUS31" s="34"/>
      <c r="UUT31" s="34"/>
      <c r="UUU31" s="34"/>
      <c r="UUV31" s="34"/>
      <c r="UUW31" s="34"/>
      <c r="UUX31" s="34"/>
      <c r="UUY31" s="34"/>
      <c r="UUZ31" s="34"/>
      <c r="UVA31" s="34"/>
      <c r="UVB31" s="34"/>
      <c r="UVC31" s="34"/>
      <c r="UVD31" s="34"/>
      <c r="UVE31" s="34"/>
      <c r="UVF31" s="34"/>
      <c r="UVG31" s="34"/>
      <c r="UVH31" s="34"/>
      <c r="UVI31" s="34"/>
      <c r="UVJ31" s="34"/>
      <c r="UVK31" s="34"/>
      <c r="UVL31" s="34"/>
      <c r="UVM31" s="34"/>
      <c r="UVN31" s="34"/>
      <c r="UVO31" s="34"/>
      <c r="UVP31" s="34"/>
      <c r="UVQ31" s="34"/>
      <c r="UVR31" s="34"/>
      <c r="UVS31" s="34"/>
      <c r="UVT31" s="34"/>
      <c r="UVU31" s="34"/>
      <c r="UVV31" s="34"/>
      <c r="UVW31" s="34"/>
      <c r="UVX31" s="34"/>
      <c r="UVY31" s="34"/>
      <c r="UVZ31" s="34"/>
      <c r="UWA31" s="34"/>
      <c r="UWB31" s="34"/>
      <c r="UWC31" s="34"/>
      <c r="UWD31" s="34"/>
      <c r="UWE31" s="34"/>
      <c r="UWF31" s="34"/>
      <c r="UWG31" s="34"/>
      <c r="UWH31" s="34"/>
      <c r="UWI31" s="34"/>
      <c r="UWJ31" s="34"/>
      <c r="UWK31" s="34"/>
      <c r="UWL31" s="34"/>
      <c r="UWM31" s="34"/>
      <c r="UWN31" s="34"/>
      <c r="UWO31" s="34"/>
      <c r="UWP31" s="34"/>
      <c r="UWQ31" s="34"/>
      <c r="UWR31" s="34"/>
      <c r="UWS31" s="34"/>
      <c r="UWT31" s="34"/>
      <c r="UWU31" s="34"/>
      <c r="UWV31" s="34"/>
      <c r="UWW31" s="34"/>
      <c r="UWX31" s="34"/>
      <c r="UWY31" s="34"/>
      <c r="UWZ31" s="34"/>
      <c r="UXA31" s="34"/>
      <c r="UXB31" s="34"/>
      <c r="UXC31" s="34"/>
      <c r="UXD31" s="34"/>
      <c r="UXE31" s="34"/>
      <c r="UXF31" s="34"/>
      <c r="UXG31" s="34"/>
      <c r="UXH31" s="34"/>
      <c r="UXI31" s="34"/>
      <c r="UXJ31" s="34"/>
      <c r="UXK31" s="34"/>
      <c r="UXL31" s="34"/>
      <c r="UXM31" s="34"/>
      <c r="UXN31" s="34"/>
      <c r="UXO31" s="34"/>
      <c r="UXP31" s="34"/>
      <c r="UXQ31" s="34"/>
      <c r="UXR31" s="34"/>
      <c r="UXS31" s="34"/>
      <c r="UXT31" s="34"/>
      <c r="UXU31" s="34"/>
      <c r="UXV31" s="34"/>
      <c r="UXW31" s="34"/>
      <c r="UXX31" s="34"/>
      <c r="UXY31" s="34"/>
      <c r="UXZ31" s="34"/>
      <c r="UYA31" s="34"/>
      <c r="UYB31" s="34"/>
      <c r="UYC31" s="34"/>
      <c r="UYD31" s="34"/>
      <c r="UYE31" s="34"/>
      <c r="UYF31" s="34"/>
      <c r="UYG31" s="34"/>
      <c r="UYH31" s="34"/>
      <c r="UYI31" s="34"/>
      <c r="UYJ31" s="34"/>
      <c r="UYK31" s="34"/>
      <c r="UYL31" s="34"/>
      <c r="UYM31" s="34"/>
      <c r="UYN31" s="34"/>
      <c r="UYO31" s="34"/>
      <c r="UYP31" s="34"/>
      <c r="UYQ31" s="34"/>
      <c r="UYR31" s="34"/>
      <c r="UYS31" s="34"/>
      <c r="UYT31" s="34"/>
      <c r="UYU31" s="34"/>
      <c r="UYV31" s="34"/>
      <c r="UYW31" s="34"/>
      <c r="UYX31" s="34"/>
      <c r="UYY31" s="34"/>
      <c r="UYZ31" s="34"/>
      <c r="UZA31" s="34"/>
      <c r="UZB31" s="34"/>
      <c r="UZC31" s="34"/>
      <c r="UZD31" s="34"/>
      <c r="UZE31" s="34"/>
      <c r="UZF31" s="34"/>
      <c r="UZG31" s="34"/>
      <c r="UZH31" s="34"/>
      <c r="UZI31" s="34"/>
      <c r="UZJ31" s="34"/>
      <c r="UZK31" s="34"/>
      <c r="UZL31" s="34"/>
      <c r="UZM31" s="34"/>
      <c r="UZN31" s="34"/>
      <c r="UZO31" s="34"/>
      <c r="UZP31" s="34"/>
      <c r="UZQ31" s="34"/>
      <c r="UZR31" s="34"/>
      <c r="UZS31" s="34"/>
      <c r="UZT31" s="34"/>
      <c r="UZU31" s="34"/>
      <c r="UZV31" s="34"/>
      <c r="UZW31" s="34"/>
      <c r="UZX31" s="34"/>
      <c r="UZY31" s="34"/>
      <c r="UZZ31" s="34"/>
      <c r="VAA31" s="34"/>
      <c r="VAB31" s="34"/>
      <c r="VAC31" s="34"/>
      <c r="VAD31" s="34"/>
      <c r="VAE31" s="34"/>
      <c r="VAF31" s="34"/>
      <c r="VAG31" s="34"/>
      <c r="VAH31" s="34"/>
      <c r="VAI31" s="34"/>
      <c r="VAJ31" s="34"/>
      <c r="VAK31" s="34"/>
      <c r="VAL31" s="34"/>
      <c r="VAM31" s="34"/>
      <c r="VAN31" s="34"/>
      <c r="VAO31" s="34"/>
      <c r="VAP31" s="34"/>
      <c r="VAQ31" s="34"/>
      <c r="VAR31" s="34"/>
      <c r="VAS31" s="34"/>
      <c r="VAT31" s="34"/>
      <c r="VAU31" s="34"/>
      <c r="VAV31" s="34"/>
      <c r="VAW31" s="34"/>
      <c r="VAX31" s="34"/>
      <c r="VAY31" s="34"/>
      <c r="VAZ31" s="34"/>
      <c r="VBA31" s="34"/>
      <c r="VBB31" s="34"/>
      <c r="VBC31" s="34"/>
      <c r="VBD31" s="34"/>
      <c r="VBE31" s="34"/>
      <c r="VBF31" s="34"/>
      <c r="VBG31" s="34"/>
      <c r="VBH31" s="34"/>
      <c r="VBI31" s="34"/>
      <c r="VBJ31" s="34"/>
      <c r="VBK31" s="34"/>
      <c r="VBL31" s="34"/>
      <c r="VBM31" s="34"/>
      <c r="VBN31" s="34"/>
      <c r="VBO31" s="34"/>
      <c r="VBP31" s="34"/>
      <c r="VBQ31" s="34"/>
      <c r="VBR31" s="34"/>
      <c r="VBS31" s="34"/>
      <c r="VBT31" s="34"/>
      <c r="VBU31" s="34"/>
      <c r="VBV31" s="34"/>
      <c r="VBW31" s="34"/>
      <c r="VBX31" s="34"/>
      <c r="VBY31" s="34"/>
      <c r="VBZ31" s="34"/>
      <c r="VCA31" s="34"/>
      <c r="VCB31" s="34"/>
      <c r="VCC31" s="34"/>
      <c r="VCD31" s="34"/>
      <c r="VCE31" s="34"/>
      <c r="VCF31" s="34"/>
      <c r="VCG31" s="34"/>
      <c r="VCH31" s="34"/>
      <c r="VCI31" s="34"/>
      <c r="VCJ31" s="34"/>
      <c r="VCK31" s="34"/>
      <c r="VCL31" s="34"/>
      <c r="VCM31" s="34"/>
      <c r="VCN31" s="34"/>
      <c r="VCO31" s="34"/>
      <c r="VCP31" s="34"/>
      <c r="VCQ31" s="34"/>
      <c r="VCR31" s="34"/>
      <c r="VCS31" s="34"/>
      <c r="VCT31" s="34"/>
      <c r="VCU31" s="34"/>
      <c r="VCV31" s="34"/>
      <c r="VCW31" s="34"/>
      <c r="VCX31" s="34"/>
      <c r="VCY31" s="34"/>
      <c r="VCZ31" s="34"/>
      <c r="VDA31" s="34"/>
      <c r="VDB31" s="34"/>
      <c r="VDC31" s="34"/>
      <c r="VDD31" s="34"/>
      <c r="VDE31" s="34"/>
      <c r="VDF31" s="34"/>
      <c r="VDG31" s="34"/>
      <c r="VDH31" s="34"/>
      <c r="VDI31" s="34"/>
      <c r="VDJ31" s="34"/>
      <c r="VDK31" s="34"/>
      <c r="VDL31" s="34"/>
      <c r="VDM31" s="34"/>
      <c r="VDN31" s="34"/>
      <c r="VDO31" s="34"/>
      <c r="VDP31" s="34"/>
      <c r="VDQ31" s="34"/>
      <c r="VDR31" s="34"/>
      <c r="VDS31" s="34"/>
      <c r="VDT31" s="34"/>
      <c r="VDU31" s="34"/>
      <c r="VDV31" s="34"/>
      <c r="VDW31" s="34"/>
      <c r="VDX31" s="34"/>
      <c r="VDY31" s="34"/>
      <c r="VDZ31" s="34"/>
      <c r="VEA31" s="34"/>
      <c r="VEB31" s="34"/>
      <c r="VEC31" s="34"/>
      <c r="VED31" s="34"/>
      <c r="VEE31" s="34"/>
      <c r="VEF31" s="34"/>
      <c r="VEG31" s="34"/>
      <c r="VEH31" s="34"/>
      <c r="VEI31" s="34"/>
      <c r="VEJ31" s="34"/>
      <c r="VEK31" s="34"/>
      <c r="VEL31" s="34"/>
      <c r="VEM31" s="34"/>
      <c r="VEN31" s="34"/>
      <c r="VEO31" s="34"/>
      <c r="VEP31" s="34"/>
      <c r="VEQ31" s="34"/>
      <c r="VER31" s="34"/>
      <c r="VES31" s="34"/>
      <c r="VET31" s="34"/>
      <c r="VEU31" s="34"/>
      <c r="VEV31" s="34"/>
      <c r="VEW31" s="34"/>
      <c r="VEX31" s="34"/>
      <c r="VEY31" s="34"/>
      <c r="VEZ31" s="34"/>
      <c r="VFA31" s="34"/>
      <c r="VFB31" s="34"/>
      <c r="VFC31" s="34"/>
      <c r="VFD31" s="34"/>
      <c r="VFE31" s="34"/>
      <c r="VFF31" s="34"/>
      <c r="VFG31" s="34"/>
      <c r="VFH31" s="34"/>
      <c r="VFI31" s="34"/>
      <c r="VFJ31" s="34"/>
      <c r="VFK31" s="34"/>
      <c r="VFL31" s="34"/>
      <c r="VFM31" s="34"/>
      <c r="VFN31" s="34"/>
      <c r="VFO31" s="34"/>
      <c r="VFP31" s="34"/>
      <c r="VFQ31" s="34"/>
      <c r="VFR31" s="34"/>
      <c r="VFS31" s="34"/>
      <c r="VFT31" s="34"/>
      <c r="VFU31" s="34"/>
      <c r="VFV31" s="34"/>
      <c r="VFW31" s="34"/>
      <c r="VFX31" s="34"/>
      <c r="VFY31" s="34"/>
      <c r="VFZ31" s="34"/>
      <c r="VGA31" s="34"/>
      <c r="VGB31" s="34"/>
      <c r="VGC31" s="34"/>
      <c r="VGD31" s="34"/>
      <c r="VGE31" s="34"/>
      <c r="VGF31" s="34"/>
      <c r="VGG31" s="34"/>
      <c r="VGH31" s="34"/>
      <c r="VGI31" s="34"/>
      <c r="VGJ31" s="34"/>
      <c r="VGK31" s="34"/>
      <c r="VGL31" s="34"/>
      <c r="VGM31" s="34"/>
      <c r="VGN31" s="34"/>
      <c r="VGO31" s="34"/>
      <c r="VGP31" s="34"/>
      <c r="VGQ31" s="34"/>
      <c r="VGR31" s="34"/>
      <c r="VGS31" s="34"/>
      <c r="VGT31" s="34"/>
      <c r="VGU31" s="34"/>
      <c r="VGV31" s="34"/>
      <c r="VGW31" s="34"/>
      <c r="VGX31" s="34"/>
      <c r="VGY31" s="34"/>
      <c r="VGZ31" s="34"/>
      <c r="VHA31" s="34"/>
      <c r="VHB31" s="34"/>
      <c r="VHC31" s="34"/>
      <c r="VHD31" s="34"/>
      <c r="VHE31" s="34"/>
      <c r="VHF31" s="34"/>
      <c r="VHG31" s="34"/>
      <c r="VHH31" s="34"/>
      <c r="VHI31" s="34"/>
      <c r="VHJ31" s="34"/>
      <c r="VHK31" s="34"/>
      <c r="VHL31" s="34"/>
      <c r="VHM31" s="34"/>
      <c r="VHN31" s="34"/>
      <c r="VHO31" s="34"/>
      <c r="VHP31" s="34"/>
      <c r="VHQ31" s="34"/>
      <c r="VHR31" s="34"/>
      <c r="VHS31" s="34"/>
      <c r="VHT31" s="34"/>
      <c r="VHU31" s="34"/>
      <c r="VHV31" s="34"/>
      <c r="VHW31" s="34"/>
      <c r="VHX31" s="34"/>
      <c r="VHY31" s="34"/>
      <c r="VHZ31" s="34"/>
      <c r="VIA31" s="34"/>
      <c r="VIB31" s="34"/>
      <c r="VIC31" s="34"/>
      <c r="VID31" s="34"/>
      <c r="VIE31" s="34"/>
      <c r="VIF31" s="34"/>
      <c r="VIG31" s="34"/>
      <c r="VIH31" s="34"/>
      <c r="VII31" s="34"/>
      <c r="VIJ31" s="34"/>
      <c r="VIK31" s="34"/>
      <c r="VIL31" s="34"/>
      <c r="VIM31" s="34"/>
      <c r="VIN31" s="34"/>
      <c r="VIO31" s="34"/>
      <c r="VIP31" s="34"/>
      <c r="VIQ31" s="34"/>
      <c r="VIR31" s="34"/>
      <c r="VIS31" s="34"/>
      <c r="VIT31" s="34"/>
      <c r="VIU31" s="34"/>
      <c r="VIV31" s="34"/>
      <c r="VIW31" s="34"/>
      <c r="VIX31" s="34"/>
      <c r="VIY31" s="34"/>
      <c r="VIZ31" s="34"/>
      <c r="VJA31" s="34"/>
      <c r="VJB31" s="34"/>
      <c r="VJC31" s="34"/>
      <c r="VJD31" s="34"/>
      <c r="VJE31" s="34"/>
      <c r="VJF31" s="34"/>
      <c r="VJG31" s="34"/>
      <c r="VJH31" s="34"/>
      <c r="VJI31" s="34"/>
      <c r="VJJ31" s="34"/>
      <c r="VJK31" s="34"/>
      <c r="VJL31" s="34"/>
      <c r="VJM31" s="34"/>
      <c r="VJN31" s="34"/>
      <c r="VJO31" s="34"/>
      <c r="VJP31" s="34"/>
      <c r="VJQ31" s="34"/>
      <c r="VJR31" s="34"/>
      <c r="VJS31" s="34"/>
      <c r="VJT31" s="34"/>
      <c r="VJU31" s="34"/>
      <c r="VJV31" s="34"/>
      <c r="VJW31" s="34"/>
      <c r="VJX31" s="34"/>
      <c r="VJY31" s="34"/>
      <c r="VJZ31" s="34"/>
      <c r="VKA31" s="34"/>
      <c r="VKB31" s="34"/>
      <c r="VKC31" s="34"/>
      <c r="VKD31" s="34"/>
      <c r="VKE31" s="34"/>
      <c r="VKF31" s="34"/>
      <c r="VKG31" s="34"/>
      <c r="VKH31" s="34"/>
      <c r="VKI31" s="34"/>
      <c r="VKJ31" s="34"/>
      <c r="VKK31" s="34"/>
      <c r="VKL31" s="34"/>
      <c r="VKM31" s="34"/>
      <c r="VKN31" s="34"/>
      <c r="VKO31" s="34"/>
      <c r="VKP31" s="34"/>
      <c r="VKQ31" s="34"/>
      <c r="VKR31" s="34"/>
      <c r="VKS31" s="34"/>
      <c r="VKT31" s="34"/>
      <c r="VKU31" s="34"/>
      <c r="VKV31" s="34"/>
      <c r="VKW31" s="34"/>
      <c r="VKX31" s="34"/>
      <c r="VKY31" s="34"/>
      <c r="VKZ31" s="34"/>
      <c r="VLA31" s="34"/>
      <c r="VLB31" s="34"/>
      <c r="VLC31" s="34"/>
      <c r="VLD31" s="34"/>
      <c r="VLE31" s="34"/>
      <c r="VLF31" s="34"/>
      <c r="VLG31" s="34"/>
      <c r="VLH31" s="34"/>
      <c r="VLI31" s="34"/>
      <c r="VLJ31" s="34"/>
      <c r="VLK31" s="34"/>
      <c r="VLL31" s="34"/>
      <c r="VLM31" s="34"/>
      <c r="VLN31" s="34"/>
      <c r="VLO31" s="34"/>
      <c r="VLP31" s="34"/>
      <c r="VLQ31" s="34"/>
      <c r="VLR31" s="34"/>
      <c r="VLS31" s="34"/>
      <c r="VLT31" s="34"/>
      <c r="VLU31" s="34"/>
      <c r="VLV31" s="34"/>
      <c r="VLW31" s="34"/>
      <c r="VLX31" s="34"/>
      <c r="VLY31" s="34"/>
      <c r="VLZ31" s="34"/>
      <c r="VMA31" s="34"/>
      <c r="VMB31" s="34"/>
      <c r="VMC31" s="34"/>
      <c r="VMD31" s="34"/>
      <c r="VME31" s="34"/>
      <c r="VMF31" s="34"/>
      <c r="VMG31" s="34"/>
      <c r="VMH31" s="34"/>
      <c r="VMI31" s="34"/>
      <c r="VMJ31" s="34"/>
      <c r="VMK31" s="34"/>
      <c r="VML31" s="34"/>
      <c r="VMM31" s="34"/>
      <c r="VMN31" s="34"/>
      <c r="VMO31" s="34"/>
      <c r="VMP31" s="34"/>
      <c r="VMQ31" s="34"/>
      <c r="VMR31" s="34"/>
      <c r="VMS31" s="34"/>
      <c r="VMT31" s="34"/>
      <c r="VMU31" s="34"/>
      <c r="VMV31" s="34"/>
      <c r="VMW31" s="34"/>
      <c r="VMX31" s="34"/>
      <c r="VMY31" s="34"/>
      <c r="VMZ31" s="34"/>
      <c r="VNA31" s="34"/>
      <c r="VNB31" s="34"/>
      <c r="VNC31" s="34"/>
      <c r="VND31" s="34"/>
      <c r="VNE31" s="34"/>
      <c r="VNF31" s="34"/>
      <c r="VNG31" s="34"/>
      <c r="VNH31" s="34"/>
      <c r="VNI31" s="34"/>
      <c r="VNJ31" s="34"/>
      <c r="VNK31" s="34"/>
      <c r="VNL31" s="34"/>
      <c r="VNM31" s="34"/>
      <c r="VNN31" s="34"/>
      <c r="VNO31" s="34"/>
      <c r="VNP31" s="34"/>
      <c r="VNQ31" s="34"/>
      <c r="VNR31" s="34"/>
      <c r="VNS31" s="34"/>
      <c r="VNT31" s="34"/>
      <c r="VNU31" s="34"/>
      <c r="VNV31" s="34"/>
      <c r="VNW31" s="34"/>
      <c r="VNX31" s="34"/>
      <c r="VNY31" s="34"/>
      <c r="VNZ31" s="34"/>
      <c r="VOA31" s="34"/>
      <c r="VOB31" s="34"/>
      <c r="VOC31" s="34"/>
      <c r="VOD31" s="34"/>
      <c r="VOE31" s="34"/>
      <c r="VOF31" s="34"/>
      <c r="VOG31" s="34"/>
      <c r="VOH31" s="34"/>
      <c r="VOI31" s="34"/>
      <c r="VOJ31" s="34"/>
      <c r="VOK31" s="34"/>
      <c r="VOL31" s="34"/>
      <c r="VOM31" s="34"/>
      <c r="VON31" s="34"/>
      <c r="VOO31" s="34"/>
      <c r="VOP31" s="34"/>
      <c r="VOQ31" s="34"/>
      <c r="VOR31" s="34"/>
      <c r="VOS31" s="34"/>
      <c r="VOT31" s="34"/>
      <c r="VOU31" s="34"/>
      <c r="VOV31" s="34"/>
      <c r="VOW31" s="34"/>
      <c r="VOX31" s="34"/>
      <c r="VOY31" s="34"/>
      <c r="VOZ31" s="34"/>
      <c r="VPA31" s="34"/>
      <c r="VPB31" s="34"/>
      <c r="VPC31" s="34"/>
      <c r="VPD31" s="34"/>
      <c r="VPE31" s="34"/>
      <c r="VPF31" s="34"/>
      <c r="VPG31" s="34"/>
      <c r="VPH31" s="34"/>
      <c r="VPI31" s="34"/>
      <c r="VPJ31" s="34"/>
      <c r="VPK31" s="34"/>
      <c r="VPL31" s="34"/>
      <c r="VPM31" s="34"/>
      <c r="VPN31" s="34"/>
      <c r="VPO31" s="34"/>
      <c r="VPP31" s="34"/>
      <c r="VPQ31" s="34"/>
      <c r="VPR31" s="34"/>
      <c r="VPS31" s="34"/>
      <c r="VPT31" s="34"/>
      <c r="VPU31" s="34"/>
      <c r="VPV31" s="34"/>
      <c r="VPW31" s="34"/>
      <c r="VPX31" s="34"/>
      <c r="VPY31" s="34"/>
      <c r="VPZ31" s="34"/>
      <c r="VQA31" s="34"/>
      <c r="VQB31" s="34"/>
      <c r="VQC31" s="34"/>
      <c r="VQD31" s="34"/>
      <c r="VQE31" s="34"/>
      <c r="VQF31" s="34"/>
      <c r="VQG31" s="34"/>
      <c r="VQH31" s="34"/>
      <c r="VQI31" s="34"/>
      <c r="VQJ31" s="34"/>
      <c r="VQK31" s="34"/>
      <c r="VQL31" s="34"/>
      <c r="VQM31" s="34"/>
      <c r="VQN31" s="34"/>
      <c r="VQO31" s="34"/>
      <c r="VQP31" s="34"/>
      <c r="VQQ31" s="34"/>
      <c r="VQR31" s="34"/>
      <c r="VQS31" s="34"/>
      <c r="VQT31" s="34"/>
      <c r="VQU31" s="34"/>
      <c r="VQV31" s="34"/>
      <c r="VQW31" s="34"/>
      <c r="VQX31" s="34"/>
      <c r="VQY31" s="34"/>
      <c r="VQZ31" s="34"/>
      <c r="VRA31" s="34"/>
      <c r="VRB31" s="34"/>
      <c r="VRC31" s="34"/>
      <c r="VRD31" s="34"/>
      <c r="VRE31" s="34"/>
      <c r="VRF31" s="34"/>
      <c r="VRG31" s="34"/>
      <c r="VRH31" s="34"/>
      <c r="VRI31" s="34"/>
      <c r="VRJ31" s="34"/>
      <c r="VRK31" s="34"/>
      <c r="VRL31" s="34"/>
      <c r="VRM31" s="34"/>
      <c r="VRN31" s="34"/>
      <c r="VRO31" s="34"/>
      <c r="VRP31" s="34"/>
      <c r="VRQ31" s="34"/>
      <c r="VRR31" s="34"/>
      <c r="VRS31" s="34"/>
      <c r="VRT31" s="34"/>
      <c r="VRU31" s="34"/>
      <c r="VRV31" s="34"/>
      <c r="VRW31" s="34"/>
      <c r="VRX31" s="34"/>
      <c r="VRY31" s="34"/>
      <c r="VRZ31" s="34"/>
      <c r="VSA31" s="34"/>
      <c r="VSB31" s="34"/>
      <c r="VSC31" s="34"/>
      <c r="VSD31" s="34"/>
      <c r="VSE31" s="34"/>
      <c r="VSF31" s="34"/>
      <c r="VSG31" s="34"/>
      <c r="VSH31" s="34"/>
      <c r="VSI31" s="34"/>
      <c r="VSJ31" s="34"/>
      <c r="VSK31" s="34"/>
      <c r="VSL31" s="34"/>
      <c r="VSM31" s="34"/>
      <c r="VSN31" s="34"/>
      <c r="VSO31" s="34"/>
      <c r="VSP31" s="34"/>
      <c r="VSQ31" s="34"/>
      <c r="VSR31" s="34"/>
      <c r="VSS31" s="34"/>
      <c r="VST31" s="34"/>
      <c r="VSU31" s="34"/>
      <c r="VSV31" s="34"/>
      <c r="VSW31" s="34"/>
      <c r="VSX31" s="34"/>
      <c r="VSY31" s="34"/>
      <c r="VSZ31" s="34"/>
      <c r="VTA31" s="34"/>
      <c r="VTB31" s="34"/>
      <c r="VTC31" s="34"/>
      <c r="VTD31" s="34"/>
      <c r="VTE31" s="34"/>
      <c r="VTF31" s="34"/>
      <c r="VTG31" s="34"/>
      <c r="VTH31" s="34"/>
      <c r="VTI31" s="34"/>
      <c r="VTJ31" s="34"/>
      <c r="VTK31" s="34"/>
      <c r="VTL31" s="34"/>
      <c r="VTM31" s="34"/>
      <c r="VTN31" s="34"/>
      <c r="VTO31" s="34"/>
      <c r="VTP31" s="34"/>
      <c r="VTQ31" s="34"/>
      <c r="VTR31" s="34"/>
      <c r="VTS31" s="34"/>
      <c r="VTT31" s="34"/>
      <c r="VTU31" s="34"/>
      <c r="VTV31" s="34"/>
      <c r="VTW31" s="34"/>
      <c r="VTX31" s="34"/>
      <c r="VTY31" s="34"/>
      <c r="VTZ31" s="34"/>
      <c r="VUA31" s="34"/>
      <c r="VUB31" s="34"/>
      <c r="VUC31" s="34"/>
      <c r="VUD31" s="34"/>
      <c r="VUE31" s="34"/>
      <c r="VUF31" s="34"/>
      <c r="VUG31" s="34"/>
      <c r="VUH31" s="34"/>
      <c r="VUI31" s="34"/>
      <c r="VUJ31" s="34"/>
      <c r="VUK31" s="34"/>
      <c r="VUL31" s="34"/>
      <c r="VUM31" s="34"/>
      <c r="VUN31" s="34"/>
      <c r="VUO31" s="34"/>
      <c r="VUP31" s="34"/>
      <c r="VUQ31" s="34"/>
      <c r="VUR31" s="34"/>
      <c r="VUS31" s="34"/>
      <c r="VUT31" s="34"/>
      <c r="VUU31" s="34"/>
      <c r="VUV31" s="34"/>
      <c r="VUW31" s="34"/>
      <c r="VUX31" s="34"/>
      <c r="VUY31" s="34"/>
      <c r="VUZ31" s="34"/>
      <c r="VVA31" s="34"/>
      <c r="VVB31" s="34"/>
      <c r="VVC31" s="34"/>
      <c r="VVD31" s="34"/>
      <c r="VVE31" s="34"/>
      <c r="VVF31" s="34"/>
      <c r="VVG31" s="34"/>
      <c r="VVH31" s="34"/>
      <c r="VVI31" s="34"/>
      <c r="VVJ31" s="34"/>
      <c r="VVK31" s="34"/>
      <c r="VVL31" s="34"/>
      <c r="VVM31" s="34"/>
      <c r="VVN31" s="34"/>
      <c r="VVO31" s="34"/>
      <c r="VVP31" s="34"/>
      <c r="VVQ31" s="34"/>
      <c r="VVR31" s="34"/>
      <c r="VVS31" s="34"/>
      <c r="VVT31" s="34"/>
      <c r="VVU31" s="34"/>
      <c r="VVV31" s="34"/>
      <c r="VVW31" s="34"/>
      <c r="VVX31" s="34"/>
      <c r="VVY31" s="34"/>
      <c r="VVZ31" s="34"/>
      <c r="VWA31" s="34"/>
      <c r="VWB31" s="34"/>
      <c r="VWC31" s="34"/>
      <c r="VWD31" s="34"/>
      <c r="VWE31" s="34"/>
      <c r="VWF31" s="34"/>
      <c r="VWG31" s="34"/>
      <c r="VWH31" s="34"/>
      <c r="VWI31" s="34"/>
      <c r="VWJ31" s="34"/>
      <c r="VWK31" s="34"/>
      <c r="VWL31" s="34"/>
      <c r="VWM31" s="34"/>
      <c r="VWN31" s="34"/>
      <c r="VWO31" s="34"/>
      <c r="VWP31" s="34"/>
      <c r="VWQ31" s="34"/>
      <c r="VWR31" s="34"/>
      <c r="VWS31" s="34"/>
      <c r="VWT31" s="34"/>
      <c r="VWU31" s="34"/>
      <c r="VWV31" s="34"/>
      <c r="VWW31" s="34"/>
      <c r="VWX31" s="34"/>
      <c r="VWY31" s="34"/>
      <c r="VWZ31" s="34"/>
      <c r="VXA31" s="34"/>
      <c r="VXB31" s="34"/>
      <c r="VXC31" s="34"/>
      <c r="VXD31" s="34"/>
      <c r="VXE31" s="34"/>
      <c r="VXF31" s="34"/>
      <c r="VXG31" s="34"/>
      <c r="VXH31" s="34"/>
      <c r="VXI31" s="34"/>
      <c r="VXJ31" s="34"/>
      <c r="VXK31" s="34"/>
      <c r="VXL31" s="34"/>
      <c r="VXM31" s="34"/>
      <c r="VXN31" s="34"/>
      <c r="VXO31" s="34"/>
      <c r="VXP31" s="34"/>
      <c r="VXQ31" s="34"/>
      <c r="VXR31" s="34"/>
      <c r="VXS31" s="34"/>
      <c r="VXT31" s="34"/>
      <c r="VXU31" s="34"/>
      <c r="VXV31" s="34"/>
      <c r="VXW31" s="34"/>
      <c r="VXX31" s="34"/>
      <c r="VXY31" s="34"/>
      <c r="VXZ31" s="34"/>
      <c r="VYA31" s="34"/>
      <c r="VYB31" s="34"/>
      <c r="VYC31" s="34"/>
      <c r="VYD31" s="34"/>
      <c r="VYE31" s="34"/>
      <c r="VYF31" s="34"/>
      <c r="VYG31" s="34"/>
      <c r="VYH31" s="34"/>
      <c r="VYI31" s="34"/>
      <c r="VYJ31" s="34"/>
      <c r="VYK31" s="34"/>
      <c r="VYL31" s="34"/>
      <c r="VYM31" s="34"/>
      <c r="VYN31" s="34"/>
      <c r="VYO31" s="34"/>
      <c r="VYP31" s="34"/>
      <c r="VYQ31" s="34"/>
      <c r="VYR31" s="34"/>
      <c r="VYS31" s="34"/>
      <c r="VYT31" s="34"/>
      <c r="VYU31" s="34"/>
      <c r="VYV31" s="34"/>
      <c r="VYW31" s="34"/>
      <c r="VYX31" s="34"/>
      <c r="VYY31" s="34"/>
      <c r="VYZ31" s="34"/>
      <c r="VZA31" s="34"/>
      <c r="VZB31" s="34"/>
      <c r="VZC31" s="34"/>
      <c r="VZD31" s="34"/>
      <c r="VZE31" s="34"/>
      <c r="VZF31" s="34"/>
      <c r="VZG31" s="34"/>
      <c r="VZH31" s="34"/>
      <c r="VZI31" s="34"/>
      <c r="VZJ31" s="34"/>
      <c r="VZK31" s="34"/>
      <c r="VZL31" s="34"/>
      <c r="VZM31" s="34"/>
      <c r="VZN31" s="34"/>
      <c r="VZO31" s="34"/>
      <c r="VZP31" s="34"/>
      <c r="VZQ31" s="34"/>
      <c r="VZR31" s="34"/>
      <c r="VZS31" s="34"/>
      <c r="VZT31" s="34"/>
      <c r="VZU31" s="34"/>
      <c r="VZV31" s="34"/>
      <c r="VZW31" s="34"/>
      <c r="VZX31" s="34"/>
      <c r="VZY31" s="34"/>
      <c r="VZZ31" s="34"/>
      <c r="WAA31" s="34"/>
      <c r="WAB31" s="34"/>
      <c r="WAC31" s="34"/>
      <c r="WAD31" s="34"/>
      <c r="WAE31" s="34"/>
      <c r="WAF31" s="34"/>
      <c r="WAG31" s="34"/>
      <c r="WAH31" s="34"/>
      <c r="WAI31" s="34"/>
      <c r="WAJ31" s="34"/>
      <c r="WAK31" s="34"/>
      <c r="WAL31" s="34"/>
      <c r="WAM31" s="34"/>
      <c r="WAN31" s="34"/>
      <c r="WAO31" s="34"/>
      <c r="WAP31" s="34"/>
      <c r="WAQ31" s="34"/>
      <c r="WAR31" s="34"/>
      <c r="WAS31" s="34"/>
      <c r="WAT31" s="34"/>
      <c r="WAU31" s="34"/>
      <c r="WAV31" s="34"/>
      <c r="WAW31" s="34"/>
      <c r="WAX31" s="34"/>
      <c r="WAY31" s="34"/>
      <c r="WAZ31" s="34"/>
      <c r="WBA31" s="34"/>
      <c r="WBB31" s="34"/>
      <c r="WBC31" s="34"/>
      <c r="WBD31" s="34"/>
      <c r="WBE31" s="34"/>
      <c r="WBF31" s="34"/>
      <c r="WBG31" s="34"/>
      <c r="WBH31" s="34"/>
      <c r="WBI31" s="34"/>
      <c r="WBJ31" s="34"/>
      <c r="WBK31" s="34"/>
      <c r="WBL31" s="34"/>
      <c r="WBM31" s="34"/>
      <c r="WBN31" s="34"/>
      <c r="WBO31" s="34"/>
      <c r="WBP31" s="34"/>
      <c r="WBQ31" s="34"/>
      <c r="WBR31" s="34"/>
      <c r="WBS31" s="34"/>
      <c r="WBT31" s="34"/>
      <c r="WBU31" s="34"/>
      <c r="WBV31" s="34"/>
      <c r="WBW31" s="34"/>
      <c r="WBX31" s="34"/>
      <c r="WBY31" s="34"/>
      <c r="WBZ31" s="34"/>
      <c r="WCA31" s="34"/>
      <c r="WCB31" s="34"/>
      <c r="WCC31" s="34"/>
      <c r="WCD31" s="34"/>
      <c r="WCE31" s="34"/>
      <c r="WCF31" s="34"/>
      <c r="WCG31" s="34"/>
      <c r="WCH31" s="34"/>
      <c r="WCI31" s="34"/>
      <c r="WCJ31" s="34"/>
      <c r="WCK31" s="34"/>
      <c r="WCL31" s="34"/>
      <c r="WCM31" s="34"/>
      <c r="WCN31" s="34"/>
      <c r="WCO31" s="34"/>
      <c r="WCP31" s="34"/>
      <c r="WCQ31" s="34"/>
      <c r="WCR31" s="34"/>
      <c r="WCS31" s="34"/>
      <c r="WCT31" s="34"/>
      <c r="WCU31" s="34"/>
      <c r="WCV31" s="34"/>
      <c r="WCW31" s="34"/>
      <c r="WCX31" s="34"/>
      <c r="WCY31" s="34"/>
      <c r="WCZ31" s="34"/>
      <c r="WDA31" s="34"/>
      <c r="WDB31" s="34"/>
      <c r="WDC31" s="34"/>
      <c r="WDD31" s="34"/>
      <c r="WDE31" s="34"/>
      <c r="WDF31" s="34"/>
      <c r="WDG31" s="34"/>
      <c r="WDH31" s="34"/>
      <c r="WDI31" s="34"/>
      <c r="WDJ31" s="34"/>
      <c r="WDK31" s="34"/>
      <c r="WDL31" s="34"/>
      <c r="WDM31" s="34"/>
      <c r="WDN31" s="34"/>
      <c r="WDO31" s="34"/>
      <c r="WDP31" s="34"/>
      <c r="WDQ31" s="34"/>
      <c r="WDR31" s="34"/>
      <c r="WDS31" s="34"/>
      <c r="WDT31" s="34"/>
      <c r="WDU31" s="34"/>
      <c r="WDV31" s="34"/>
      <c r="WDW31" s="34"/>
      <c r="WDX31" s="34"/>
      <c r="WDY31" s="34"/>
      <c r="WDZ31" s="34"/>
      <c r="WEA31" s="34"/>
      <c r="WEB31" s="34"/>
      <c r="WEC31" s="34"/>
      <c r="WED31" s="34"/>
      <c r="WEE31" s="34"/>
      <c r="WEF31" s="34"/>
      <c r="WEG31" s="34"/>
      <c r="WEH31" s="34"/>
      <c r="WEI31" s="34"/>
      <c r="WEJ31" s="34"/>
      <c r="WEK31" s="34"/>
      <c r="WEL31" s="34"/>
      <c r="WEM31" s="34"/>
      <c r="WEN31" s="34"/>
      <c r="WEO31" s="34"/>
      <c r="WEP31" s="34"/>
      <c r="WEQ31" s="34"/>
      <c r="WER31" s="34"/>
      <c r="WES31" s="34"/>
      <c r="WET31" s="34"/>
      <c r="WEU31" s="34"/>
      <c r="WEV31" s="34"/>
      <c r="WEW31" s="34"/>
      <c r="WEX31" s="34"/>
      <c r="WEY31" s="34"/>
      <c r="WEZ31" s="34"/>
      <c r="WFA31" s="34"/>
      <c r="WFB31" s="34"/>
      <c r="WFC31" s="34"/>
      <c r="WFD31" s="34"/>
      <c r="WFE31" s="34"/>
      <c r="WFF31" s="34"/>
      <c r="WFG31" s="34"/>
      <c r="WFH31" s="34"/>
      <c r="WFI31" s="34"/>
      <c r="WFJ31" s="34"/>
      <c r="WFK31" s="34"/>
      <c r="WFL31" s="34"/>
      <c r="WFM31" s="34"/>
      <c r="WFN31" s="34"/>
      <c r="WFO31" s="34"/>
      <c r="WFP31" s="34"/>
      <c r="WFQ31" s="34"/>
      <c r="WFR31" s="34"/>
      <c r="WFS31" s="34"/>
      <c r="WFT31" s="34"/>
      <c r="WFU31" s="34"/>
      <c r="WFV31" s="34"/>
      <c r="WFW31" s="34"/>
      <c r="WFX31" s="34"/>
      <c r="WFY31" s="34"/>
      <c r="WFZ31" s="34"/>
      <c r="WGA31" s="34"/>
      <c r="WGB31" s="34"/>
      <c r="WGC31" s="34"/>
      <c r="WGD31" s="34"/>
      <c r="WGE31" s="34"/>
      <c r="WGF31" s="34"/>
      <c r="WGG31" s="34"/>
      <c r="WGH31" s="34"/>
      <c r="WGI31" s="34"/>
      <c r="WGJ31" s="34"/>
      <c r="WGK31" s="34"/>
      <c r="WGL31" s="34"/>
      <c r="WGM31" s="34"/>
      <c r="WGN31" s="34"/>
      <c r="WGO31" s="34"/>
      <c r="WGP31" s="34"/>
      <c r="WGQ31" s="34"/>
      <c r="WGR31" s="34"/>
      <c r="WGS31" s="34"/>
      <c r="WGT31" s="34"/>
      <c r="WGU31" s="34"/>
      <c r="WGV31" s="34"/>
      <c r="WGW31" s="34"/>
      <c r="WGX31" s="34"/>
      <c r="WGY31" s="34"/>
      <c r="WGZ31" s="34"/>
      <c r="WHA31" s="34"/>
      <c r="WHB31" s="34"/>
      <c r="WHC31" s="34"/>
      <c r="WHD31" s="34"/>
      <c r="WHE31" s="34"/>
      <c r="WHF31" s="34"/>
      <c r="WHG31" s="34"/>
      <c r="WHH31" s="34"/>
      <c r="WHI31" s="34"/>
      <c r="WHJ31" s="34"/>
      <c r="WHK31" s="34"/>
      <c r="WHL31" s="34"/>
      <c r="WHM31" s="34"/>
      <c r="WHN31" s="34"/>
      <c r="WHO31" s="34"/>
      <c r="WHP31" s="34"/>
      <c r="WHQ31" s="34"/>
      <c r="WHR31" s="34"/>
      <c r="WHS31" s="34"/>
      <c r="WHT31" s="34"/>
      <c r="WHU31" s="34"/>
      <c r="WHV31" s="34"/>
      <c r="WHW31" s="34"/>
      <c r="WHX31" s="34"/>
      <c r="WHY31" s="34"/>
      <c r="WHZ31" s="34"/>
      <c r="WIA31" s="34"/>
      <c r="WIB31" s="34"/>
      <c r="WIC31" s="34"/>
      <c r="WID31" s="34"/>
      <c r="WIE31" s="34"/>
      <c r="WIF31" s="34"/>
      <c r="WIG31" s="34"/>
      <c r="WIH31" s="34"/>
      <c r="WII31" s="34"/>
      <c r="WIJ31" s="34"/>
      <c r="WIK31" s="34"/>
      <c r="WIL31" s="34"/>
      <c r="WIM31" s="34"/>
      <c r="WIN31" s="34"/>
      <c r="WIO31" s="34"/>
      <c r="WIP31" s="34"/>
      <c r="WIQ31" s="34"/>
      <c r="WIR31" s="34"/>
      <c r="WIS31" s="34"/>
      <c r="WIT31" s="34"/>
      <c r="WIU31" s="34"/>
      <c r="WIV31" s="34"/>
      <c r="WIW31" s="34"/>
      <c r="WIX31" s="34"/>
      <c r="WIY31" s="34"/>
      <c r="WIZ31" s="34"/>
      <c r="WJA31" s="34"/>
      <c r="WJB31" s="34"/>
      <c r="WJC31" s="34"/>
      <c r="WJD31" s="34"/>
      <c r="WJE31" s="34"/>
      <c r="WJF31" s="34"/>
      <c r="WJG31" s="34"/>
      <c r="WJH31" s="34"/>
      <c r="WJI31" s="34"/>
      <c r="WJJ31" s="34"/>
      <c r="WJK31" s="34"/>
      <c r="WJL31" s="34"/>
      <c r="WJM31" s="34"/>
      <c r="WJN31" s="34"/>
      <c r="WJO31" s="34"/>
      <c r="WJP31" s="34"/>
      <c r="WJQ31" s="34"/>
      <c r="WJR31" s="34"/>
      <c r="WJS31" s="34"/>
      <c r="WJT31" s="34"/>
      <c r="WJU31" s="34"/>
      <c r="WJV31" s="34"/>
      <c r="WJW31" s="34"/>
      <c r="WJX31" s="34"/>
      <c r="WJY31" s="34"/>
      <c r="WJZ31" s="34"/>
      <c r="WKA31" s="34"/>
      <c r="WKB31" s="34"/>
      <c r="WKC31" s="34"/>
      <c r="WKD31" s="34"/>
      <c r="WKE31" s="34"/>
      <c r="WKF31" s="34"/>
      <c r="WKG31" s="34"/>
      <c r="WKH31" s="34"/>
      <c r="WKI31" s="34"/>
      <c r="WKJ31" s="34"/>
      <c r="WKK31" s="34"/>
      <c r="WKL31" s="34"/>
      <c r="WKM31" s="34"/>
      <c r="WKN31" s="34"/>
      <c r="WKO31" s="34"/>
      <c r="WKP31" s="34"/>
      <c r="WKQ31" s="34"/>
      <c r="WKR31" s="34"/>
      <c r="WKS31" s="34"/>
      <c r="WKT31" s="34"/>
      <c r="WKU31" s="34"/>
      <c r="WKV31" s="34"/>
      <c r="WKW31" s="34"/>
      <c r="WKX31" s="34"/>
      <c r="WKY31" s="34"/>
      <c r="WKZ31" s="34"/>
      <c r="WLA31" s="34"/>
      <c r="WLB31" s="34"/>
      <c r="WLC31" s="34"/>
      <c r="WLD31" s="34"/>
      <c r="WLE31" s="34"/>
      <c r="WLF31" s="34"/>
      <c r="WLG31" s="34"/>
      <c r="WLH31" s="34"/>
      <c r="WLI31" s="34"/>
      <c r="WLJ31" s="34"/>
      <c r="WLK31" s="34"/>
      <c r="WLL31" s="34"/>
      <c r="WLM31" s="34"/>
      <c r="WLN31" s="34"/>
      <c r="WLO31" s="34"/>
      <c r="WLP31" s="34"/>
      <c r="WLQ31" s="34"/>
      <c r="WLR31" s="34"/>
      <c r="WLS31" s="34"/>
      <c r="WLT31" s="34"/>
      <c r="WLU31" s="34"/>
      <c r="WLV31" s="34"/>
      <c r="WLW31" s="34"/>
      <c r="WLX31" s="34"/>
      <c r="WLY31" s="34"/>
      <c r="WLZ31" s="34"/>
      <c r="WMA31" s="34"/>
      <c r="WMB31" s="34"/>
      <c r="WMC31" s="34"/>
      <c r="WMD31" s="34"/>
      <c r="WME31" s="34"/>
      <c r="WMF31" s="34"/>
      <c r="WMG31" s="34"/>
      <c r="WMH31" s="34"/>
      <c r="WMI31" s="34"/>
      <c r="WMJ31" s="34"/>
      <c r="WMK31" s="34"/>
      <c r="WML31" s="34"/>
      <c r="WMM31" s="34"/>
      <c r="WMN31" s="34"/>
      <c r="WMO31" s="34"/>
      <c r="WMP31" s="34"/>
      <c r="WMQ31" s="34"/>
      <c r="WMR31" s="34"/>
      <c r="WMS31" s="34"/>
      <c r="WMT31" s="34"/>
      <c r="WMU31" s="34"/>
      <c r="WMV31" s="34"/>
      <c r="WMW31" s="34"/>
      <c r="WMX31" s="34"/>
      <c r="WMY31" s="34"/>
      <c r="WMZ31" s="34"/>
      <c r="WNA31" s="34"/>
      <c r="WNB31" s="34"/>
      <c r="WNC31" s="34"/>
      <c r="WND31" s="34"/>
      <c r="WNE31" s="34"/>
      <c r="WNF31" s="34"/>
      <c r="WNG31" s="34"/>
      <c r="WNH31" s="34"/>
      <c r="WNI31" s="34"/>
      <c r="WNJ31" s="34"/>
      <c r="WNK31" s="34"/>
      <c r="WNL31" s="34"/>
      <c r="WNM31" s="34"/>
      <c r="WNN31" s="34"/>
      <c r="WNO31" s="34"/>
      <c r="WNP31" s="34"/>
      <c r="WNQ31" s="34"/>
      <c r="WNR31" s="34"/>
      <c r="WNS31" s="34"/>
      <c r="WNT31" s="34"/>
      <c r="WNU31" s="34"/>
      <c r="WNV31" s="34"/>
      <c r="WNW31" s="34"/>
      <c r="WNX31" s="34"/>
      <c r="WNY31" s="34"/>
      <c r="WNZ31" s="34"/>
      <c r="WOA31" s="34"/>
      <c r="WOB31" s="34"/>
      <c r="WOC31" s="34"/>
      <c r="WOD31" s="34"/>
      <c r="WOE31" s="34"/>
      <c r="WOF31" s="34"/>
      <c r="WOG31" s="34"/>
      <c r="WOH31" s="34"/>
      <c r="WOI31" s="34"/>
      <c r="WOJ31" s="34"/>
      <c r="WOK31" s="34"/>
      <c r="WOL31" s="34"/>
      <c r="WOM31" s="34"/>
      <c r="WON31" s="34"/>
      <c r="WOO31" s="34"/>
      <c r="WOP31" s="34"/>
      <c r="WOQ31" s="34"/>
      <c r="WOR31" s="34"/>
      <c r="WOS31" s="34"/>
      <c r="WOT31" s="34"/>
      <c r="WOU31" s="34"/>
      <c r="WOV31" s="34"/>
      <c r="WOW31" s="34"/>
      <c r="WOX31" s="34"/>
      <c r="WOY31" s="34"/>
      <c r="WOZ31" s="34"/>
      <c r="WPA31" s="34"/>
      <c r="WPB31" s="34"/>
      <c r="WPC31" s="34"/>
      <c r="WPD31" s="34"/>
      <c r="WPE31" s="34"/>
      <c r="WPF31" s="34"/>
      <c r="WPG31" s="34"/>
      <c r="WPH31" s="34"/>
      <c r="WPI31" s="34"/>
      <c r="WPJ31" s="34"/>
      <c r="WPK31" s="34"/>
      <c r="WPL31" s="34"/>
      <c r="WPM31" s="34"/>
      <c r="WPN31" s="34"/>
      <c r="WPO31" s="34"/>
      <c r="WPP31" s="34"/>
      <c r="WPQ31" s="34"/>
      <c r="WPR31" s="34"/>
      <c r="WPS31" s="34"/>
      <c r="WPT31" s="34"/>
      <c r="WPU31" s="34"/>
      <c r="WPV31" s="34"/>
      <c r="WPW31" s="34"/>
      <c r="WPX31" s="34"/>
      <c r="WPY31" s="34"/>
      <c r="WPZ31" s="34"/>
      <c r="WQA31" s="34"/>
      <c r="WQB31" s="34"/>
      <c r="WQC31" s="34"/>
      <c r="WQD31" s="34"/>
      <c r="WQE31" s="34"/>
      <c r="WQF31" s="34"/>
      <c r="WQG31" s="34"/>
      <c r="WQH31" s="34"/>
      <c r="WQI31" s="34"/>
      <c r="WQJ31" s="34"/>
      <c r="WQK31" s="34"/>
      <c r="WQL31" s="34"/>
      <c r="WQM31" s="34"/>
      <c r="WQN31" s="34"/>
      <c r="WQO31" s="34"/>
      <c r="WQP31" s="34"/>
      <c r="WQQ31" s="34"/>
      <c r="WQR31" s="34"/>
      <c r="WQS31" s="34"/>
      <c r="WQT31" s="34"/>
      <c r="WQU31" s="34"/>
      <c r="WQV31" s="34"/>
      <c r="WQW31" s="34"/>
      <c r="WQX31" s="34"/>
      <c r="WQY31" s="34"/>
      <c r="WQZ31" s="34"/>
      <c r="WRA31" s="34"/>
      <c r="WRB31" s="34"/>
      <c r="WRC31" s="34"/>
      <c r="WRD31" s="34"/>
      <c r="WRE31" s="34"/>
      <c r="WRF31" s="34"/>
      <c r="WRG31" s="34"/>
      <c r="WRH31" s="34"/>
      <c r="WRI31" s="34"/>
      <c r="WRJ31" s="34"/>
      <c r="WRK31" s="34"/>
      <c r="WRL31" s="34"/>
      <c r="WRM31" s="34"/>
      <c r="WRN31" s="34"/>
      <c r="WRO31" s="34"/>
      <c r="WRP31" s="34"/>
      <c r="WRQ31" s="34"/>
      <c r="WRR31" s="34"/>
      <c r="WRS31" s="34"/>
      <c r="WRT31" s="34"/>
      <c r="WRU31" s="34"/>
      <c r="WRV31" s="34"/>
      <c r="WRW31" s="34"/>
      <c r="WRX31" s="34"/>
      <c r="WRY31" s="34"/>
      <c r="WRZ31" s="34"/>
      <c r="WSA31" s="34"/>
      <c r="WSB31" s="34"/>
      <c r="WSC31" s="34"/>
      <c r="WSD31" s="34"/>
      <c r="WSE31" s="34"/>
      <c r="WSF31" s="34"/>
      <c r="WSG31" s="34"/>
      <c r="WSH31" s="34"/>
      <c r="WSI31" s="34"/>
      <c r="WSJ31" s="34"/>
      <c r="WSK31" s="34"/>
      <c r="WSL31" s="34"/>
      <c r="WSM31" s="34"/>
      <c r="WSN31" s="34"/>
      <c r="WSO31" s="34"/>
      <c r="WSP31" s="34"/>
      <c r="WSQ31" s="34"/>
      <c r="WSR31" s="34"/>
      <c r="WSS31" s="34"/>
      <c r="WST31" s="34"/>
      <c r="WSU31" s="34"/>
      <c r="WSV31" s="34"/>
      <c r="WSW31" s="34"/>
      <c r="WSX31" s="34"/>
      <c r="WSY31" s="34"/>
      <c r="WSZ31" s="34"/>
      <c r="WTA31" s="34"/>
      <c r="WTB31" s="34"/>
      <c r="WTC31" s="34"/>
      <c r="WTD31" s="34"/>
      <c r="WTE31" s="34"/>
      <c r="WTF31" s="34"/>
      <c r="WTG31" s="34"/>
      <c r="WTH31" s="34"/>
      <c r="WTI31" s="34"/>
      <c r="WTJ31" s="34"/>
      <c r="WTK31" s="34"/>
      <c r="WTL31" s="34"/>
      <c r="WTM31" s="34"/>
      <c r="WTN31" s="34"/>
      <c r="WTO31" s="34"/>
      <c r="WTP31" s="34"/>
      <c r="WTQ31" s="34"/>
      <c r="WTR31" s="34"/>
      <c r="WTS31" s="34"/>
      <c r="WTT31" s="34"/>
      <c r="WTU31" s="34"/>
      <c r="WTV31" s="34"/>
      <c r="WTW31" s="34"/>
      <c r="WTX31" s="34"/>
      <c r="WTY31" s="34"/>
      <c r="WTZ31" s="34"/>
      <c r="WUA31" s="34"/>
      <c r="WUB31" s="34"/>
      <c r="WUC31" s="34"/>
      <c r="WUD31" s="34"/>
      <c r="WUE31" s="34"/>
      <c r="WUF31" s="34"/>
      <c r="WUG31" s="34"/>
      <c r="WUH31" s="34"/>
      <c r="WUI31" s="34"/>
      <c r="WUJ31" s="34"/>
      <c r="WUK31" s="34"/>
      <c r="WUL31" s="34"/>
      <c r="WUM31" s="34"/>
      <c r="WUN31" s="34"/>
      <c r="WUO31" s="34"/>
      <c r="WUP31" s="34"/>
      <c r="WUQ31" s="34"/>
      <c r="WUR31" s="34"/>
      <c r="WUS31" s="34"/>
      <c r="WUT31" s="34"/>
      <c r="WUU31" s="34"/>
      <c r="WUV31" s="34"/>
      <c r="WUW31" s="34"/>
      <c r="WUX31" s="34"/>
      <c r="WUY31" s="34"/>
      <c r="WUZ31" s="34"/>
      <c r="WVA31" s="34"/>
      <c r="WVB31" s="34"/>
      <c r="WVC31" s="34"/>
      <c r="WVD31" s="34"/>
      <c r="WVE31" s="34"/>
      <c r="WVF31" s="34"/>
      <c r="WVG31" s="34"/>
      <c r="WVH31" s="34"/>
      <c r="WVI31" s="34"/>
      <c r="WVJ31" s="34"/>
      <c r="WVK31" s="34"/>
      <c r="WVL31" s="34"/>
      <c r="WVM31" s="34"/>
      <c r="WVN31" s="34"/>
      <c r="WVO31" s="34"/>
      <c r="WVP31" s="34"/>
      <c r="WVQ31" s="34"/>
      <c r="WVR31" s="34"/>
      <c r="WVS31" s="34"/>
      <c r="WVT31" s="34"/>
      <c r="WVU31" s="34"/>
      <c r="WVV31" s="34"/>
      <c r="WVW31" s="34"/>
      <c r="WVX31" s="34"/>
      <c r="WVY31" s="34"/>
      <c r="WVZ31" s="34"/>
      <c r="WWA31" s="34"/>
      <c r="WWB31" s="34"/>
      <c r="WWC31" s="34"/>
      <c r="WWD31" s="34"/>
      <c r="WWE31" s="34"/>
      <c r="WWF31" s="34"/>
      <c r="WWG31" s="34"/>
      <c r="WWH31" s="34"/>
      <c r="WWI31" s="34"/>
      <c r="WWJ31" s="34"/>
      <c r="WWK31" s="34"/>
      <c r="WWL31" s="34"/>
      <c r="WWM31" s="34"/>
      <c r="WWN31" s="34"/>
      <c r="WWO31" s="34"/>
      <c r="WWP31" s="34"/>
      <c r="WWQ31" s="34"/>
      <c r="WWR31" s="34"/>
      <c r="WWS31" s="34"/>
      <c r="WWT31" s="34"/>
      <c r="WWU31" s="34"/>
      <c r="WWV31" s="34"/>
      <c r="WWW31" s="34"/>
      <c r="WWX31" s="34"/>
      <c r="WWY31" s="34"/>
      <c r="WWZ31" s="34"/>
      <c r="WXA31" s="34"/>
      <c r="WXB31" s="34"/>
      <c r="WXC31" s="34"/>
      <c r="WXD31" s="34"/>
      <c r="WXE31" s="34"/>
      <c r="WXF31" s="34"/>
      <c r="WXG31" s="34"/>
      <c r="WXH31" s="34"/>
      <c r="WXI31" s="34"/>
      <c r="WXJ31" s="34"/>
      <c r="WXK31" s="34"/>
      <c r="WXL31" s="34"/>
      <c r="WXM31" s="34"/>
      <c r="WXN31" s="34"/>
      <c r="WXO31" s="34"/>
      <c r="WXP31" s="34"/>
      <c r="WXQ31" s="34"/>
      <c r="WXR31" s="34"/>
      <c r="WXS31" s="34"/>
      <c r="WXT31" s="34"/>
      <c r="WXU31" s="34"/>
      <c r="WXV31" s="34"/>
      <c r="WXW31" s="34"/>
      <c r="WXX31" s="34"/>
      <c r="WXY31" s="34"/>
      <c r="WXZ31" s="34"/>
      <c r="WYA31" s="34"/>
      <c r="WYB31" s="34"/>
      <c r="WYC31" s="34"/>
      <c r="WYD31" s="34"/>
      <c r="WYE31" s="34"/>
      <c r="WYF31" s="34"/>
      <c r="WYG31" s="34"/>
      <c r="WYH31" s="34"/>
      <c r="WYI31" s="34"/>
      <c r="WYJ31" s="34"/>
      <c r="WYK31" s="34"/>
      <c r="WYL31" s="34"/>
      <c r="WYM31" s="34"/>
      <c r="WYN31" s="34"/>
      <c r="WYO31" s="34"/>
      <c r="WYP31" s="34"/>
      <c r="WYQ31" s="34"/>
      <c r="WYR31" s="34"/>
      <c r="WYS31" s="34"/>
      <c r="WYT31" s="34"/>
      <c r="WYU31" s="34"/>
      <c r="WYV31" s="34"/>
      <c r="WYW31" s="34"/>
      <c r="WYX31" s="34"/>
      <c r="WYY31" s="34"/>
      <c r="WYZ31" s="34"/>
      <c r="WZA31" s="34"/>
      <c r="WZB31" s="34"/>
      <c r="WZC31" s="34"/>
      <c r="WZD31" s="34"/>
      <c r="WZE31" s="34"/>
      <c r="WZF31" s="34"/>
      <c r="WZG31" s="34"/>
      <c r="WZH31" s="34"/>
      <c r="WZI31" s="34"/>
      <c r="WZJ31" s="34"/>
      <c r="WZK31" s="34"/>
      <c r="WZL31" s="34"/>
      <c r="WZM31" s="34"/>
      <c r="WZN31" s="34"/>
      <c r="WZO31" s="34"/>
      <c r="WZP31" s="34"/>
      <c r="WZQ31" s="34"/>
      <c r="WZR31" s="34"/>
      <c r="WZS31" s="34"/>
      <c r="WZT31" s="34"/>
      <c r="WZU31" s="34"/>
      <c r="WZV31" s="34"/>
      <c r="WZW31" s="34"/>
      <c r="WZX31" s="34"/>
      <c r="WZY31" s="34"/>
      <c r="WZZ31" s="34"/>
      <c r="XAA31" s="34"/>
      <c r="XAB31" s="34"/>
      <c r="XAC31" s="34"/>
      <c r="XAD31" s="34"/>
      <c r="XAE31" s="34"/>
      <c r="XAF31" s="34"/>
      <c r="XAG31" s="34"/>
      <c r="XAH31" s="34"/>
      <c r="XAI31" s="34"/>
      <c r="XAJ31" s="34"/>
      <c r="XAK31" s="34"/>
      <c r="XAL31" s="34"/>
      <c r="XAM31" s="34"/>
      <c r="XAN31" s="34"/>
      <c r="XAO31" s="34"/>
      <c r="XAP31" s="34"/>
      <c r="XAQ31" s="34"/>
      <c r="XAR31" s="34"/>
      <c r="XAS31" s="34"/>
      <c r="XAT31" s="34"/>
      <c r="XAU31" s="34"/>
      <c r="XAV31" s="34"/>
      <c r="XAW31" s="34"/>
      <c r="XAX31" s="34"/>
      <c r="XAY31" s="34"/>
      <c r="XAZ31" s="34"/>
      <c r="XBA31" s="34"/>
      <c r="XBB31" s="34"/>
      <c r="XBC31" s="34"/>
      <c r="XBD31" s="34"/>
      <c r="XBE31" s="34"/>
      <c r="XBF31" s="34"/>
      <c r="XBG31" s="34"/>
      <c r="XBH31" s="34"/>
      <c r="XBI31" s="34"/>
      <c r="XBJ31" s="34"/>
      <c r="XBK31" s="34"/>
      <c r="XBL31" s="34"/>
      <c r="XBM31" s="34"/>
      <c r="XBN31" s="34"/>
      <c r="XBO31" s="34"/>
      <c r="XBP31" s="34"/>
      <c r="XBQ31" s="34"/>
      <c r="XBR31" s="34"/>
      <c r="XBS31" s="34"/>
      <c r="XBT31" s="34"/>
      <c r="XBU31" s="34"/>
      <c r="XBV31" s="34"/>
      <c r="XBW31" s="34"/>
      <c r="XBX31" s="34"/>
      <c r="XBY31" s="34"/>
      <c r="XBZ31" s="34"/>
      <c r="XCA31" s="34"/>
      <c r="XCB31" s="34"/>
      <c r="XCC31" s="34"/>
      <c r="XCD31" s="34"/>
      <c r="XCE31" s="34"/>
      <c r="XCF31" s="34"/>
      <c r="XCG31" s="34"/>
      <c r="XCH31" s="34"/>
      <c r="XCI31" s="34"/>
      <c r="XCJ31" s="34"/>
      <c r="XCK31" s="34"/>
      <c r="XCL31" s="34"/>
      <c r="XCM31" s="34"/>
      <c r="XCN31" s="34"/>
      <c r="XCO31" s="34"/>
      <c r="XCP31" s="34"/>
      <c r="XCQ31" s="34"/>
      <c r="XCR31" s="34"/>
      <c r="XCS31" s="34"/>
      <c r="XCT31" s="34"/>
      <c r="XCU31" s="34"/>
      <c r="XCV31" s="34"/>
      <c r="XCW31" s="34"/>
      <c r="XCX31" s="34"/>
      <c r="XCY31" s="34"/>
      <c r="XCZ31" s="34"/>
      <c r="XDA31" s="34"/>
      <c r="XDB31" s="34"/>
      <c r="XDC31" s="34"/>
      <c r="XDD31" s="34"/>
      <c r="XDE31" s="34"/>
      <c r="XDF31" s="34"/>
      <c r="XDG31" s="34"/>
      <c r="XDH31" s="34"/>
      <c r="XDI31" s="34"/>
      <c r="XDJ31" s="34"/>
      <c r="XDK31" s="34"/>
      <c r="XDL31" s="34"/>
      <c r="XDM31" s="34"/>
      <c r="XDN31" s="34"/>
      <c r="XDO31" s="34"/>
      <c r="XDP31" s="34"/>
      <c r="XDQ31" s="34"/>
      <c r="XDR31" s="34"/>
      <c r="XDS31" s="34"/>
      <c r="XDT31" s="34"/>
      <c r="XDU31" s="34"/>
      <c r="XDV31" s="34"/>
      <c r="XDW31" s="34"/>
      <c r="XDX31" s="34"/>
      <c r="XDY31" s="34"/>
      <c r="XDZ31" s="34"/>
      <c r="XEA31" s="34"/>
      <c r="XEB31" s="34"/>
      <c r="XEC31" s="34"/>
      <c r="XED31" s="34"/>
      <c r="XEE31" s="34"/>
      <c r="XEF31" s="34"/>
      <c r="XEG31" s="34"/>
      <c r="XEH31" s="34"/>
      <c r="XEI31" s="34"/>
      <c r="XEJ31" s="34"/>
      <c r="XEK31" s="34"/>
      <c r="XEL31" s="34"/>
      <c r="XEM31" s="34"/>
      <c r="XEN31" s="34"/>
      <c r="XEO31" s="34"/>
      <c r="XEP31" s="34"/>
      <c r="XEQ31" s="34"/>
      <c r="XER31" s="34"/>
      <c r="XES31" s="34"/>
      <c r="XET31" s="34"/>
      <c r="XEU31" s="34"/>
      <c r="XEV31" s="34"/>
      <c r="XEW31" s="34"/>
      <c r="XEX31" s="34"/>
    </row>
    <row r="32" spans="1:16378" ht="12" customHeight="1" thickBot="1" x14ac:dyDescent="0.3">
      <c r="A32" s="35"/>
      <c r="B32" s="31"/>
      <c r="I32" s="24"/>
      <c r="J32" s="24"/>
      <c r="K32" s="24"/>
      <c r="L32" s="18"/>
    </row>
    <row r="33" spans="1:12" ht="39" customHeight="1" thickBot="1" x14ac:dyDescent="0.25">
      <c r="A33" s="40"/>
      <c r="B33" s="53"/>
      <c r="C33" s="48"/>
      <c r="D33" s="48"/>
      <c r="E33" s="48"/>
      <c r="F33" s="48"/>
      <c r="G33" s="48"/>
      <c r="H33" s="48"/>
      <c r="I33" s="48"/>
      <c r="J33" s="48"/>
      <c r="K33" s="48"/>
      <c r="L33" s="18"/>
    </row>
    <row r="34" spans="1:12" ht="112.5" customHeight="1" thickBot="1" x14ac:dyDescent="0.25">
      <c r="A34" s="41"/>
      <c r="B34" s="42"/>
      <c r="C34" s="50"/>
      <c r="D34" s="50"/>
      <c r="E34" s="50"/>
      <c r="F34" s="50"/>
      <c r="G34" s="50"/>
      <c r="H34" s="49"/>
      <c r="I34" s="49"/>
      <c r="J34" s="50"/>
      <c r="K34" s="50"/>
      <c r="L34" s="18"/>
    </row>
    <row r="35" spans="1:12" ht="112.5" customHeight="1" thickBot="1" x14ac:dyDescent="0.25">
      <c r="A35" s="43"/>
      <c r="B35" s="44"/>
      <c r="C35" s="52"/>
      <c r="D35" s="52"/>
      <c r="E35" s="52"/>
      <c r="F35" s="52"/>
      <c r="G35" s="52"/>
      <c r="H35" s="51"/>
      <c r="I35" s="51"/>
      <c r="J35" s="52"/>
      <c r="K35" s="52"/>
      <c r="L35" s="18"/>
    </row>
    <row r="36" spans="1:12" ht="112.5" customHeight="1" thickBot="1" x14ac:dyDescent="0.25">
      <c r="A36" s="43"/>
      <c r="B36" s="44"/>
      <c r="C36" s="52"/>
      <c r="D36" s="52"/>
      <c r="E36" s="52"/>
      <c r="F36" s="52"/>
      <c r="G36" s="52"/>
      <c r="H36" s="51"/>
      <c r="I36" s="51"/>
      <c r="J36" s="52"/>
      <c r="K36" s="52"/>
      <c r="L36" s="18"/>
    </row>
    <row r="37" spans="1:12" ht="112.5" customHeight="1" thickBot="1" x14ac:dyDescent="0.25">
      <c r="A37" s="43"/>
      <c r="B37" s="44"/>
      <c r="C37" s="52"/>
      <c r="D37" s="52"/>
      <c r="E37" s="52"/>
      <c r="F37" s="52"/>
      <c r="G37" s="52"/>
      <c r="H37" s="51"/>
      <c r="I37" s="51"/>
      <c r="J37" s="52"/>
      <c r="K37" s="52"/>
      <c r="L37" s="18"/>
    </row>
    <row r="38" spans="1:12" ht="102" customHeight="1" thickBot="1" x14ac:dyDescent="0.25">
      <c r="A38" s="45"/>
      <c r="B38" s="46"/>
      <c r="C38" s="52"/>
      <c r="D38" s="52"/>
      <c r="E38" s="52"/>
      <c r="F38" s="52"/>
      <c r="G38" s="52"/>
      <c r="H38" s="51"/>
      <c r="I38" s="51"/>
      <c r="J38" s="52"/>
      <c r="K38" s="52"/>
      <c r="L38" s="18"/>
    </row>
    <row r="39" spans="1:12" ht="14.45" hidden="1" customHeight="1" x14ac:dyDescent="0.25">
      <c r="I39" s="24"/>
      <c r="J39" s="24"/>
      <c r="K39" s="24"/>
      <c r="L39" s="18"/>
    </row>
    <row r="40" spans="1:12" ht="14.45" hidden="1" customHeight="1" x14ac:dyDescent="0.25">
      <c r="I40" s="24"/>
      <c r="J40" s="24"/>
      <c r="K40" s="24"/>
      <c r="L40" s="18"/>
    </row>
    <row r="41" spans="1:12" ht="14.45" hidden="1" customHeight="1" x14ac:dyDescent="0.25">
      <c r="I41" s="24"/>
      <c r="J41" s="24"/>
      <c r="K41" s="24"/>
      <c r="L41" s="18"/>
    </row>
    <row r="42" spans="1:12" ht="14.45" hidden="1" customHeight="1" x14ac:dyDescent="0.25">
      <c r="I42" s="24"/>
      <c r="J42" s="24"/>
      <c r="K42" s="24"/>
      <c r="L42" s="18"/>
    </row>
    <row r="43" spans="1:12" ht="14.45" hidden="1" customHeight="1" x14ac:dyDescent="0.25">
      <c r="I43" s="24"/>
      <c r="J43" s="24"/>
      <c r="K43" s="24"/>
      <c r="L43" s="18"/>
    </row>
    <row r="44" spans="1:12" ht="14.45" hidden="1" customHeight="1" x14ac:dyDescent="0.25">
      <c r="I44" s="24"/>
      <c r="J44" s="24"/>
      <c r="K44" s="24"/>
      <c r="L44" s="18"/>
    </row>
    <row r="45" spans="1:12" ht="14.45" hidden="1" customHeight="1" x14ac:dyDescent="0.25">
      <c r="I45" s="24"/>
      <c r="J45" s="24"/>
      <c r="K45" s="24"/>
    </row>
    <row r="46" spans="1:12" ht="14.45" hidden="1" customHeight="1" x14ac:dyDescent="0.25">
      <c r="I46" s="24"/>
      <c r="J46" s="24"/>
      <c r="K46" s="24"/>
    </row>
    <row r="47" spans="1:12" ht="14.45" hidden="1" customHeight="1" x14ac:dyDescent="0.25">
      <c r="I47" s="24"/>
      <c r="J47" s="24"/>
      <c r="K47" s="24"/>
    </row>
    <row r="48" spans="1:12" ht="14.45" hidden="1" customHeight="1" x14ac:dyDescent="0.25">
      <c r="I48" s="24"/>
      <c r="J48" s="24"/>
      <c r="K48" s="24"/>
    </row>
    <row r="49" spans="9:11" ht="14.45" hidden="1" customHeight="1" x14ac:dyDescent="0.25">
      <c r="I49" s="24"/>
      <c r="J49" s="24"/>
      <c r="K49" s="24"/>
    </row>
    <row r="50" spans="9:11" ht="14.45" hidden="1" customHeight="1" x14ac:dyDescent="0.25">
      <c r="I50" s="24"/>
      <c r="J50" s="24"/>
      <c r="K50" s="24"/>
    </row>
    <row r="51" spans="9:11" ht="14.45" hidden="1" customHeight="1" x14ac:dyDescent="0.25">
      <c r="I51" s="24"/>
      <c r="J51" s="24"/>
      <c r="K51" s="24"/>
    </row>
    <row r="52" spans="9:11" ht="14.45" hidden="1" customHeight="1" x14ac:dyDescent="0.25">
      <c r="I52" s="24"/>
      <c r="J52" s="24"/>
      <c r="K52" s="24"/>
    </row>
    <row r="53" spans="9:11" ht="14.45" hidden="1" customHeight="1" x14ac:dyDescent="0.25">
      <c r="I53" s="24"/>
      <c r="J53" s="24"/>
      <c r="K53" s="24"/>
    </row>
    <row r="54" spans="9:11" ht="14.45" hidden="1" customHeight="1" x14ac:dyDescent="0.25">
      <c r="I54" s="24"/>
      <c r="J54" s="24"/>
      <c r="K54" s="24"/>
    </row>
    <row r="55" spans="9:11" ht="14.45" hidden="1" customHeight="1" x14ac:dyDescent="0.25">
      <c r="I55" s="24"/>
      <c r="J55" s="24"/>
      <c r="K55" s="24"/>
    </row>
    <row r="56" spans="9:11" ht="14.45" hidden="1" customHeight="1" x14ac:dyDescent="0.25">
      <c r="I56" s="24"/>
      <c r="J56" s="24"/>
      <c r="K56" s="24"/>
    </row>
    <row r="57" spans="9:11" ht="14.45" hidden="1" customHeight="1" x14ac:dyDescent="0.25">
      <c r="I57" s="24"/>
      <c r="J57" s="24"/>
      <c r="K57" s="24"/>
    </row>
    <row r="58" spans="9:11" ht="14.45" hidden="1" customHeight="1" x14ac:dyDescent="0.25">
      <c r="I58" s="24"/>
      <c r="J58" s="24"/>
      <c r="K58" s="24"/>
    </row>
    <row r="59" spans="9:11" ht="14.45" hidden="1" customHeight="1" x14ac:dyDescent="0.25">
      <c r="I59" s="24"/>
      <c r="J59" s="24"/>
      <c r="K59" s="24"/>
    </row>
    <row r="60" spans="9:11" ht="14.45" hidden="1" customHeight="1" x14ac:dyDescent="0.25">
      <c r="I60" s="24"/>
      <c r="J60" s="24"/>
      <c r="K60" s="24"/>
    </row>
    <row r="61" spans="9:11" ht="14.45" hidden="1" customHeight="1" x14ac:dyDescent="0.25">
      <c r="I61" s="24"/>
      <c r="J61" s="24"/>
      <c r="K61" s="24"/>
    </row>
    <row r="62" spans="9:11" ht="14.45" hidden="1" customHeight="1" x14ac:dyDescent="0.25">
      <c r="I62" s="24"/>
      <c r="J62" s="24"/>
      <c r="K62" s="24"/>
    </row>
    <row r="63" spans="9:11" ht="14.45" hidden="1" customHeight="1" x14ac:dyDescent="0.25">
      <c r="I63" s="24"/>
      <c r="J63" s="24"/>
      <c r="K63" s="24"/>
    </row>
    <row r="64" spans="9:11" ht="14.45" hidden="1" customHeight="1" x14ac:dyDescent="0.25">
      <c r="I64" s="24"/>
      <c r="J64" s="24"/>
      <c r="K64" s="24"/>
    </row>
    <row r="65" spans="9:11" ht="14.45" hidden="1" customHeight="1" x14ac:dyDescent="0.25">
      <c r="I65" s="24"/>
      <c r="J65" s="24"/>
      <c r="K65" s="24"/>
    </row>
    <row r="66" spans="9:11" ht="14.45" hidden="1" customHeight="1" x14ac:dyDescent="0.25">
      <c r="I66" s="24"/>
      <c r="J66" s="24"/>
      <c r="K66" s="24"/>
    </row>
    <row r="67" spans="9:11" ht="14.45" hidden="1" customHeight="1" x14ac:dyDescent="0.25">
      <c r="I67" s="24"/>
      <c r="J67" s="24"/>
      <c r="K67" s="24"/>
    </row>
    <row r="68" spans="9:11" ht="14.45" hidden="1" customHeight="1" x14ac:dyDescent="0.25">
      <c r="I68" s="24"/>
      <c r="J68" s="24"/>
      <c r="K68" s="24"/>
    </row>
    <row r="69" spans="9:11" ht="14.45" hidden="1" customHeight="1" x14ac:dyDescent="0.25">
      <c r="I69" s="24"/>
      <c r="J69" s="24"/>
      <c r="K69" s="24"/>
    </row>
    <row r="70" spans="9:11" ht="14.45" hidden="1" customHeight="1" x14ac:dyDescent="0.25">
      <c r="I70" s="24"/>
      <c r="J70" s="24"/>
      <c r="K70" s="24"/>
    </row>
    <row r="71" spans="9:11" ht="14.45" hidden="1" customHeight="1" x14ac:dyDescent="0.25">
      <c r="I71" s="24"/>
      <c r="J71" s="24"/>
      <c r="K71" s="24"/>
    </row>
    <row r="72" spans="9:11" ht="14.45" hidden="1" customHeight="1" x14ac:dyDescent="0.25">
      <c r="I72" s="24"/>
      <c r="J72" s="24"/>
      <c r="K72" s="24"/>
    </row>
    <row r="73" spans="9:11" ht="14.45" hidden="1" customHeight="1" x14ac:dyDescent="0.25">
      <c r="I73" s="24"/>
      <c r="J73" s="24"/>
      <c r="K73" s="24"/>
    </row>
    <row r="74" spans="9:11" ht="14.45" hidden="1" customHeight="1" x14ac:dyDescent="0.25">
      <c r="I74" s="24"/>
      <c r="J74" s="24"/>
      <c r="K74" s="24"/>
    </row>
    <row r="75" spans="9:11" ht="14.45" hidden="1" customHeight="1" x14ac:dyDescent="0.25">
      <c r="I75" s="24"/>
      <c r="J75" s="24"/>
      <c r="K75" s="24"/>
    </row>
    <row r="76" spans="9:11" ht="14.45" hidden="1" customHeight="1" x14ac:dyDescent="0.25">
      <c r="I76" s="24"/>
      <c r="J76" s="24"/>
      <c r="K76" s="24"/>
    </row>
    <row r="77" spans="9:11" ht="14.45" hidden="1" customHeight="1" x14ac:dyDescent="0.25">
      <c r="I77" s="24"/>
      <c r="J77" s="24"/>
      <c r="K77" s="24"/>
    </row>
    <row r="78" spans="9:11" ht="14.45" hidden="1" customHeight="1" x14ac:dyDescent="0.25">
      <c r="I78" s="24"/>
      <c r="J78" s="24"/>
      <c r="K78" s="24"/>
    </row>
    <row r="79" spans="9:11" ht="14.45" hidden="1" customHeight="1" x14ac:dyDescent="0.25">
      <c r="I79" s="24"/>
      <c r="J79" s="24"/>
      <c r="K79" s="24"/>
    </row>
    <row r="80" spans="9:11" ht="15" customHeight="1" x14ac:dyDescent="0.25">
      <c r="I80" s="24"/>
      <c r="J80" s="24"/>
      <c r="K80" s="24"/>
    </row>
    <row r="81" spans="9:11" ht="15" hidden="1" customHeight="1" x14ac:dyDescent="0.25">
      <c r="I81" s="54"/>
      <c r="J81" s="54"/>
      <c r="K81" s="54"/>
    </row>
    <row r="82" spans="9:11" ht="15" hidden="1" customHeight="1" x14ac:dyDescent="0.25"/>
    <row r="83" spans="9:11" ht="15" hidden="1" customHeight="1" x14ac:dyDescent="0.25"/>
    <row r="84" spans="9:11" ht="15" hidden="1" customHeight="1" x14ac:dyDescent="0.25"/>
    <row r="85" spans="9:11" ht="15" hidden="1" customHeight="1" x14ac:dyDescent="0.25"/>
  </sheetData>
  <mergeCells count="35">
    <mergeCell ref="A17:B17"/>
    <mergeCell ref="C17:F17"/>
    <mergeCell ref="J17:K17"/>
    <mergeCell ref="I3:K3"/>
    <mergeCell ref="A5:G5"/>
    <mergeCell ref="A6:B7"/>
    <mergeCell ref="C6:G6"/>
    <mergeCell ref="A8:B8"/>
    <mergeCell ref="A9:B9"/>
    <mergeCell ref="A10:B10"/>
    <mergeCell ref="A11:B11"/>
    <mergeCell ref="A12:B12"/>
    <mergeCell ref="I12:K13"/>
    <mergeCell ref="A15:B15"/>
    <mergeCell ref="A18:B18"/>
    <mergeCell ref="C18:F18"/>
    <mergeCell ref="J18:K18"/>
    <mergeCell ref="A19:B19"/>
    <mergeCell ref="C19:F19"/>
    <mergeCell ref="J19:K19"/>
    <mergeCell ref="A20:B20"/>
    <mergeCell ref="C20:F20"/>
    <mergeCell ref="J20:K20"/>
    <mergeCell ref="A21:B21"/>
    <mergeCell ref="C21:F21"/>
    <mergeCell ref="J21:K21"/>
    <mergeCell ref="A28:B28"/>
    <mergeCell ref="C28:G28"/>
    <mergeCell ref="A29:B29"/>
    <mergeCell ref="A25:B25"/>
    <mergeCell ref="C25:G25"/>
    <mergeCell ref="A26:B26"/>
    <mergeCell ref="C26:G26"/>
    <mergeCell ref="A27:B27"/>
    <mergeCell ref="C27:G27"/>
  </mergeCells>
  <pageMargins left="0.31496062992125984" right="0.31496062992125984" top="0.11811023622047245" bottom="0" header="0.31496062992125984" footer="0"/>
  <pageSetup paperSize="8" scale="59" orientation="landscape"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E872D4-052A-4A62-92F2-342BE1E1BEEE}">
  <sheetPr>
    <tabColor theme="4"/>
  </sheetPr>
  <dimension ref="A51:A221"/>
  <sheetViews>
    <sheetView zoomScale="80" zoomScaleNormal="80" workbookViewId="0">
      <selection activeCell="V46" sqref="V46"/>
    </sheetView>
  </sheetViews>
  <sheetFormatPr defaultRowHeight="12.75" x14ac:dyDescent="0.2"/>
  <sheetData>
    <row r="51" ht="31.9" customHeight="1" x14ac:dyDescent="0.2"/>
    <row r="212" spans="1:1" x14ac:dyDescent="0.2">
      <c r="A212" s="36" t="s">
        <v>48</v>
      </c>
    </row>
    <row r="213" spans="1:1" x14ac:dyDescent="0.2">
      <c r="A213" t="s">
        <v>49</v>
      </c>
    </row>
    <row r="214" spans="1:1" x14ac:dyDescent="0.2">
      <c r="A214" t="s">
        <v>50</v>
      </c>
    </row>
    <row r="215" spans="1:1" x14ac:dyDescent="0.2">
      <c r="A215" t="s">
        <v>51</v>
      </c>
    </row>
    <row r="216" spans="1:1" x14ac:dyDescent="0.2">
      <c r="A216" t="s">
        <v>52</v>
      </c>
    </row>
    <row r="217" spans="1:1" x14ac:dyDescent="0.2">
      <c r="A217" t="s">
        <v>53</v>
      </c>
    </row>
    <row r="218" spans="1:1" x14ac:dyDescent="0.2">
      <c r="A218" t="s">
        <v>54</v>
      </c>
    </row>
    <row r="219" spans="1:1" x14ac:dyDescent="0.2">
      <c r="A219" t="s">
        <v>55</v>
      </c>
    </row>
    <row r="220" spans="1:1" x14ac:dyDescent="0.2">
      <c r="A220" t="s">
        <v>56</v>
      </c>
    </row>
    <row r="221" spans="1:1" x14ac:dyDescent="0.2">
      <c r="A221" t="s">
        <v>57</v>
      </c>
    </row>
  </sheetData>
  <pageMargins left="0.70866141732283472" right="0.70866141732283472" top="0.74803149606299213" bottom="0.74803149606299213" header="0.31496062992125984" footer="0.31496062992125984"/>
  <pageSetup orientation="portrait" horizontalDpi="90" verticalDpi="9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A41BEB-22E5-4D41-9C40-1D130191421C}">
  <dimension ref="B1:G8"/>
  <sheetViews>
    <sheetView workbookViewId="0">
      <selection activeCell="K18" sqref="K18"/>
    </sheetView>
  </sheetViews>
  <sheetFormatPr defaultRowHeight="12.75" x14ac:dyDescent="0.2"/>
  <cols>
    <col min="2" max="7" width="15.42578125" customWidth="1"/>
  </cols>
  <sheetData>
    <row r="1" spans="2:7" ht="13.5" thickBot="1" x14ac:dyDescent="0.25"/>
    <row r="2" spans="2:7" ht="30.75" thickBot="1" x14ac:dyDescent="0.25">
      <c r="B2" s="3" t="s">
        <v>58</v>
      </c>
      <c r="C2" s="185" t="s">
        <v>59</v>
      </c>
      <c r="D2" s="186"/>
      <c r="E2" s="186"/>
      <c r="F2" s="186"/>
      <c r="G2" s="187"/>
    </row>
    <row r="3" spans="2:7" ht="13.5" thickBot="1" x14ac:dyDescent="0.25">
      <c r="B3" s="4" t="s">
        <v>19</v>
      </c>
      <c r="C3" s="4" t="s">
        <v>60</v>
      </c>
      <c r="D3" s="5" t="s">
        <v>61</v>
      </c>
      <c r="E3" s="5" t="s">
        <v>62</v>
      </c>
      <c r="F3" s="5" t="s">
        <v>63</v>
      </c>
      <c r="G3" s="5" t="s">
        <v>64</v>
      </c>
    </row>
    <row r="4" spans="2:7" ht="15.75" thickBot="1" x14ac:dyDescent="0.25">
      <c r="B4" s="4" t="s">
        <v>65</v>
      </c>
      <c r="C4" s="6" t="s">
        <v>66</v>
      </c>
      <c r="D4" s="7" t="s">
        <v>67</v>
      </c>
      <c r="E4" s="8" t="s">
        <v>68</v>
      </c>
      <c r="F4" s="9" t="s">
        <v>69</v>
      </c>
      <c r="G4" s="9" t="s">
        <v>69</v>
      </c>
    </row>
    <row r="5" spans="2:7" ht="15.75" thickBot="1" x14ac:dyDescent="0.25">
      <c r="B5" s="4" t="s">
        <v>70</v>
      </c>
      <c r="C5" s="6" t="s">
        <v>66</v>
      </c>
      <c r="D5" s="7" t="s">
        <v>67</v>
      </c>
      <c r="E5" s="8" t="s">
        <v>68</v>
      </c>
      <c r="F5" s="9" t="s">
        <v>69</v>
      </c>
      <c r="G5" s="9" t="s">
        <v>69</v>
      </c>
    </row>
    <row r="6" spans="2:7" ht="15.75" thickBot="1" x14ac:dyDescent="0.25">
      <c r="B6" s="4" t="s">
        <v>71</v>
      </c>
      <c r="C6" s="10" t="s">
        <v>66</v>
      </c>
      <c r="D6" s="7" t="s">
        <v>67</v>
      </c>
      <c r="E6" s="7" t="s">
        <v>67</v>
      </c>
      <c r="F6" s="8" t="s">
        <v>68</v>
      </c>
      <c r="G6" s="9" t="s">
        <v>69</v>
      </c>
    </row>
    <row r="7" spans="2:7" ht="15.75" thickBot="1" x14ac:dyDescent="0.25">
      <c r="B7" s="4" t="s">
        <v>72</v>
      </c>
      <c r="C7" s="6" t="s">
        <v>66</v>
      </c>
      <c r="D7" s="10" t="s">
        <v>66</v>
      </c>
      <c r="E7" s="7" t="s">
        <v>67</v>
      </c>
      <c r="F7" s="8" t="s">
        <v>68</v>
      </c>
      <c r="G7" s="8" t="s">
        <v>68</v>
      </c>
    </row>
    <row r="8" spans="2:7" ht="15.75" thickBot="1" x14ac:dyDescent="0.25">
      <c r="B8" s="4" t="s">
        <v>73</v>
      </c>
      <c r="C8" s="6" t="s">
        <v>66</v>
      </c>
      <c r="D8" s="6" t="s">
        <v>66</v>
      </c>
      <c r="E8" s="10" t="s">
        <v>66</v>
      </c>
      <c r="F8" s="8" t="s">
        <v>68</v>
      </c>
      <c r="G8" s="8" t="s">
        <v>68</v>
      </c>
    </row>
  </sheetData>
  <mergeCells count="1">
    <mergeCell ref="C2:G2"/>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60C5064C05142441B3EB527A6B096937" ma:contentTypeVersion="14" ma:contentTypeDescription="Create a new document." ma:contentTypeScope="" ma:versionID="4449f3349b00060154e64f5d3b5d5940">
  <xsd:schema xmlns:xsd="http://www.w3.org/2001/XMLSchema" xmlns:xs="http://www.w3.org/2001/XMLSchema" xmlns:p="http://schemas.microsoft.com/office/2006/metadata/properties" xmlns:ns2="951a2ad7-cc55-4cfb-88f5-aa1703f47aa8" xmlns:ns3="1b809514-d108-4e7c-8c52-cc97a01e2ece" targetNamespace="http://schemas.microsoft.com/office/2006/metadata/properties" ma:root="true" ma:fieldsID="0b7de48d6f6353173eedfa199eb724be" ns2:_="" ns3:_="">
    <xsd:import namespace="951a2ad7-cc55-4cfb-88f5-aa1703f47aa8"/>
    <xsd:import namespace="1b809514-d108-4e7c-8c52-cc97a01e2ece"/>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1a2ad7-cc55-4cfb-88f5-aa1703f47aa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3f13a378-aa2d-4aaa-8557-a949d1436260}" ma:internalName="TaxCatchAll" ma:showField="CatchAllData" ma:web="951a2ad7-cc55-4cfb-88f5-aa1703f47aa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b809514-d108-4e7c-8c52-cc97a01e2ec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7b62557d-3aae-4dad-ba7a-a6f8fed0ae24"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b809514-d108-4e7c-8c52-cc97a01e2ece">
      <Terms xmlns="http://schemas.microsoft.com/office/infopath/2007/PartnerControls"/>
    </lcf76f155ced4ddcb4097134ff3c332f>
    <TaxCatchAll xmlns="951a2ad7-cc55-4cfb-88f5-aa1703f47aa8" xsi:nil="true"/>
    <_dlc_DocId xmlns="951a2ad7-cc55-4cfb-88f5-aa1703f47aa8">COMPANY-1618173797-3420591</_dlc_DocId>
    <_dlc_DocIdUrl xmlns="951a2ad7-cc55-4cfb-88f5-aa1703f47aa8">
      <Url>https://riskstrategiesau.sharepoint.com/sites/COMPANY/_layouts/15/DocIdRedir.aspx?ID=COMPANY-1618173797-3420591</Url>
      <Description>COMPANY-1618173797-3420591</Description>
    </_dlc_DocIdUrl>
  </documentManagement>
</p:properties>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0482E4-2393-430B-9F39-DA887996685A}">
  <ds:schemaRefs>
    <ds:schemaRef ds:uri="http://schemas.microsoft.com/sharepoint/events"/>
  </ds:schemaRefs>
</ds:datastoreItem>
</file>

<file path=customXml/itemProps2.xml><?xml version="1.0" encoding="utf-8"?>
<ds:datastoreItem xmlns:ds="http://schemas.openxmlformats.org/officeDocument/2006/customXml" ds:itemID="{CF4EFF4B-4926-4F03-B02F-DDEBC312C0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1a2ad7-cc55-4cfb-88f5-aa1703f47aa8"/>
    <ds:schemaRef ds:uri="1b809514-d108-4e7c-8c52-cc97a01e2e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B31D28-C25A-41A8-83D4-CAC66670D3A9}">
  <ds:schemaRefs>
    <ds:schemaRef ds:uri="http://schemas.microsoft.com/office/2006/metadata/properties"/>
    <ds:schemaRef ds:uri="http://schemas.microsoft.com/office/infopath/2007/PartnerControls"/>
    <ds:schemaRef ds:uri="dcf4ac46-e34a-44ba-90f8-fab39e16d11d"/>
    <ds:schemaRef ds:uri="7dd2f01f-c085-45f5-9d3a-1d7d727142a7"/>
    <ds:schemaRef ds:uri="1b809514-d108-4e7c-8c52-cc97a01e2ece"/>
    <ds:schemaRef ds:uri="951a2ad7-cc55-4cfb-88f5-aa1703f47aa8"/>
  </ds:schemaRefs>
</ds:datastoreItem>
</file>

<file path=customXml/itemProps4.xml><?xml version="1.0" encoding="utf-8"?>
<ds:datastoreItem xmlns:ds="http://schemas.openxmlformats.org/officeDocument/2006/customXml" ds:itemID="{CB0E0568-41D9-4E70-AF82-F7522A34F320}">
  <ds:schemaRefs>
    <ds:schemaRef ds:uri="http://schemas.microsoft.com/office/2006/metadata/longProperties"/>
  </ds:schemaRefs>
</ds:datastoreItem>
</file>

<file path=customXml/itemProps5.xml><?xml version="1.0" encoding="utf-8"?>
<ds:datastoreItem xmlns:ds="http://schemas.openxmlformats.org/officeDocument/2006/customXml" ds:itemID="{0727834D-B789-43B8-B7BB-CFDB1D0BCDBC}">
  <ds:schemaRefs>
    <ds:schemaRef ds:uri="http://schemas.microsoft.com/sharepoint/v3/contenttype/forms"/>
  </ds:schemaRefs>
</ds:datastoreItem>
</file>

<file path=docMetadata/LabelInfo.xml><?xml version="1.0" encoding="utf-8"?>
<clbl:labelList xmlns:clbl="http://schemas.microsoft.com/office/2020/mipLabelMetadata">
  <clbl:label id="{82fa3fd3-029b-403d-91b4-1dc930cb0e60}" enabled="1" method="Standard" siteId="{4ae48b41-0137-4599-8661-fc641fe77bea}"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3</vt:i4>
      </vt:variant>
    </vt:vector>
  </HeadingPairs>
  <TitlesOfParts>
    <vt:vector size="8" baseType="lpstr">
      <vt:lpstr>1. Definition and Guidance</vt:lpstr>
      <vt:lpstr>2. Risk Assessment Register</vt:lpstr>
      <vt:lpstr>3. Risk &amp; Controls Effectivenes</vt:lpstr>
      <vt:lpstr>4. Risk Impact Categories</vt:lpstr>
      <vt:lpstr>Special</vt:lpstr>
      <vt:lpstr>'1. Definition and Guidance'!Print_Area</vt:lpstr>
      <vt:lpstr>'3. Risk &amp; Controls Effectivenes'!Print_Area</vt:lpstr>
      <vt:lpstr>'1. Definition and Guidance'!Print_Titles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VLine HSE Risk Assessment Tool</dc:title>
  <dc:subject/>
  <dc:creator>Sofra, Gerard</dc:creator>
  <cp:keywords/>
  <dc:description/>
  <cp:lastModifiedBy>Laurel Johnson</cp:lastModifiedBy>
  <cp:revision/>
  <dcterms:created xsi:type="dcterms:W3CDTF">2010-01-08T02:33:09Z</dcterms:created>
  <dcterms:modified xsi:type="dcterms:W3CDTF">2025-05-05T04:02:43Z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Functional Area - Choice">
    <vt:lpwstr>Safety</vt:lpwstr>
  </property>
  <property fmtid="{D5CDD505-2E9C-101B-9397-08002B2CF9AE}" pid="3" name="Record Type">
    <vt:lpwstr>Softcopy</vt:lpwstr>
  </property>
  <property fmtid="{D5CDD505-2E9C-101B-9397-08002B2CF9AE}" pid="4" name="File Note / Hardcopy Location">
    <vt:lpwstr>EWRM Risk Register tool for document control</vt:lpwstr>
  </property>
  <property fmtid="{D5CDD505-2E9C-101B-9397-08002B2CF9AE}" pid="5" name="ContentType">
    <vt:lpwstr>IMS Controlled Document</vt:lpwstr>
  </property>
  <property fmtid="{D5CDD505-2E9C-101B-9397-08002B2CF9AE}" pid="6" name="_dlc_DocId">
    <vt:lpwstr>SMK7JCRPATXY-43-977</vt:lpwstr>
  </property>
  <property fmtid="{D5CDD505-2E9C-101B-9397-08002B2CF9AE}" pid="7" name="_dlc_DocIdItemGuid">
    <vt:lpwstr>7f0277e7-4a47-4258-94b6-46f42f571415</vt:lpwstr>
  </property>
  <property fmtid="{D5CDD505-2E9C-101B-9397-08002B2CF9AE}" pid="8" name="_dlc_DocIdUrl">
    <vt:lpwstr>http://ddms/_layouts/DocIdRedir.aspx?ID=SMK7JCRPATXY-43-977, SMK7JCRPATXY-43-977</vt:lpwstr>
  </property>
  <property fmtid="{D5CDD505-2E9C-101B-9397-08002B2CF9AE}" pid="9" name="ContentTypeId">
    <vt:lpwstr>0x01010060C5064C05142441B3EB527A6B096937</vt:lpwstr>
  </property>
  <property fmtid="{D5CDD505-2E9C-101B-9397-08002B2CF9AE}" pid="10" name="Assigned To0">
    <vt:lpwstr>829;#VLINE\scott.ryan</vt:lpwstr>
  </property>
  <property fmtid="{D5CDD505-2E9C-101B-9397-08002B2CF9AE}" pid="11" name="Order">
    <vt:r8>10800</vt:r8>
  </property>
  <property fmtid="{D5CDD505-2E9C-101B-9397-08002B2CF9AE}" pid="12" name="Archive-Document-v1">
    <vt:lpwstr>, </vt:lpwstr>
  </property>
  <property fmtid="{D5CDD505-2E9C-101B-9397-08002B2CF9AE}" pid="13" name="Document Approval Process(1)">
    <vt:lpwstr>, </vt:lpwstr>
  </property>
  <property fmtid="{D5CDD505-2E9C-101B-9397-08002B2CF9AE}" pid="14" name="Issue Copy Site">
    <vt:lpwstr/>
  </property>
  <property fmtid="{D5CDD505-2E9C-101B-9397-08002B2CF9AE}" pid="15" name="Document-Approval-Process-v1">
    <vt:lpwstr>https://vlineau.sharepoint.com/sites/imssite/Controlled%20Documents/_layouts/15/wrkstat.aspx?List=07c680e9-ac63-408b-af1f-2b193003c984&amp;WorkflowInstanceName=77b95a21-a7d6-469c-bc1f-7b280f7ec901, Completed</vt:lpwstr>
  </property>
  <property fmtid="{D5CDD505-2E9C-101B-9397-08002B2CF9AE}" pid="16" name="ReadOnlyPermissions">
    <vt:lpwstr>, </vt:lpwstr>
  </property>
  <property fmtid="{D5CDD505-2E9C-101B-9397-08002B2CF9AE}" pid="17" name="Team">
    <vt:lpwstr/>
  </property>
  <property fmtid="{D5CDD505-2E9C-101B-9397-08002B2CF9AE}" pid="18" name="Archive Documents(1)">
    <vt:lpwstr>, </vt:lpwstr>
  </property>
  <property fmtid="{D5CDD505-2E9C-101B-9397-08002B2CF9AE}" pid="19" name="Set Anonymous Link(1)">
    <vt:lpwstr>, </vt:lpwstr>
  </property>
  <property fmtid="{D5CDD505-2E9C-101B-9397-08002B2CF9AE}" pid="20" name="Request Document Approval">
    <vt:lpwstr>, </vt:lpwstr>
  </property>
  <property fmtid="{D5CDD505-2E9C-101B-9397-08002B2CF9AE}" pid="21" name="PermissionChange-v1">
    <vt:lpwstr>, </vt:lpwstr>
  </property>
  <property fmtid="{D5CDD505-2E9C-101B-9397-08002B2CF9AE}" pid="22" name="Set-Anonymous-Link-v1">
    <vt:lpwstr>, </vt:lpwstr>
  </property>
  <property fmtid="{D5CDD505-2E9C-101B-9397-08002B2CF9AE}" pid="23" name="Organisational Function">
    <vt:lpwstr>4;#Health Safety and Environment|ad27d717-4dbe-406b-85ef-db0cb94c60c0</vt:lpwstr>
  </property>
  <property fmtid="{D5CDD505-2E9C-101B-9397-08002B2CF9AE}" pid="24" name="Version Acknowledgement(1)">
    <vt:lpwstr>, </vt:lpwstr>
  </property>
  <property fmtid="{D5CDD505-2E9C-101B-9397-08002B2CF9AE}" pid="25" name="Permission_Change_v2(1)">
    <vt:lpwstr>, </vt:lpwstr>
  </property>
  <property fmtid="{D5CDD505-2E9C-101B-9397-08002B2CF9AE}" pid="26" name="Asset Management - System Groups">
    <vt:lpwstr/>
  </property>
  <property fmtid="{D5CDD505-2E9C-101B-9397-08002B2CF9AE}" pid="27" name="eec9402b7d1944dcbb9441b9b163b10a">
    <vt:lpwstr/>
  </property>
  <property fmtid="{D5CDD505-2E9C-101B-9397-08002B2CF9AE}" pid="28" name="Document Type">
    <vt:lpwstr/>
  </property>
  <property fmtid="{D5CDD505-2E9C-101B-9397-08002B2CF9AE}" pid="29" name="Arup_Tags">
    <vt:lpwstr/>
  </property>
  <property fmtid="{D5CDD505-2E9C-101B-9397-08002B2CF9AE}" pid="30" name="MediaServiceImageTags">
    <vt:lpwstr/>
  </property>
  <property fmtid="{D5CDD505-2E9C-101B-9397-08002B2CF9AE}" pid="31" name="CO_Topics">
    <vt:lpwstr/>
  </property>
  <property fmtid="{D5CDD505-2E9C-101B-9397-08002B2CF9AE}" pid="32" name="CO_Communities">
    <vt:lpwstr/>
  </property>
  <property fmtid="{D5CDD505-2E9C-101B-9397-08002B2CF9AE}" pid="33" name="Arup_TypeOfContent">
    <vt:lpwstr/>
  </property>
</Properties>
</file>