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96" r:id="rId3"/>
    <p:sldMasterId id="2147483723" r:id="rId4"/>
    <p:sldMasterId id="2147483708" r:id="rId5"/>
  </p:sldMasterIdLst>
  <p:notesMasterIdLst>
    <p:notesMasterId r:id="rId7"/>
  </p:notesMasterIdLst>
  <p:handoutMasterIdLst>
    <p:handoutMasterId r:id="rId8"/>
  </p:handoutMasterIdLst>
  <p:sldIdLst>
    <p:sldId id="29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4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orient="horz" pos="529">
          <p15:clr>
            <a:srgbClr val="A4A3A4"/>
          </p15:clr>
        </p15:guide>
        <p15:guide id="4" orient="horz" pos="1524">
          <p15:clr>
            <a:srgbClr val="A4A3A4"/>
          </p15:clr>
        </p15:guide>
        <p15:guide id="5" orient="horz" pos="224">
          <p15:clr>
            <a:srgbClr val="A4A3A4"/>
          </p15:clr>
        </p15:guide>
        <p15:guide id="6" pos="226">
          <p15:clr>
            <a:srgbClr val="A4A3A4"/>
          </p15:clr>
        </p15:guide>
        <p15:guide id="7" pos="2880">
          <p15:clr>
            <a:srgbClr val="A4A3A4"/>
          </p15:clr>
        </p15:guide>
        <p15:guide id="8" orient="horz" pos="1904">
          <p15:clr>
            <a:srgbClr val="A4A3A4"/>
          </p15:clr>
        </p15:guide>
        <p15:guide id="9" orient="horz" pos="700">
          <p15:clr>
            <a:srgbClr val="A4A3A4"/>
          </p15:clr>
        </p15:guide>
        <p15:guide id="10" orient="horz" pos="1528">
          <p15:clr>
            <a:srgbClr val="A4A3A4"/>
          </p15:clr>
        </p15:guide>
        <p15:guide id="11" orient="horz" pos="233">
          <p15:clr>
            <a:srgbClr val="A4A3A4"/>
          </p15:clr>
        </p15:guide>
        <p15:guide id="12" orient="horz" pos="1715">
          <p15:clr>
            <a:srgbClr val="A4A3A4"/>
          </p15:clr>
        </p15:guide>
        <p15:guide id="13" orient="horz" pos="203">
          <p15:clr>
            <a:srgbClr val="A4A3A4"/>
          </p15:clr>
        </p15:guide>
        <p15:guide id="14" pos="3057">
          <p15:clr>
            <a:srgbClr val="A4A3A4"/>
          </p15:clr>
        </p15:guide>
        <p15:guide id="15" pos="23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5A9"/>
    <a:srgbClr val="DADADA"/>
    <a:srgbClr val="0BD760"/>
    <a:srgbClr val="D336C4"/>
    <a:srgbClr val="004E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D7B26C5-4107-4FEC-AEDC-1716B250A1E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46" autoAdjust="0"/>
    <p:restoredTop sz="94391"/>
  </p:normalViewPr>
  <p:slideViewPr>
    <p:cSldViewPr snapToGrid="0" snapToObjects="1" showGuides="1">
      <p:cViewPr varScale="1">
        <p:scale>
          <a:sx n="109" d="100"/>
          <a:sy n="109" d="100"/>
        </p:scale>
        <p:origin x="1050" y="114"/>
      </p:cViewPr>
      <p:guideLst>
        <p:guide orient="horz" pos="1704"/>
        <p:guide orient="horz" pos="2160"/>
        <p:guide orient="horz" pos="529"/>
        <p:guide orient="horz" pos="1524"/>
        <p:guide orient="horz" pos="224"/>
        <p:guide pos="226"/>
        <p:guide pos="2880"/>
        <p:guide orient="horz" pos="1904"/>
        <p:guide orient="horz" pos="700"/>
        <p:guide orient="horz" pos="1528"/>
        <p:guide orient="horz" pos="233"/>
        <p:guide orient="horz" pos="1715"/>
        <p:guide orient="horz" pos="203"/>
        <p:guide pos="3057"/>
        <p:guide pos="235"/>
      </p:guideLst>
    </p:cSldViewPr>
  </p:slideViewPr>
  <p:outlineViewPr>
    <p:cViewPr>
      <p:scale>
        <a:sx n="33" d="100"/>
        <a:sy n="33" d="100"/>
      </p:scale>
      <p:origin x="0" y="-463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11" d="100"/>
          <a:sy n="111" d="100"/>
        </p:scale>
        <p:origin x="2512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B839E4-A057-084B-A8A0-04F0A2C3F0A6}" type="datetimeFigureOut">
              <a:rPr lang="en-US" smtClean="0"/>
              <a:t>2/12/2016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34DCA7-D66F-E34C-A40D-53AA0680A2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803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C3A92B-D245-C74A-AD1C-A7E9D68C21D7}" type="datetimeFigureOut">
              <a:rPr lang="en-US" smtClean="0"/>
              <a:t>2/12/2016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3DE2B-9EF7-E44A-8A8D-81262F2C73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785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4290" y="2130425"/>
            <a:ext cx="5352240" cy="1470025"/>
          </a:xfrm>
          <a:prstGeom prst="rect">
            <a:avLst/>
          </a:prstGeom>
        </p:spPr>
        <p:txBody>
          <a:bodyPr anchor="ctr"/>
          <a:lstStyle>
            <a:lvl1pPr algn="l">
              <a:defRPr sz="3000" cap="all" baseline="0">
                <a:latin typeface="Arial Narrow"/>
                <a:cs typeface="Arial Narrow"/>
              </a:defRPr>
            </a:lvl1pPr>
          </a:lstStyle>
          <a:p>
            <a:r>
              <a:rPr lang="en-AU" dirty="0" smtClean="0"/>
              <a:t>TITLE PAGE (30pt Arial Narrow)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74290" y="3613923"/>
            <a:ext cx="5352240" cy="633181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00" cap="all" baseline="0">
                <a:solidFill>
                  <a:schemeClr val="bg1">
                    <a:lumMod val="50000"/>
                  </a:schemeClr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dirty="0" smtClean="0"/>
              <a:t>SUB HEADLINE / PRESENTER (18pt Arial Narrow)</a:t>
            </a:r>
            <a:endParaRPr 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4490439" y="278670"/>
            <a:ext cx="10711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400" dirty="0" smtClean="0">
                <a:solidFill>
                  <a:srgbClr val="0065A9"/>
                </a:solidFill>
                <a:latin typeface="Arial Narrow" panose="020B0606020202030204" pitchFamily="34" charset="0"/>
              </a:rPr>
              <a:t>MONASH</a:t>
            </a:r>
          </a:p>
          <a:p>
            <a:r>
              <a:rPr lang="en-AU" sz="1400" dirty="0" smtClean="0">
                <a:latin typeface="Arial Narrow" panose="020B0606020202030204" pitchFamily="34" charset="0"/>
              </a:rPr>
              <a:t>RURAL</a:t>
            </a:r>
            <a:r>
              <a:rPr lang="en-AU" sz="1400" baseline="0" dirty="0" smtClean="0">
                <a:latin typeface="Arial Narrow" panose="020B0606020202030204" pitchFamily="34" charset="0"/>
              </a:rPr>
              <a:t> </a:t>
            </a:r>
          </a:p>
          <a:p>
            <a:r>
              <a:rPr lang="en-AU" sz="1400" baseline="0" dirty="0" smtClean="0">
                <a:latin typeface="Arial Narrow" panose="020B0606020202030204" pitchFamily="34" charset="0"/>
              </a:rPr>
              <a:t>HEALTH</a:t>
            </a:r>
            <a:endParaRPr lang="en-AU" sz="1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846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: 1-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41896"/>
            <a:ext cx="8229600" cy="510825"/>
          </a:xfrm>
          <a:prstGeom prst="rect">
            <a:avLst/>
          </a:prstGeom>
        </p:spPr>
        <p:txBody>
          <a:bodyPr/>
          <a:lstStyle>
            <a:lvl1pPr algn="l">
              <a:defRPr sz="2400" cap="all" baseline="0">
                <a:latin typeface="Arial Narrow"/>
                <a:cs typeface="Arial Narrow"/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"/>
          </p:nvPr>
        </p:nvSpPr>
        <p:spPr>
          <a:xfrm>
            <a:off x="457199" y="1231260"/>
            <a:ext cx="8319621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charset="2"/>
              <a:buChar char="§"/>
              <a:defRPr sz="2000">
                <a:latin typeface="Arial"/>
                <a:cs typeface="Arial"/>
              </a:defRPr>
            </a:lvl1pPr>
            <a:lvl2pPr marL="742950" indent="-285750">
              <a:buFont typeface="Wingdings" panose="05000000000000000000" pitchFamily="2" charset="2"/>
              <a:buChar char="§"/>
              <a:defRPr sz="1800">
                <a:latin typeface="Arial"/>
                <a:cs typeface="Arial"/>
              </a:defRPr>
            </a:lvl2pPr>
            <a:lvl3pPr marL="1143000" indent="-228600">
              <a:buFont typeface="Wingdings" charset="2"/>
              <a:buChar char="§"/>
              <a:defRPr sz="1600">
                <a:latin typeface="Arial"/>
                <a:cs typeface="Arial"/>
              </a:defRPr>
            </a:lvl3pPr>
            <a:lvl4pPr>
              <a:defRPr sz="1400">
                <a:latin typeface="Arial"/>
                <a:cs typeface="Arial"/>
              </a:defRPr>
            </a:lvl4pPr>
            <a:lvl5pPr>
              <a:defRPr sz="18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</p:txBody>
      </p:sp>
      <p:sp>
        <p:nvSpPr>
          <p:cNvPr id="8" name="Slide Number Placeholder 6"/>
          <p:cNvSpPr txBox="1">
            <a:spLocks/>
          </p:cNvSpPr>
          <p:nvPr userDrawn="1"/>
        </p:nvSpPr>
        <p:spPr>
          <a:xfrm>
            <a:off x="4076885" y="6356350"/>
            <a:ext cx="990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240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4B116A7-1BBE-0246-8B18-68B8A757ECD8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477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tandard: 2-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41896"/>
            <a:ext cx="8229600" cy="510825"/>
          </a:xfrm>
          <a:prstGeom prst="rect">
            <a:avLst/>
          </a:prstGeom>
        </p:spPr>
        <p:txBody>
          <a:bodyPr/>
          <a:lstStyle>
            <a:lvl1pPr algn="l">
              <a:defRPr sz="2400" cap="all" baseline="0">
                <a:latin typeface="Arial Narrow"/>
                <a:cs typeface="Arial Narrow"/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3126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charset="2"/>
              <a:buChar char="§"/>
              <a:defRPr sz="2000">
                <a:latin typeface="Arial"/>
                <a:cs typeface="Arial"/>
              </a:defRPr>
            </a:lvl1pPr>
            <a:lvl2pPr marL="742950" indent="-285750">
              <a:buFont typeface="Wingdings" panose="05000000000000000000" pitchFamily="2" charset="2"/>
              <a:buChar char="§"/>
              <a:defRPr sz="1800">
                <a:latin typeface="Arial"/>
                <a:cs typeface="Arial"/>
              </a:defRPr>
            </a:lvl2pPr>
            <a:lvl3pPr marL="1143000" indent="-228600">
              <a:buFont typeface="Wingdings" charset="2"/>
              <a:buChar char="§"/>
              <a:defRPr sz="1600">
                <a:latin typeface="Arial"/>
                <a:cs typeface="Arial"/>
              </a:defRPr>
            </a:lvl3pPr>
            <a:lvl4pPr>
              <a:defRPr sz="1400">
                <a:latin typeface="Arial"/>
                <a:cs typeface="Arial"/>
              </a:defRPr>
            </a:lvl4pPr>
            <a:lvl5pPr>
              <a:defRPr sz="18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3126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charset="2"/>
              <a:buChar char="§"/>
              <a:defRPr sz="2000">
                <a:latin typeface="Arial"/>
                <a:cs typeface="Arial"/>
              </a:defRPr>
            </a:lvl1pPr>
            <a:lvl2pPr marL="742950" indent="-285750">
              <a:buFont typeface="Wingdings" panose="05000000000000000000" pitchFamily="2" charset="2"/>
              <a:buChar char="§"/>
              <a:defRPr sz="1800">
                <a:latin typeface="Arial"/>
                <a:cs typeface="Arial"/>
              </a:defRPr>
            </a:lvl2pPr>
            <a:lvl3pPr marL="1143000" indent="-228600">
              <a:buFont typeface="Wingdings" charset="2"/>
              <a:buChar char="§"/>
              <a:defRPr sz="1600">
                <a:latin typeface="Arial"/>
                <a:cs typeface="Arial"/>
              </a:defRPr>
            </a:lvl3pPr>
            <a:lvl4pPr>
              <a:defRPr sz="1400">
                <a:latin typeface="Arial"/>
                <a:cs typeface="Arial"/>
              </a:defRPr>
            </a:lvl4pPr>
            <a:lvl5pPr>
              <a:defRPr sz="18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>
          <a:xfrm>
            <a:off x="4076885" y="6356350"/>
            <a:ext cx="990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240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4B116A7-1BBE-0246-8B18-68B8A757ECD8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90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: 2-column text &amp;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idx="15"/>
          </p:nvPr>
        </p:nvSpPr>
        <p:spPr>
          <a:xfrm>
            <a:off x="3286278" y="1088125"/>
            <a:ext cx="5511828" cy="47437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Arial"/>
                <a:cs typeface="Arial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41896"/>
            <a:ext cx="8229600" cy="510825"/>
          </a:xfrm>
          <a:prstGeom prst="rect">
            <a:avLst/>
          </a:prstGeom>
        </p:spPr>
        <p:txBody>
          <a:bodyPr/>
          <a:lstStyle>
            <a:lvl1pPr algn="l">
              <a:defRPr sz="2400" cap="all" baseline="0">
                <a:latin typeface="Arial Narrow"/>
                <a:cs typeface="Arial Narrow"/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4"/>
          </p:nvPr>
        </p:nvSpPr>
        <p:spPr>
          <a:xfrm>
            <a:off x="457200" y="1088125"/>
            <a:ext cx="2484666" cy="4743791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charset="2"/>
              <a:buChar char="§"/>
              <a:defRPr sz="2000">
                <a:latin typeface="Arial"/>
                <a:cs typeface="Arial"/>
              </a:defRPr>
            </a:lvl1pPr>
            <a:lvl2pPr marL="742950" indent="-285750">
              <a:buFont typeface="Wingdings" panose="05000000000000000000" pitchFamily="2" charset="2"/>
              <a:buChar char="§"/>
              <a:defRPr sz="1800"/>
            </a:lvl2pPr>
            <a:lvl3pPr marL="1143000" indent="-228600">
              <a:buFont typeface="Wingdings" charset="2"/>
              <a:buChar char="§"/>
              <a:defRPr sz="1600"/>
            </a:lvl3pPr>
            <a:lvl4pPr>
              <a:defRPr sz="1400"/>
            </a:lvl4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>
          <a:xfrm>
            <a:off x="4076885" y="6356350"/>
            <a:ext cx="990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240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4B116A7-1BBE-0246-8B18-68B8A757ECD8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839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: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idx="1"/>
          </p:nvPr>
        </p:nvSpPr>
        <p:spPr>
          <a:xfrm>
            <a:off x="509445" y="1031359"/>
            <a:ext cx="8288662" cy="48715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Arial"/>
                <a:cs typeface="Arial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465607" y="141896"/>
            <a:ext cx="8332500" cy="487491"/>
          </a:xfrm>
          <a:prstGeom prst="rect">
            <a:avLst/>
          </a:prstGeom>
        </p:spPr>
        <p:txBody>
          <a:bodyPr/>
          <a:lstStyle>
            <a:lvl1pPr algn="l">
              <a:defRPr sz="2400" cap="all" baseline="0">
                <a:latin typeface="Arial Narrow" charset="0"/>
                <a:ea typeface="Arial Narrow" charset="0"/>
                <a:cs typeface="Arial Narrow" charset="0"/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6"/>
          <p:cNvSpPr txBox="1">
            <a:spLocks/>
          </p:cNvSpPr>
          <p:nvPr userDrawn="1"/>
        </p:nvSpPr>
        <p:spPr>
          <a:xfrm>
            <a:off x="4076885" y="6356350"/>
            <a:ext cx="990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240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4B116A7-1BBE-0246-8B18-68B8A757ECD8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89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344634" y="2582358"/>
            <a:ext cx="5326327" cy="1963182"/>
          </a:xfrm>
          <a:prstGeom prst="rect">
            <a:avLst/>
          </a:prstGeom>
        </p:spPr>
        <p:txBody>
          <a:bodyPr vert="horz" anchor="t"/>
          <a:lstStyle>
            <a:lvl1pPr marL="0" indent="0">
              <a:buNone/>
              <a:defRPr sz="3000" cap="all" baseline="0">
                <a:solidFill>
                  <a:schemeClr val="bg1"/>
                </a:solidFill>
                <a:latin typeface="Arial Narrow"/>
                <a:cs typeface="Arial Narrow"/>
              </a:defRPr>
            </a:lvl1pPr>
          </a:lstStyle>
          <a:p>
            <a:pPr lvl="0"/>
            <a:r>
              <a:rPr lang="en-AU" dirty="0" smtClean="0"/>
              <a:t>SECTION BREAK 1 </a:t>
            </a:r>
            <a:br>
              <a:rPr lang="en-AU" dirty="0" smtClean="0"/>
            </a:br>
            <a:r>
              <a:rPr lang="en-AU" dirty="0" smtClean="0"/>
              <a:t>(30pt Arial Narrow)</a:t>
            </a:r>
          </a:p>
        </p:txBody>
      </p:sp>
    </p:spTree>
    <p:extLst>
      <p:ext uri="{BB962C8B-B14F-4D97-AF65-F5344CB8AC3E}">
        <p14:creationId xmlns:p14="http://schemas.microsoft.com/office/powerpoint/2010/main" val="2967049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283494" y="2362514"/>
            <a:ext cx="5494159" cy="1470025"/>
          </a:xfrm>
          <a:prstGeom prst="rect">
            <a:avLst/>
          </a:prstGeom>
        </p:spPr>
        <p:txBody>
          <a:bodyPr anchor="ctr"/>
          <a:lstStyle>
            <a:lvl1pPr algn="l">
              <a:defRPr sz="2800" cap="all" baseline="0">
                <a:latin typeface="Arial Narrow"/>
                <a:cs typeface="Arial Narrow"/>
              </a:defRPr>
            </a:lvl1pPr>
          </a:lstStyle>
          <a:p>
            <a:r>
              <a:rPr lang="en-US" sz="3000" dirty="0" smtClean="0">
                <a:solidFill>
                  <a:srgbClr val="000000"/>
                </a:solidFill>
                <a:latin typeface="Arial Narrow"/>
                <a:cs typeface="Arial Narrow"/>
              </a:rPr>
              <a:t>SECTION BREAK 2 </a:t>
            </a:r>
            <a:br>
              <a:rPr lang="en-US" sz="3000" dirty="0" smtClean="0">
                <a:solidFill>
                  <a:srgbClr val="000000"/>
                </a:solidFill>
                <a:latin typeface="Arial Narrow"/>
                <a:cs typeface="Arial Narrow"/>
              </a:rPr>
            </a:br>
            <a:r>
              <a:rPr lang="en-US" sz="3000" dirty="0" smtClean="0">
                <a:solidFill>
                  <a:srgbClr val="000000"/>
                </a:solidFill>
                <a:latin typeface="Arial Narrow"/>
                <a:cs typeface="Arial Narrow"/>
              </a:rPr>
              <a:t>(30pt Arial Narrow)</a:t>
            </a:r>
            <a:endParaRPr lang="en-US" sz="300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307674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ive: 1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775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charset="2"/>
              <a:buChar char="§"/>
              <a:defRPr sz="2000">
                <a:latin typeface="Arial"/>
                <a:cs typeface="Arial"/>
              </a:defRPr>
            </a:lvl1pPr>
            <a:lvl2pPr marL="742950" indent="-285750">
              <a:buFont typeface="Wingdings" panose="05000000000000000000" pitchFamily="2" charset="2"/>
              <a:buChar char="§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Font typeface="Wingdings" charset="2"/>
              <a:buChar char="§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</p:txBody>
      </p:sp>
      <p:sp>
        <p:nvSpPr>
          <p:cNvPr id="8" name="Slide Number Placeholder 6"/>
          <p:cNvSpPr txBox="1">
            <a:spLocks/>
          </p:cNvSpPr>
          <p:nvPr userDrawn="1"/>
        </p:nvSpPr>
        <p:spPr>
          <a:xfrm>
            <a:off x="7596606" y="6376719"/>
            <a:ext cx="1212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240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4B116A7-1BBE-0246-8B18-68B8A757ECD8}" type="slidenum">
              <a:rPr lang="en-US" smtClean="0">
                <a:solidFill>
                  <a:schemeClr val="bg1">
                    <a:lumMod val="50000"/>
                  </a:schemeClr>
                </a:solidFill>
              </a:rPr>
              <a:pPr algn="r"/>
              <a:t>‹#›</a:t>
            </a:fld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78052" y="217549"/>
            <a:ext cx="5223117" cy="774054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90000"/>
              </a:lnSpc>
              <a:buNone/>
              <a:defRPr sz="2400" cap="all" baseline="0">
                <a:latin typeface="Arial Narrow"/>
                <a:cs typeface="Arial Narrow"/>
              </a:defRPr>
            </a:lvl1pPr>
          </a:lstStyle>
          <a:p>
            <a:pPr lvl="0"/>
            <a:r>
              <a:rPr lang="en-US" sz="2400" dirty="0" smtClean="0">
                <a:latin typeface="Arial Narrow"/>
                <a:cs typeface="Arial Narrow"/>
              </a:rPr>
              <a:t>CONTENT PAGE 2</a:t>
            </a:r>
            <a:br>
              <a:rPr lang="en-US" sz="2400" dirty="0" smtClean="0">
                <a:latin typeface="Arial Narrow"/>
                <a:cs typeface="Arial Narrow"/>
              </a:rPr>
            </a:br>
            <a:r>
              <a:rPr lang="en-US" sz="2400" dirty="0" smtClean="0">
                <a:latin typeface="Arial Narrow"/>
                <a:cs typeface="Arial Narrow"/>
              </a:rPr>
              <a:t>2 LINES (24pt Arial Narrow)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0770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ive: 2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charset="2"/>
              <a:buChar char="§"/>
              <a:defRPr sz="2000">
                <a:latin typeface="Arial"/>
                <a:cs typeface="Arial"/>
              </a:defRPr>
            </a:lvl1pPr>
            <a:lvl2pPr marL="742950" indent="-285750">
              <a:buFont typeface="Wingdings" panose="05000000000000000000" pitchFamily="2" charset="2"/>
              <a:buChar char="§"/>
              <a:defRPr sz="1800">
                <a:latin typeface="Arial"/>
                <a:cs typeface="Arial"/>
              </a:defRPr>
            </a:lvl2pPr>
            <a:lvl3pPr marL="1143000" indent="-228600">
              <a:buFont typeface="Wingdings" charset="2"/>
              <a:buChar char="§"/>
              <a:defRPr sz="1600">
                <a:latin typeface="Arial"/>
                <a:cs typeface="Arial"/>
              </a:defRPr>
            </a:lvl3pPr>
            <a:lvl4pPr>
              <a:defRPr sz="1400">
                <a:latin typeface="Arial"/>
                <a:cs typeface="Arial"/>
              </a:defRPr>
            </a:lvl4pPr>
            <a:lvl5pPr>
              <a:defRPr sz="18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charset="2"/>
              <a:buChar char="§"/>
              <a:defRPr sz="2000">
                <a:latin typeface="Arial"/>
                <a:cs typeface="Arial"/>
              </a:defRPr>
            </a:lvl1pPr>
            <a:lvl2pPr marL="742950" indent="-285750">
              <a:buFont typeface="Wingdings" charset="2"/>
              <a:buChar char="§"/>
              <a:defRPr sz="1800">
                <a:latin typeface="Arial"/>
                <a:cs typeface="Arial"/>
              </a:defRPr>
            </a:lvl2pPr>
            <a:lvl3pPr marL="1143000" indent="-228600">
              <a:buFont typeface="Wingdings" charset="2"/>
              <a:buChar char="§"/>
              <a:defRPr sz="1600">
                <a:latin typeface="Arial"/>
                <a:cs typeface="Arial"/>
              </a:defRPr>
            </a:lvl3pPr>
            <a:lvl4pPr>
              <a:defRPr sz="1400">
                <a:latin typeface="Arial"/>
                <a:cs typeface="Arial"/>
              </a:defRPr>
            </a:lvl4pPr>
            <a:lvl5pPr>
              <a:defRPr sz="18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</p:txBody>
      </p:sp>
      <p:sp>
        <p:nvSpPr>
          <p:cNvPr id="9" name="Slide Number Placeholder 6"/>
          <p:cNvSpPr txBox="1">
            <a:spLocks/>
          </p:cNvSpPr>
          <p:nvPr userDrawn="1"/>
        </p:nvSpPr>
        <p:spPr>
          <a:xfrm>
            <a:off x="7596606" y="6376719"/>
            <a:ext cx="1212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240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4B116A7-1BBE-0246-8B18-68B8A757ECD8}" type="slidenum">
              <a:rPr lang="en-US" smtClean="0">
                <a:solidFill>
                  <a:schemeClr val="bg1">
                    <a:lumMod val="50000"/>
                  </a:schemeClr>
                </a:solidFill>
              </a:rPr>
              <a:pPr algn="r"/>
              <a:t>‹#›</a:t>
            </a:fld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78052" y="217549"/>
            <a:ext cx="5223117" cy="774054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90000"/>
              </a:lnSpc>
              <a:buNone/>
              <a:defRPr sz="2400" cap="all" baseline="0">
                <a:latin typeface="Arial Narrow"/>
                <a:cs typeface="Arial Narrow"/>
              </a:defRPr>
            </a:lvl1pPr>
          </a:lstStyle>
          <a:p>
            <a:pPr lvl="0"/>
            <a:r>
              <a:rPr lang="en-US" sz="2400" dirty="0" smtClean="0">
                <a:latin typeface="Arial Narrow"/>
                <a:cs typeface="Arial Narrow"/>
              </a:rPr>
              <a:t>CONTENT PAGE 2</a:t>
            </a:r>
            <a:br>
              <a:rPr lang="en-US" sz="2400" dirty="0" smtClean="0">
                <a:latin typeface="Arial Narrow"/>
                <a:cs typeface="Arial Narrow"/>
              </a:rPr>
            </a:br>
            <a:r>
              <a:rPr lang="en-US" sz="2400" dirty="0" smtClean="0">
                <a:latin typeface="Arial Narrow"/>
                <a:cs typeface="Arial Narrow"/>
              </a:rPr>
              <a:t>2 LINES (24pt Arial Narrow)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360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ive: 2-column text &amp;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844" y="1315158"/>
            <a:ext cx="2484666" cy="5006471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charset="2"/>
              <a:buChar char="§"/>
              <a:defRPr sz="2400">
                <a:latin typeface="Arial"/>
                <a:cs typeface="Arial"/>
              </a:defRPr>
            </a:lvl1pPr>
            <a:lvl2pPr>
              <a:defRPr sz="2000"/>
            </a:lvl2pPr>
            <a:lvl3pPr marL="1143000" indent="-228600">
              <a:buFont typeface="Wingdings" charset="2"/>
              <a:buChar char="§"/>
              <a:defRPr sz="1800"/>
            </a:lvl3pPr>
            <a:lvl4pPr>
              <a:defRPr sz="1600"/>
            </a:lvl4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</p:txBody>
      </p:sp>
      <p:sp>
        <p:nvSpPr>
          <p:cNvPr id="8" name="Slide Number Placeholder 6"/>
          <p:cNvSpPr txBox="1">
            <a:spLocks/>
          </p:cNvSpPr>
          <p:nvPr userDrawn="1"/>
        </p:nvSpPr>
        <p:spPr>
          <a:xfrm>
            <a:off x="7596606" y="6376719"/>
            <a:ext cx="1212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240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4B116A7-1BBE-0246-8B18-68B8A757ECD8}" type="slidenum">
              <a:rPr lang="en-US" smtClean="0">
                <a:solidFill>
                  <a:schemeClr val="bg1">
                    <a:lumMod val="50000"/>
                  </a:schemeClr>
                </a:solidFill>
              </a:rPr>
              <a:pPr algn="r"/>
              <a:t>‹#›</a:t>
            </a:fld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3216922" y="1315158"/>
            <a:ext cx="5511828" cy="50064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Arial"/>
                <a:cs typeface="Arial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78052" y="217549"/>
            <a:ext cx="5223117" cy="774054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90000"/>
              </a:lnSpc>
              <a:buNone/>
              <a:defRPr sz="2400" cap="all" baseline="0">
                <a:latin typeface="Arial Narrow"/>
                <a:cs typeface="Arial Narrow"/>
              </a:defRPr>
            </a:lvl1pPr>
          </a:lstStyle>
          <a:p>
            <a:pPr lvl="0"/>
            <a:r>
              <a:rPr lang="en-US" sz="2400" dirty="0" smtClean="0">
                <a:latin typeface="Arial Narrow"/>
                <a:cs typeface="Arial Narrow"/>
              </a:rPr>
              <a:t>CONTENT PAGE 2</a:t>
            </a:r>
            <a:br>
              <a:rPr lang="en-US" sz="2400" dirty="0" smtClean="0">
                <a:latin typeface="Arial Narrow"/>
                <a:cs typeface="Arial Narrow"/>
              </a:rPr>
            </a:br>
            <a:r>
              <a:rPr lang="en-US" sz="2400" dirty="0" smtClean="0">
                <a:latin typeface="Arial Narrow"/>
                <a:cs typeface="Arial Narrow"/>
              </a:rPr>
              <a:t>2 LINES (24pt Arial Narrow)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771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ive: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/>
          <p:cNvSpPr txBox="1">
            <a:spLocks/>
          </p:cNvSpPr>
          <p:nvPr userDrawn="1"/>
        </p:nvSpPr>
        <p:spPr>
          <a:xfrm>
            <a:off x="7596606" y="6376719"/>
            <a:ext cx="1212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240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4B116A7-1BBE-0246-8B18-68B8A757ECD8}" type="slidenum">
              <a:rPr lang="en-US" smtClean="0">
                <a:solidFill>
                  <a:schemeClr val="bg1">
                    <a:lumMod val="50000"/>
                  </a:schemeClr>
                </a:solidFill>
              </a:rPr>
              <a:pPr algn="r"/>
              <a:t>‹#›</a:t>
            </a:fld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Picture Placeholder 2"/>
          <p:cNvSpPr>
            <a:spLocks noGrp="1"/>
          </p:cNvSpPr>
          <p:nvPr>
            <p:ph type="pic" idx="1"/>
          </p:nvPr>
        </p:nvSpPr>
        <p:spPr>
          <a:xfrm>
            <a:off x="509445" y="1315158"/>
            <a:ext cx="8288662" cy="50064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Arial"/>
                <a:cs typeface="Arial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78052" y="217549"/>
            <a:ext cx="5223117" cy="774054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90000"/>
              </a:lnSpc>
              <a:buNone/>
              <a:defRPr sz="2400" cap="all" baseline="0">
                <a:latin typeface="Arial Narrow"/>
                <a:cs typeface="Arial Narrow"/>
              </a:defRPr>
            </a:lvl1pPr>
          </a:lstStyle>
          <a:p>
            <a:pPr lvl="0"/>
            <a:r>
              <a:rPr lang="en-US" sz="2400" dirty="0" smtClean="0">
                <a:latin typeface="Arial Narrow"/>
                <a:cs typeface="Arial Narrow"/>
              </a:rPr>
              <a:t>CONTENT PAGE 2</a:t>
            </a:r>
            <a:br>
              <a:rPr lang="en-US" sz="2400" dirty="0" smtClean="0">
                <a:latin typeface="Arial Narrow"/>
                <a:cs typeface="Arial Narrow"/>
              </a:rPr>
            </a:br>
            <a:r>
              <a:rPr lang="en-US" sz="2400" dirty="0" smtClean="0">
                <a:latin typeface="Arial Narrow"/>
                <a:cs typeface="Arial Narrow"/>
              </a:rPr>
              <a:t>2 LINES (24pt Arial Narrow)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10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How to use the Monash Brand template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FDCB2-E1AF-CF45-BF86-32B8D7F4E267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477" y="8709"/>
            <a:ext cx="2990850" cy="6858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2" y="365762"/>
            <a:ext cx="1803600" cy="6070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32" y="6165100"/>
            <a:ext cx="940553" cy="3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233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-10155" y="6143174"/>
            <a:ext cx="9144000" cy="706838"/>
          </a:xfrm>
          <a:prstGeom prst="rect">
            <a:avLst/>
          </a:prstGeom>
          <a:solidFill>
            <a:srgbClr val="DADA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116A7-1BBE-0246-8B18-68B8A757ECD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-3634"/>
            <a:ext cx="9144000" cy="726445"/>
          </a:xfrm>
          <a:prstGeom prst="rect">
            <a:avLst/>
          </a:prstGeom>
          <a:solidFill>
            <a:srgbClr val="DADA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16" y="6363114"/>
            <a:ext cx="1152000" cy="387739"/>
          </a:xfrm>
          <a:prstGeom prst="rect">
            <a:avLst/>
          </a:prstGeom>
        </p:spPr>
      </p:pic>
      <p:sp>
        <p:nvSpPr>
          <p:cNvPr id="15" name="TextBox 14"/>
          <p:cNvSpPr txBox="1"/>
          <p:nvPr userDrawn="1"/>
        </p:nvSpPr>
        <p:spPr>
          <a:xfrm>
            <a:off x="8223196" y="6273454"/>
            <a:ext cx="673210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50" dirty="0" smtClean="0">
                <a:solidFill>
                  <a:srgbClr val="0065A9"/>
                </a:solidFill>
                <a:latin typeface="Arial Narrow" panose="020B0606020202030204" pitchFamily="34" charset="0"/>
              </a:rPr>
              <a:t>MONASH</a:t>
            </a:r>
          </a:p>
          <a:p>
            <a:r>
              <a:rPr lang="en-AU" sz="950" dirty="0" smtClean="0">
                <a:latin typeface="Arial Narrow" panose="020B0606020202030204" pitchFamily="34" charset="0"/>
              </a:rPr>
              <a:t>RURAL</a:t>
            </a:r>
            <a:r>
              <a:rPr lang="en-AU" sz="950" baseline="0" dirty="0" smtClean="0">
                <a:latin typeface="Arial Narrow" panose="020B0606020202030204" pitchFamily="34" charset="0"/>
              </a:rPr>
              <a:t> </a:t>
            </a:r>
          </a:p>
          <a:p>
            <a:r>
              <a:rPr lang="en-AU" sz="950" baseline="0" dirty="0" smtClean="0">
                <a:latin typeface="Arial Narrow" panose="020B0606020202030204" pitchFamily="34" charset="0"/>
              </a:rPr>
              <a:t>HEALTH</a:t>
            </a:r>
            <a:endParaRPr lang="en-AU" sz="95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957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676" r:id="rId2"/>
    <p:sldLayoutId id="2147483720" r:id="rId3"/>
    <p:sldLayoutId id="2147483681" r:id="rId4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65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>
          <a:xfrm>
            <a:off x="8763726" y="-13063"/>
            <a:ext cx="0" cy="72542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30" y="365762"/>
            <a:ext cx="1818571" cy="539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326" y="-2912"/>
            <a:ext cx="2981325" cy="68580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4490439" y="278670"/>
            <a:ext cx="10711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4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MONASH</a:t>
            </a:r>
          </a:p>
          <a:p>
            <a:r>
              <a:rPr lang="en-AU" sz="140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RURAL</a:t>
            </a:r>
            <a:r>
              <a:rPr lang="en-AU" sz="1400" baseline="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en-AU" sz="1400" baseline="0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HEALTH</a:t>
            </a:r>
            <a:endParaRPr lang="en-AU" sz="14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602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ADA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374" y="0"/>
            <a:ext cx="2981325" cy="685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57" y="375020"/>
            <a:ext cx="1803600" cy="607053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4490439" y="278670"/>
            <a:ext cx="10711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MONASH</a:t>
            </a:r>
          </a:p>
          <a:p>
            <a:r>
              <a:rPr lang="en-AU" sz="1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RURAL</a:t>
            </a:r>
            <a:r>
              <a:rPr lang="en-AU" sz="1400" baseline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en-AU" sz="1400" baseline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HEALTH</a:t>
            </a:r>
            <a:endParaRPr lang="en-AU" sz="1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89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-3634"/>
            <a:ext cx="9144000" cy="1079863"/>
          </a:xfrm>
          <a:prstGeom prst="rect">
            <a:avLst/>
          </a:prstGeom>
          <a:solidFill>
            <a:srgbClr val="DADAD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616" y="322660"/>
            <a:ext cx="1386000" cy="46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801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2" r:id="rId2"/>
    <p:sldLayoutId id="2147483721" r:id="rId3"/>
    <p:sldLayoutId id="2147483717" r:id="rId4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0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slide_1">
  <a:themeElements>
    <a:clrScheme name="Monash Colour Palette">
      <a:dk1>
        <a:sysClr val="windowText" lastClr="000000"/>
      </a:dk1>
      <a:lt1>
        <a:sysClr val="window" lastClr="FFFFFF"/>
      </a:lt1>
      <a:dk2>
        <a:srgbClr val="006DAE"/>
      </a:dk2>
      <a:lt2>
        <a:srgbClr val="939597"/>
      </a:lt2>
      <a:accent1>
        <a:srgbClr val="E3E5E5"/>
      </a:accent1>
      <a:accent2>
        <a:srgbClr val="ECECEC"/>
      </a:accent2>
      <a:accent3>
        <a:srgbClr val="FF002B"/>
      </a:accent3>
      <a:accent4>
        <a:srgbClr val="00AC3E"/>
      </a:accent4>
      <a:accent5>
        <a:srgbClr val="009FDA"/>
      </a:accent5>
      <a:accent6>
        <a:srgbClr val="8177E7"/>
      </a:accent6>
      <a:hlink>
        <a:srgbClr val="EE64A4"/>
      </a:hlink>
      <a:folHlink>
        <a:srgbClr val="FC622E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monash-brand-refresh-rural-health-pp-standard-template.potx" id="{1AAA56B0-5751-46B6-BE58-E85E50716449}" vid="{6AC673E8-F7A4-4A12-8874-F24332A19C3A}"/>
    </a:ext>
  </a:extLst>
</a:theme>
</file>

<file path=ppt/theme/theme2.xml><?xml version="1.0" encoding="utf-8"?>
<a:theme xmlns:a="http://schemas.openxmlformats.org/drawingml/2006/main" name="Standard content slide">
  <a:themeElements>
    <a:clrScheme name="Monash University">
      <a:dk1>
        <a:srgbClr val="000000"/>
      </a:dk1>
      <a:lt1>
        <a:srgbClr val="FFFFFF"/>
      </a:lt1>
      <a:dk2>
        <a:srgbClr val="006DAE"/>
      </a:dk2>
      <a:lt2>
        <a:srgbClr val="CCCCCC"/>
      </a:lt2>
      <a:accent1>
        <a:srgbClr val="FF002B"/>
      </a:accent1>
      <a:accent2>
        <a:srgbClr val="FC622E"/>
      </a:accent2>
      <a:accent3>
        <a:srgbClr val="829356"/>
      </a:accent3>
      <a:accent4>
        <a:srgbClr val="00AC3E"/>
      </a:accent4>
      <a:accent5>
        <a:srgbClr val="009FDA"/>
      </a:accent5>
      <a:accent6>
        <a:srgbClr val="8177E7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monash-brand-refresh-rural-health-pp-standard-template.potx" id="{1AAA56B0-5751-46B6-BE58-E85E50716449}" vid="{46007426-9254-4C2B-8932-F0766947F924}"/>
    </a:ext>
  </a:extLst>
</a:theme>
</file>

<file path=ppt/theme/theme3.xml><?xml version="1.0" encoding="utf-8"?>
<a:theme xmlns:a="http://schemas.openxmlformats.org/drawingml/2006/main" name="Section break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monash-brand-refresh-rural-health-pp-standard-template.potx" id="{1AAA56B0-5751-46B6-BE58-E85E50716449}" vid="{D2D062FF-CA49-413D-9158-5951A935710E}"/>
    </a:ext>
  </a:extLst>
</a:theme>
</file>

<file path=ppt/theme/theme4.xml><?xml version="1.0" encoding="utf-8"?>
<a:theme xmlns:a="http://schemas.openxmlformats.org/drawingml/2006/main" name="Section break 2">
  <a:themeElements>
    <a:clrScheme name="Monash Colour Palette">
      <a:dk1>
        <a:sysClr val="windowText" lastClr="000000"/>
      </a:dk1>
      <a:lt1>
        <a:sysClr val="window" lastClr="FFFFFF"/>
      </a:lt1>
      <a:dk2>
        <a:srgbClr val="006DAE"/>
      </a:dk2>
      <a:lt2>
        <a:srgbClr val="939597"/>
      </a:lt2>
      <a:accent1>
        <a:srgbClr val="E3E5E5"/>
      </a:accent1>
      <a:accent2>
        <a:srgbClr val="ECECEC"/>
      </a:accent2>
      <a:accent3>
        <a:srgbClr val="FF002B"/>
      </a:accent3>
      <a:accent4>
        <a:srgbClr val="00AC3E"/>
      </a:accent4>
      <a:accent5>
        <a:srgbClr val="009FDA"/>
      </a:accent5>
      <a:accent6>
        <a:srgbClr val="8177E7"/>
      </a:accent6>
      <a:hlink>
        <a:srgbClr val="EE64A4"/>
      </a:hlink>
      <a:folHlink>
        <a:srgbClr val="FC622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monash-brand-refresh-rural-health-pp-standard-template.potx" id="{1AAA56B0-5751-46B6-BE58-E85E50716449}" vid="{1CE3026F-4524-407D-A37E-492A86D20E89}"/>
    </a:ext>
  </a:extLst>
</a:theme>
</file>

<file path=ppt/theme/theme5.xml><?xml version="1.0" encoding="utf-8"?>
<a:theme xmlns:a="http://schemas.openxmlformats.org/drawingml/2006/main" name="Alternative content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monash-brand-refresh-rural-health-pp-standard-template.potx" id="{1AAA56B0-5751-46B6-BE58-E85E50716449}" vid="{72D7C11C-11B3-43BD-B3CA-EA9592912FCD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1398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Arial Narrow</vt:lpstr>
      <vt:lpstr>Calibri</vt:lpstr>
      <vt:lpstr>Wingdings</vt:lpstr>
      <vt:lpstr>Title slide_1</vt:lpstr>
      <vt:lpstr>Standard content slide</vt:lpstr>
      <vt:lpstr>Section break 1</vt:lpstr>
      <vt:lpstr>Section break 2</vt:lpstr>
      <vt:lpstr>Alternative content slide</vt:lpstr>
      <vt:lpstr>PowerPoint Presentation</vt:lpstr>
    </vt:vector>
  </TitlesOfParts>
  <Company>Monash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PAGE (30pt Arial Narrow)</dc:title>
  <dc:creator>Microsoft Office User</dc:creator>
  <cp:lastModifiedBy>Helen Cronin</cp:lastModifiedBy>
  <cp:revision>134</cp:revision>
  <dcterms:created xsi:type="dcterms:W3CDTF">2015-12-11T00:28:24Z</dcterms:created>
  <dcterms:modified xsi:type="dcterms:W3CDTF">2016-02-12T02:07:53Z</dcterms:modified>
</cp:coreProperties>
</file>