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0" r:id="rId2"/>
  </p:sldMasterIdLst>
  <p:notesMasterIdLst>
    <p:notesMasterId r:id="rId18"/>
  </p:notesMasterIdLst>
  <p:handoutMasterIdLst>
    <p:handoutMasterId r:id="rId19"/>
  </p:handoutMasterIdLst>
  <p:sldIdLst>
    <p:sldId id="266" r:id="rId3"/>
    <p:sldId id="348" r:id="rId4"/>
    <p:sldId id="349" r:id="rId5"/>
    <p:sldId id="338" r:id="rId6"/>
    <p:sldId id="350" r:id="rId7"/>
    <p:sldId id="351" r:id="rId8"/>
    <p:sldId id="352" r:id="rId9"/>
    <p:sldId id="354" r:id="rId10"/>
    <p:sldId id="355" r:id="rId11"/>
    <p:sldId id="356" r:id="rId12"/>
    <p:sldId id="353" r:id="rId13"/>
    <p:sldId id="357" r:id="rId14"/>
    <p:sldId id="358" r:id="rId15"/>
    <p:sldId id="360" r:id="rId16"/>
    <p:sldId id="359" r:id="rId17"/>
  </p:sldIdLst>
  <p:sldSz cx="9144000" cy="6858000" type="screen4x3"/>
  <p:notesSz cx="6797675" cy="9928225"/>
  <p:defaultTextStyle>
    <a:defPPr>
      <a:defRPr lang="en-US"/>
    </a:defPPr>
    <a:lvl1pPr algn="l" rtl="0" fontAlgn="base">
      <a:spcBef>
        <a:spcPct val="0"/>
      </a:spcBef>
      <a:spcAft>
        <a:spcPct val="0"/>
      </a:spcAft>
      <a:defRPr kern="1200">
        <a:solidFill>
          <a:schemeClr val="tx1"/>
        </a:solidFill>
        <a:latin typeface="Century Gothic" pitchFamily="34" charset="0"/>
        <a:ea typeface="SimSun"/>
        <a:cs typeface="SimSun"/>
      </a:defRPr>
    </a:lvl1pPr>
    <a:lvl2pPr marL="457200" algn="l" rtl="0" fontAlgn="base">
      <a:spcBef>
        <a:spcPct val="0"/>
      </a:spcBef>
      <a:spcAft>
        <a:spcPct val="0"/>
      </a:spcAft>
      <a:defRPr kern="1200">
        <a:solidFill>
          <a:schemeClr val="tx1"/>
        </a:solidFill>
        <a:latin typeface="Century Gothic" pitchFamily="34" charset="0"/>
        <a:ea typeface="SimSun"/>
        <a:cs typeface="SimSun"/>
      </a:defRPr>
    </a:lvl2pPr>
    <a:lvl3pPr marL="914400" algn="l" rtl="0" fontAlgn="base">
      <a:spcBef>
        <a:spcPct val="0"/>
      </a:spcBef>
      <a:spcAft>
        <a:spcPct val="0"/>
      </a:spcAft>
      <a:defRPr kern="1200">
        <a:solidFill>
          <a:schemeClr val="tx1"/>
        </a:solidFill>
        <a:latin typeface="Century Gothic" pitchFamily="34" charset="0"/>
        <a:ea typeface="SimSun"/>
        <a:cs typeface="SimSun"/>
      </a:defRPr>
    </a:lvl3pPr>
    <a:lvl4pPr marL="1371600" algn="l" rtl="0" fontAlgn="base">
      <a:spcBef>
        <a:spcPct val="0"/>
      </a:spcBef>
      <a:spcAft>
        <a:spcPct val="0"/>
      </a:spcAft>
      <a:defRPr kern="1200">
        <a:solidFill>
          <a:schemeClr val="tx1"/>
        </a:solidFill>
        <a:latin typeface="Century Gothic" pitchFamily="34" charset="0"/>
        <a:ea typeface="SimSun"/>
        <a:cs typeface="SimSun"/>
      </a:defRPr>
    </a:lvl4pPr>
    <a:lvl5pPr marL="1828800" algn="l" rtl="0" fontAlgn="base">
      <a:spcBef>
        <a:spcPct val="0"/>
      </a:spcBef>
      <a:spcAft>
        <a:spcPct val="0"/>
      </a:spcAft>
      <a:defRPr kern="1200">
        <a:solidFill>
          <a:schemeClr val="tx1"/>
        </a:solidFill>
        <a:latin typeface="Century Gothic" pitchFamily="34" charset="0"/>
        <a:ea typeface="SimSun"/>
        <a:cs typeface="SimSun"/>
      </a:defRPr>
    </a:lvl5pPr>
    <a:lvl6pPr marL="2286000" algn="l" defTabSz="914400" rtl="0" eaLnBrk="1" latinLnBrk="0" hangingPunct="1">
      <a:defRPr kern="1200">
        <a:solidFill>
          <a:schemeClr val="tx1"/>
        </a:solidFill>
        <a:latin typeface="Century Gothic" pitchFamily="34" charset="0"/>
        <a:ea typeface="SimSun"/>
        <a:cs typeface="SimSun"/>
      </a:defRPr>
    </a:lvl6pPr>
    <a:lvl7pPr marL="2743200" algn="l" defTabSz="914400" rtl="0" eaLnBrk="1" latinLnBrk="0" hangingPunct="1">
      <a:defRPr kern="1200">
        <a:solidFill>
          <a:schemeClr val="tx1"/>
        </a:solidFill>
        <a:latin typeface="Century Gothic" pitchFamily="34" charset="0"/>
        <a:ea typeface="SimSun"/>
        <a:cs typeface="SimSun"/>
      </a:defRPr>
    </a:lvl7pPr>
    <a:lvl8pPr marL="3200400" algn="l" defTabSz="914400" rtl="0" eaLnBrk="1" latinLnBrk="0" hangingPunct="1">
      <a:defRPr kern="1200">
        <a:solidFill>
          <a:schemeClr val="tx1"/>
        </a:solidFill>
        <a:latin typeface="Century Gothic" pitchFamily="34" charset="0"/>
        <a:ea typeface="SimSun"/>
        <a:cs typeface="SimSun"/>
      </a:defRPr>
    </a:lvl8pPr>
    <a:lvl9pPr marL="3657600" algn="l" defTabSz="914400" rtl="0" eaLnBrk="1" latinLnBrk="0" hangingPunct="1">
      <a:defRPr kern="1200">
        <a:solidFill>
          <a:schemeClr val="tx1"/>
        </a:solidFill>
        <a:latin typeface="Century Gothic" pitchFamily="34" charset="0"/>
        <a:ea typeface="SimSun"/>
        <a:cs typeface="SimSun"/>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99FF"/>
    <a:srgbClr val="205198"/>
    <a:srgbClr val="3777D5"/>
    <a:srgbClr val="1D498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9466" autoAdjust="0"/>
    <p:restoredTop sz="89396" autoAdjust="0"/>
  </p:normalViewPr>
  <p:slideViewPr>
    <p:cSldViewPr>
      <p:cViewPr>
        <p:scale>
          <a:sx n="75" d="100"/>
          <a:sy n="75" d="100"/>
        </p:scale>
        <p:origin x="-870" y="-81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3058"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mn-ea"/>
                <a:cs typeface="Arial" charset="0"/>
              </a:defRPr>
            </a:lvl1pPr>
          </a:lstStyle>
          <a:p>
            <a:pPr>
              <a:defRPr/>
            </a:pPr>
            <a:endParaRPr lang="en-US"/>
          </a:p>
        </p:txBody>
      </p:sp>
      <p:sp>
        <p:nvSpPr>
          <p:cNvPr id="173059"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mn-ea"/>
                <a:cs typeface="Arial" charset="0"/>
              </a:defRPr>
            </a:lvl1pPr>
          </a:lstStyle>
          <a:p>
            <a:pPr>
              <a:defRPr/>
            </a:pPr>
            <a:endParaRPr lang="en-US"/>
          </a:p>
        </p:txBody>
      </p:sp>
      <p:sp>
        <p:nvSpPr>
          <p:cNvPr id="173060" name="Rectangle 4"/>
          <p:cNvSpPr>
            <a:spLocks noGrp="1" noChangeArrowheads="1"/>
          </p:cNvSpPr>
          <p:nvPr>
            <p:ph type="ftr" sz="quarter" idx="2"/>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mn-ea"/>
                <a:cs typeface="Arial" charset="0"/>
              </a:defRPr>
            </a:lvl1pPr>
          </a:lstStyle>
          <a:p>
            <a:pPr>
              <a:defRPr/>
            </a:pPr>
            <a:endParaRPr lang="en-US"/>
          </a:p>
        </p:txBody>
      </p:sp>
      <p:sp>
        <p:nvSpPr>
          <p:cNvPr id="173061" name="Rectangle 5"/>
          <p:cNvSpPr>
            <a:spLocks noGrp="1" noChangeArrowheads="1"/>
          </p:cNvSpPr>
          <p:nvPr>
            <p:ph type="sldNum" sz="quarter" idx="3"/>
          </p:nvPr>
        </p:nvSpPr>
        <p:spPr bwMode="auto">
          <a:xfrm>
            <a:off x="3849688"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ea typeface="+mn-ea"/>
                <a:cs typeface="Arial" charset="0"/>
              </a:defRPr>
            </a:lvl1pPr>
          </a:lstStyle>
          <a:p>
            <a:pPr>
              <a:defRPr/>
            </a:pPr>
            <a:fld id="{5877E2DA-1BF8-43FB-9223-E65726084F38}"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7938"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mn-ea"/>
                <a:cs typeface="Arial" charset="0"/>
              </a:defRPr>
            </a:lvl1pPr>
          </a:lstStyle>
          <a:p>
            <a:pPr>
              <a:defRPr/>
            </a:pPr>
            <a:endParaRPr lang="en-US"/>
          </a:p>
        </p:txBody>
      </p:sp>
      <p:sp>
        <p:nvSpPr>
          <p:cNvPr id="167939"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mn-ea"/>
                <a:cs typeface="Arial" charset="0"/>
              </a:defRPr>
            </a:lvl1pPr>
          </a:lstStyle>
          <a:p>
            <a:pPr>
              <a:defRPr/>
            </a:pPr>
            <a:endParaRPr lang="en-US"/>
          </a:p>
        </p:txBody>
      </p:sp>
      <p:sp>
        <p:nvSpPr>
          <p:cNvPr id="25604" name="Rectangle 4"/>
          <p:cNvSpPr>
            <a:spLocks noGrp="1" noRot="1" noChangeArrowheads="1" noTextEdit="1"/>
          </p:cNvSpPr>
          <p:nvPr>
            <p:ph type="sldImg" idx="2"/>
          </p:nvPr>
        </p:nvSpPr>
        <p:spPr bwMode="auto">
          <a:xfrm>
            <a:off x="915988" y="744538"/>
            <a:ext cx="4965700" cy="3722687"/>
          </a:xfrm>
          <a:prstGeom prst="rect">
            <a:avLst/>
          </a:prstGeom>
          <a:noFill/>
          <a:ln w="9525">
            <a:solidFill>
              <a:srgbClr val="000000"/>
            </a:solidFill>
            <a:miter lim="800000"/>
            <a:headEnd/>
            <a:tailEnd/>
          </a:ln>
        </p:spPr>
      </p:sp>
      <p:sp>
        <p:nvSpPr>
          <p:cNvPr id="167941" name="Rectangle 5"/>
          <p:cNvSpPr>
            <a:spLocks noGrp="1" noChangeArrowheads="1"/>
          </p:cNvSpPr>
          <p:nvPr>
            <p:ph type="body" sz="quarter" idx="3"/>
          </p:nvPr>
        </p:nvSpPr>
        <p:spPr bwMode="auto">
          <a:xfrm>
            <a:off x="679450" y="4716463"/>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67942" name="Rectangle 6"/>
          <p:cNvSpPr>
            <a:spLocks noGrp="1" noChangeArrowheads="1"/>
          </p:cNvSpPr>
          <p:nvPr>
            <p:ph type="ftr" sz="quarter" idx="4"/>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mn-ea"/>
                <a:cs typeface="Arial" charset="0"/>
              </a:defRPr>
            </a:lvl1pPr>
          </a:lstStyle>
          <a:p>
            <a:pPr>
              <a:defRPr/>
            </a:pPr>
            <a:endParaRPr lang="en-US"/>
          </a:p>
        </p:txBody>
      </p:sp>
      <p:sp>
        <p:nvSpPr>
          <p:cNvPr id="167943" name="Rectangle 7"/>
          <p:cNvSpPr>
            <a:spLocks noGrp="1" noChangeArrowheads="1"/>
          </p:cNvSpPr>
          <p:nvPr>
            <p:ph type="sldNum" sz="quarter" idx="5"/>
          </p:nvPr>
        </p:nvSpPr>
        <p:spPr bwMode="auto">
          <a:xfrm>
            <a:off x="3849688"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ea typeface="+mn-ea"/>
                <a:cs typeface="Arial" charset="0"/>
              </a:defRPr>
            </a:lvl1pPr>
          </a:lstStyle>
          <a:p>
            <a:pPr>
              <a:defRPr/>
            </a:pPr>
            <a:fld id="{FE2D9CF7-5CEA-4C45-97D6-3607DD46BE31}"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7"/>
          <p:cNvSpPr>
            <a:spLocks noGrp="1" noChangeArrowheads="1"/>
          </p:cNvSpPr>
          <p:nvPr>
            <p:ph type="sldNum" sz="quarter" idx="5"/>
          </p:nvPr>
        </p:nvSpPr>
        <p:spPr>
          <a:noFill/>
        </p:spPr>
        <p:txBody>
          <a:bodyPr/>
          <a:lstStyle/>
          <a:p>
            <a:fld id="{22B7CE37-524C-4A53-91BC-B1BB7A4518A9}" type="slidenum">
              <a:rPr lang="en-US" smtClean="0">
                <a:ea typeface="SimSun"/>
                <a:cs typeface="SimSun"/>
              </a:rPr>
              <a:pPr/>
              <a:t>4</a:t>
            </a:fld>
            <a:endParaRPr lang="en-US" smtClean="0">
              <a:ea typeface="SimSun"/>
              <a:cs typeface="SimSun"/>
            </a:endParaRPr>
          </a:p>
        </p:txBody>
      </p:sp>
      <p:sp>
        <p:nvSpPr>
          <p:cNvPr id="31746" name="Rectangle 2"/>
          <p:cNvSpPr>
            <a:spLocks noGrp="1" noRot="1" noChangeArrowheads="1" noTextEdit="1"/>
          </p:cNvSpPr>
          <p:nvPr>
            <p:ph type="sldImg"/>
          </p:nvPr>
        </p:nvSpPr>
        <p:spPr>
          <a:xfrm>
            <a:off x="917575" y="744538"/>
            <a:ext cx="4962525" cy="3722687"/>
          </a:xfrm>
          <a:ln/>
        </p:spPr>
      </p:sp>
      <p:sp>
        <p:nvSpPr>
          <p:cNvPr id="31747" name="Rectangle 3"/>
          <p:cNvSpPr>
            <a:spLocks noGrp="1" noChangeArrowheads="1"/>
          </p:cNvSpPr>
          <p:nvPr>
            <p:ph type="body" idx="1"/>
          </p:nvPr>
        </p:nvSpPr>
        <p:spPr>
          <a:noFill/>
          <a:ln/>
        </p:spPr>
        <p:txBody>
          <a:bodyPr/>
          <a:lstStyle/>
          <a:p>
            <a:pPr eaLnBrk="1" hangingPunct="1"/>
            <a:r>
              <a:rPr lang="en-GB" smtClean="0"/>
              <a:t>Why has the HRC replaced the Commission on Human Rights?</a:t>
            </a:r>
          </a:p>
          <a:p>
            <a:pPr eaLnBrk="1" hangingPunct="1"/>
            <a:endParaRPr lang="en-GB" smtClean="0"/>
          </a:p>
          <a:p>
            <a:pPr eaLnBrk="1" hangingPunct="1"/>
            <a:r>
              <a:rPr lang="en-GB" smtClean="0"/>
              <a:t>Photo caption: </a:t>
            </a:r>
            <a:r>
              <a:rPr lang="en-GB" altLang="zh-CN" smtClean="0">
                <a:cs typeface="SimSun"/>
              </a:rPr>
              <a:t>The Human Rights Council during its’ June 2006 inaugural session.</a:t>
            </a:r>
            <a:r>
              <a:rPr lang="en-US" altLang="zh-CN" smtClean="0">
                <a:cs typeface="SimSun"/>
              </a:rPr>
              <a:t> </a:t>
            </a:r>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73ED7CB-DF48-4181-A5F9-E1590A67E577}"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73DC5DE-E035-41C7-B94F-C45769184C47}"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157FF53-980F-445F-9DE3-F394A9D5152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00113" y="1844675"/>
            <a:ext cx="3524250" cy="42814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576763" y="1844675"/>
            <a:ext cx="3524250" cy="42814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E51A924-7620-447D-8256-2A8D7D4FBD8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CE14B5BC-463C-4690-AB73-EB3C57A51425}"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2656BB04-E48B-46AF-BE80-0D55F06648B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56062118-60C6-4978-AFD3-4D0E6076A806}"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D16BCEA-199C-4F57-80D7-6F0E1275D3C1}"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2EE27FF-2E98-41B4-9809-2935BD10F57D}"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8CC6919-14E0-4A4E-A94F-44C84CF236F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908050"/>
            <a:ext cx="2057400" cy="521811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68313" y="908050"/>
            <a:ext cx="6019800" cy="521811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5FD067C-D04C-48CA-8A14-A040CA3F5D80}"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C0652DE-105A-4C6D-B35B-48F17A6B9E20}"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694A173-9F4F-49A8-8282-2F71A3C80A8A}"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CB4493E-4223-4FFD-9D27-A9CF54E6E7EC}"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0" y="4724400"/>
            <a:ext cx="4495800" cy="1401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4724400"/>
            <a:ext cx="4495800" cy="1401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D7DC890-ADB2-476A-B134-F0E5B4A86168}"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2887D5E-69F2-4061-92A5-75E9444C55BE}"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870D0240-CCA9-4F65-87BA-3CFDC1611C3A}"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F56EB2E-B5D3-464A-ADE6-8F0BA06C74E0}"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7BF3510-011B-49B3-AB73-30B391C3F829}"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573EC8B-6F96-4931-8FED-5B054541D044}"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AC63DEE-FA1E-4AA8-A58C-1AC661A067EF}"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908050"/>
            <a:ext cx="2286000" cy="521811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0" y="908050"/>
            <a:ext cx="6705600" cy="521811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8568887-CD4A-40C4-9054-2649B5B0A55C}"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3777D5"/>
            </a:gs>
            <a:gs pos="100000">
              <a:srgbClr val="A0BEEB"/>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908050"/>
            <a:ext cx="8229600" cy="5810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900113" y="1844675"/>
            <a:ext cx="7200900" cy="42814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endParaRPr lang="en-US" smtClean="0"/>
          </a:p>
        </p:txBody>
      </p:sp>
      <p:sp>
        <p:nvSpPr>
          <p:cNvPr id="9933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ea typeface="+mn-ea"/>
                <a:cs typeface="Arial" charset="0"/>
              </a:defRPr>
            </a:lvl1pPr>
          </a:lstStyle>
          <a:p>
            <a:pPr>
              <a:defRPr/>
            </a:pPr>
            <a:endParaRPr lang="en-US"/>
          </a:p>
        </p:txBody>
      </p:sp>
      <p:sp>
        <p:nvSpPr>
          <p:cNvPr id="9933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ea typeface="+mn-ea"/>
                <a:cs typeface="Arial" charset="0"/>
              </a:defRPr>
            </a:lvl1pPr>
          </a:lstStyle>
          <a:p>
            <a:pPr>
              <a:defRPr/>
            </a:pPr>
            <a:endParaRPr lang="en-US"/>
          </a:p>
        </p:txBody>
      </p:sp>
      <p:sp>
        <p:nvSpPr>
          <p:cNvPr id="9933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ea typeface="+mn-ea"/>
                <a:cs typeface="Arial" charset="0"/>
              </a:defRPr>
            </a:lvl1pPr>
          </a:lstStyle>
          <a:p>
            <a:pPr>
              <a:defRPr/>
            </a:pPr>
            <a:fld id="{3C35ECA1-8B04-463A-BC18-0FFFC27F439B}" type="slidenum">
              <a:rPr lang="en-US"/>
              <a:pPr>
                <a:defRPr/>
              </a:pPr>
              <a:t>‹#›</a:t>
            </a:fld>
            <a:endParaRPr lang="en-US"/>
          </a:p>
        </p:txBody>
      </p:sp>
      <p:pic>
        <p:nvPicPr>
          <p:cNvPr id="1031" name="Picture 7" descr="header_EN"/>
          <p:cNvPicPr>
            <a:picLocks noChangeAspect="1" noChangeArrowheads="1"/>
          </p:cNvPicPr>
          <p:nvPr/>
        </p:nvPicPr>
        <p:blipFill>
          <a:blip r:embed="rId13"/>
          <a:srcRect/>
          <a:stretch>
            <a:fillRect/>
          </a:stretch>
        </p:blipFill>
        <p:spPr bwMode="auto">
          <a:xfrm>
            <a:off x="0" y="0"/>
            <a:ext cx="9144000" cy="7810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1" r:id="rId1"/>
    <p:sldLayoutId id="2147483660" r:id="rId2"/>
    <p:sldLayoutId id="2147483659" r:id="rId3"/>
    <p:sldLayoutId id="2147483658" r:id="rId4"/>
    <p:sldLayoutId id="2147483657" r:id="rId5"/>
    <p:sldLayoutId id="2147483656" r:id="rId6"/>
    <p:sldLayoutId id="2147483655" r:id="rId7"/>
    <p:sldLayoutId id="2147483654" r:id="rId8"/>
    <p:sldLayoutId id="2147483653" r:id="rId9"/>
    <p:sldLayoutId id="2147483652" r:id="rId10"/>
    <p:sldLayoutId id="2147483651" r:id="rId11"/>
  </p:sldLayoutIdLst>
  <p:txStyles>
    <p:titleStyle>
      <a:lvl1pPr algn="ctr" rtl="0" eaLnBrk="0" fontAlgn="base" hangingPunct="0">
        <a:spcBef>
          <a:spcPts val="1200"/>
        </a:spcBef>
        <a:spcAft>
          <a:spcPts val="300"/>
        </a:spcAft>
        <a:defRPr sz="3400" b="1">
          <a:solidFill>
            <a:schemeClr val="tx2"/>
          </a:solidFill>
          <a:latin typeface="+mj-lt"/>
          <a:ea typeface="+mj-ea"/>
          <a:cs typeface="+mj-cs"/>
        </a:defRPr>
      </a:lvl1pPr>
      <a:lvl2pPr algn="ctr" rtl="0" eaLnBrk="0" fontAlgn="base" hangingPunct="0">
        <a:spcBef>
          <a:spcPts val="1200"/>
        </a:spcBef>
        <a:spcAft>
          <a:spcPts val="300"/>
        </a:spcAft>
        <a:defRPr sz="3400" b="1">
          <a:solidFill>
            <a:schemeClr val="tx2"/>
          </a:solidFill>
          <a:latin typeface="Arial" charset="0"/>
          <a:ea typeface="SimSun" pitchFamily="2" charset="-122"/>
          <a:cs typeface="Arial" charset="0"/>
        </a:defRPr>
      </a:lvl2pPr>
      <a:lvl3pPr algn="ctr" rtl="0" eaLnBrk="0" fontAlgn="base" hangingPunct="0">
        <a:spcBef>
          <a:spcPts val="1200"/>
        </a:spcBef>
        <a:spcAft>
          <a:spcPts val="300"/>
        </a:spcAft>
        <a:defRPr sz="3400" b="1">
          <a:solidFill>
            <a:schemeClr val="tx2"/>
          </a:solidFill>
          <a:latin typeface="Arial" charset="0"/>
          <a:ea typeface="SimSun" pitchFamily="2" charset="-122"/>
          <a:cs typeface="Arial" charset="0"/>
        </a:defRPr>
      </a:lvl3pPr>
      <a:lvl4pPr algn="ctr" rtl="0" eaLnBrk="0" fontAlgn="base" hangingPunct="0">
        <a:spcBef>
          <a:spcPts val="1200"/>
        </a:spcBef>
        <a:spcAft>
          <a:spcPts val="300"/>
        </a:spcAft>
        <a:defRPr sz="3400" b="1">
          <a:solidFill>
            <a:schemeClr val="tx2"/>
          </a:solidFill>
          <a:latin typeface="Arial" charset="0"/>
          <a:ea typeface="SimSun" pitchFamily="2" charset="-122"/>
          <a:cs typeface="Arial" charset="0"/>
        </a:defRPr>
      </a:lvl4pPr>
      <a:lvl5pPr algn="ctr" rtl="0" eaLnBrk="0" fontAlgn="base" hangingPunct="0">
        <a:spcBef>
          <a:spcPts val="1200"/>
        </a:spcBef>
        <a:spcAft>
          <a:spcPts val="300"/>
        </a:spcAft>
        <a:defRPr sz="3400" b="1">
          <a:solidFill>
            <a:schemeClr val="tx2"/>
          </a:solidFill>
          <a:latin typeface="Arial" charset="0"/>
          <a:ea typeface="SimSun" pitchFamily="2" charset="-122"/>
          <a:cs typeface="Arial" charset="0"/>
        </a:defRPr>
      </a:lvl5pPr>
      <a:lvl6pPr marL="457200" algn="ctr" rtl="0" fontAlgn="base">
        <a:spcBef>
          <a:spcPts val="1200"/>
        </a:spcBef>
        <a:spcAft>
          <a:spcPts val="300"/>
        </a:spcAft>
        <a:defRPr sz="3400" b="1">
          <a:solidFill>
            <a:schemeClr val="tx2"/>
          </a:solidFill>
          <a:latin typeface="Arial" charset="0"/>
          <a:ea typeface="SimSun" pitchFamily="2" charset="-122"/>
          <a:cs typeface="Arial" charset="0"/>
        </a:defRPr>
      </a:lvl6pPr>
      <a:lvl7pPr marL="914400" algn="ctr" rtl="0" fontAlgn="base">
        <a:spcBef>
          <a:spcPts val="1200"/>
        </a:spcBef>
        <a:spcAft>
          <a:spcPts val="300"/>
        </a:spcAft>
        <a:defRPr sz="3400" b="1">
          <a:solidFill>
            <a:schemeClr val="tx2"/>
          </a:solidFill>
          <a:latin typeface="Arial" charset="0"/>
          <a:ea typeface="SimSun" pitchFamily="2" charset="-122"/>
          <a:cs typeface="Arial" charset="0"/>
        </a:defRPr>
      </a:lvl7pPr>
      <a:lvl8pPr marL="1371600" algn="ctr" rtl="0" fontAlgn="base">
        <a:spcBef>
          <a:spcPts val="1200"/>
        </a:spcBef>
        <a:spcAft>
          <a:spcPts val="300"/>
        </a:spcAft>
        <a:defRPr sz="3400" b="1">
          <a:solidFill>
            <a:schemeClr val="tx2"/>
          </a:solidFill>
          <a:latin typeface="Arial" charset="0"/>
          <a:ea typeface="SimSun" pitchFamily="2" charset="-122"/>
          <a:cs typeface="Arial" charset="0"/>
        </a:defRPr>
      </a:lvl8pPr>
      <a:lvl9pPr marL="1828800" algn="ctr" rtl="0" fontAlgn="base">
        <a:spcBef>
          <a:spcPts val="1200"/>
        </a:spcBef>
        <a:spcAft>
          <a:spcPts val="300"/>
        </a:spcAft>
        <a:defRPr sz="3400" b="1">
          <a:solidFill>
            <a:schemeClr val="tx2"/>
          </a:solidFill>
          <a:latin typeface="Arial" charset="0"/>
          <a:ea typeface="SimSun" pitchFamily="2" charset="-122"/>
          <a:cs typeface="Arial" charset="0"/>
        </a:defRPr>
      </a:lvl9pPr>
    </p:titleStyle>
    <p:bodyStyle>
      <a:lvl1pPr marL="1079500" indent="-342900" algn="l" rtl="0" eaLnBrk="0" fontAlgn="base" hangingPunct="0">
        <a:spcBef>
          <a:spcPct val="20000"/>
        </a:spcBef>
        <a:spcAft>
          <a:spcPct val="0"/>
        </a:spcAft>
        <a:buChar char="•"/>
        <a:defRPr sz="2400">
          <a:solidFill>
            <a:schemeClr val="tx1"/>
          </a:solidFill>
          <a:latin typeface="+mn-lt"/>
          <a:ea typeface="+mn-ea"/>
          <a:cs typeface="+mn-cs"/>
        </a:defRPr>
      </a:lvl1pPr>
      <a:lvl2pPr marL="1544638" indent="-285750" algn="l" rtl="0" eaLnBrk="0" fontAlgn="base" hangingPunct="0">
        <a:spcBef>
          <a:spcPct val="20000"/>
        </a:spcBef>
        <a:spcAft>
          <a:spcPct val="0"/>
        </a:spcAft>
        <a:buChar char="–"/>
        <a:defRPr sz="2200">
          <a:solidFill>
            <a:schemeClr val="tx1"/>
          </a:solidFill>
          <a:latin typeface="+mn-lt"/>
          <a:ea typeface="+mn-ea"/>
          <a:cs typeface="+mn-cs"/>
        </a:defRPr>
      </a:lvl2pPr>
      <a:lvl3pPr marL="1952625" indent="-228600" algn="l" rtl="0" eaLnBrk="0" fontAlgn="base" hangingPunct="0">
        <a:spcBef>
          <a:spcPct val="20000"/>
        </a:spcBef>
        <a:spcAft>
          <a:spcPct val="0"/>
        </a:spcAft>
        <a:buChar char="•"/>
        <a:defRPr sz="2200">
          <a:solidFill>
            <a:schemeClr val="tx1"/>
          </a:solidFill>
          <a:latin typeface="+mn-lt"/>
          <a:ea typeface="+mn-ea"/>
          <a:cs typeface="+mn-cs"/>
        </a:defRPr>
      </a:lvl3pPr>
      <a:lvl4pPr marL="2360613" indent="-228600" algn="l" rtl="0" eaLnBrk="0" fontAlgn="base" hangingPunct="0">
        <a:spcBef>
          <a:spcPct val="20000"/>
        </a:spcBef>
        <a:spcAft>
          <a:spcPct val="0"/>
        </a:spcAft>
        <a:buChar char="–"/>
        <a:defRPr sz="2000">
          <a:solidFill>
            <a:schemeClr val="tx1"/>
          </a:solidFill>
          <a:latin typeface="Tahoma" pitchFamily="34" charset="0"/>
          <a:ea typeface="+mn-ea"/>
          <a:cs typeface="+mn-cs"/>
        </a:defRPr>
      </a:lvl4pPr>
      <a:lvl5pPr marL="2768600" indent="-228600" algn="l" rtl="0" eaLnBrk="0" fontAlgn="base" hangingPunct="0">
        <a:spcBef>
          <a:spcPct val="20000"/>
        </a:spcBef>
        <a:spcAft>
          <a:spcPct val="0"/>
        </a:spcAft>
        <a:buChar char="»"/>
        <a:defRPr sz="2000">
          <a:solidFill>
            <a:schemeClr val="tx1"/>
          </a:solidFill>
          <a:latin typeface="Tahoma" pitchFamily="34" charset="0"/>
          <a:ea typeface="+mn-ea"/>
          <a:cs typeface="+mn-cs"/>
        </a:defRPr>
      </a:lvl5pPr>
      <a:lvl6pPr marL="3225800" indent="-228600" algn="l" rtl="0" fontAlgn="base">
        <a:spcBef>
          <a:spcPct val="20000"/>
        </a:spcBef>
        <a:spcAft>
          <a:spcPct val="0"/>
        </a:spcAft>
        <a:buChar char="»"/>
        <a:defRPr sz="2000">
          <a:solidFill>
            <a:schemeClr val="tx1"/>
          </a:solidFill>
          <a:latin typeface="Tahoma" pitchFamily="34" charset="0"/>
          <a:ea typeface="+mn-ea"/>
          <a:cs typeface="+mn-cs"/>
        </a:defRPr>
      </a:lvl6pPr>
      <a:lvl7pPr marL="3683000" indent="-228600" algn="l" rtl="0" fontAlgn="base">
        <a:spcBef>
          <a:spcPct val="20000"/>
        </a:spcBef>
        <a:spcAft>
          <a:spcPct val="0"/>
        </a:spcAft>
        <a:buChar char="»"/>
        <a:defRPr sz="2000">
          <a:solidFill>
            <a:schemeClr val="tx1"/>
          </a:solidFill>
          <a:latin typeface="Tahoma" pitchFamily="34" charset="0"/>
          <a:ea typeface="+mn-ea"/>
          <a:cs typeface="+mn-cs"/>
        </a:defRPr>
      </a:lvl7pPr>
      <a:lvl8pPr marL="4140200" indent="-228600" algn="l" rtl="0" fontAlgn="base">
        <a:spcBef>
          <a:spcPct val="20000"/>
        </a:spcBef>
        <a:spcAft>
          <a:spcPct val="0"/>
        </a:spcAft>
        <a:buChar char="»"/>
        <a:defRPr sz="2000">
          <a:solidFill>
            <a:schemeClr val="tx1"/>
          </a:solidFill>
          <a:latin typeface="Tahoma" pitchFamily="34" charset="0"/>
          <a:ea typeface="+mn-ea"/>
          <a:cs typeface="+mn-cs"/>
        </a:defRPr>
      </a:lvl8pPr>
      <a:lvl9pPr marL="4597400" indent="-228600" algn="l" rtl="0" fontAlgn="base">
        <a:spcBef>
          <a:spcPct val="20000"/>
        </a:spcBef>
        <a:spcAft>
          <a:spcPct val="0"/>
        </a:spcAft>
        <a:buChar char="»"/>
        <a:defRPr sz="2000">
          <a:solidFill>
            <a:schemeClr val="tx1"/>
          </a:solidFill>
          <a:latin typeface="Tahoma" pitchFamily="34" charset="0"/>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3777D5"/>
            </a:gs>
            <a:gs pos="100000">
              <a:srgbClr val="A0BEEB"/>
            </a:gs>
          </a:gsLst>
          <a:lin ang="5400000" scaled="1"/>
        </a:gra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bwMode="auto">
          <a:xfrm>
            <a:off x="468313" y="908050"/>
            <a:ext cx="8229600" cy="5810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3315" name="Rectangle 3"/>
          <p:cNvSpPr>
            <a:spLocks noGrp="1" noChangeArrowheads="1"/>
          </p:cNvSpPr>
          <p:nvPr>
            <p:ph type="body" idx="1"/>
          </p:nvPr>
        </p:nvSpPr>
        <p:spPr bwMode="auto">
          <a:xfrm>
            <a:off x="0" y="4724400"/>
            <a:ext cx="9144000" cy="14017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endParaRPr lang="en-US" smtClean="0"/>
          </a:p>
        </p:txBody>
      </p:sp>
      <p:sp>
        <p:nvSpPr>
          <p:cNvPr id="13619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ea typeface="+mn-ea"/>
                <a:cs typeface="Arial" charset="0"/>
              </a:defRPr>
            </a:lvl1pPr>
          </a:lstStyle>
          <a:p>
            <a:pPr>
              <a:defRPr/>
            </a:pPr>
            <a:endParaRPr lang="en-US"/>
          </a:p>
        </p:txBody>
      </p:sp>
      <p:sp>
        <p:nvSpPr>
          <p:cNvPr id="13619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ea typeface="+mn-ea"/>
                <a:cs typeface="Arial" charset="0"/>
              </a:defRPr>
            </a:lvl1pPr>
          </a:lstStyle>
          <a:p>
            <a:pPr>
              <a:defRPr/>
            </a:pPr>
            <a:endParaRPr lang="en-US"/>
          </a:p>
        </p:txBody>
      </p:sp>
      <p:sp>
        <p:nvSpPr>
          <p:cNvPr id="13619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ea typeface="+mn-ea"/>
                <a:cs typeface="Arial" charset="0"/>
              </a:defRPr>
            </a:lvl1pPr>
          </a:lstStyle>
          <a:p>
            <a:pPr>
              <a:defRPr/>
            </a:pPr>
            <a:fld id="{57E6CCFC-8EBB-47CD-A985-10D1C970FC36}" type="slidenum">
              <a:rPr lang="en-US"/>
              <a:pPr>
                <a:defRPr/>
              </a:pPr>
              <a:t>‹#›</a:t>
            </a:fld>
            <a:endParaRPr lang="en-US"/>
          </a:p>
        </p:txBody>
      </p:sp>
      <p:pic>
        <p:nvPicPr>
          <p:cNvPr id="13319" name="Picture 7" descr="header_EN"/>
          <p:cNvPicPr>
            <a:picLocks noChangeAspect="1" noChangeArrowheads="1"/>
          </p:cNvPicPr>
          <p:nvPr/>
        </p:nvPicPr>
        <p:blipFill>
          <a:blip r:embed="rId13"/>
          <a:srcRect/>
          <a:stretch>
            <a:fillRect/>
          </a:stretch>
        </p:blipFill>
        <p:spPr bwMode="auto">
          <a:xfrm>
            <a:off x="0" y="0"/>
            <a:ext cx="9144000" cy="7810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2" r:id="rId1"/>
    <p:sldLayoutId id="2147483671" r:id="rId2"/>
    <p:sldLayoutId id="2147483670" r:id="rId3"/>
    <p:sldLayoutId id="2147483669" r:id="rId4"/>
    <p:sldLayoutId id="2147483668" r:id="rId5"/>
    <p:sldLayoutId id="2147483667" r:id="rId6"/>
    <p:sldLayoutId id="2147483666" r:id="rId7"/>
    <p:sldLayoutId id="2147483665" r:id="rId8"/>
    <p:sldLayoutId id="2147483664" r:id="rId9"/>
    <p:sldLayoutId id="2147483663" r:id="rId10"/>
    <p:sldLayoutId id="2147483662" r:id="rId11"/>
  </p:sldLayoutIdLst>
  <p:txStyles>
    <p:titleStyle>
      <a:lvl1pPr algn="ctr" rtl="0" eaLnBrk="0" fontAlgn="base" hangingPunct="0">
        <a:spcBef>
          <a:spcPts val="1200"/>
        </a:spcBef>
        <a:spcAft>
          <a:spcPts val="300"/>
        </a:spcAft>
        <a:defRPr sz="3600">
          <a:solidFill>
            <a:schemeClr val="tx2"/>
          </a:solidFill>
          <a:latin typeface="+mj-lt"/>
          <a:ea typeface="+mj-ea"/>
          <a:cs typeface="+mj-cs"/>
        </a:defRPr>
      </a:lvl1pPr>
      <a:lvl2pPr algn="ctr" rtl="0" eaLnBrk="0" fontAlgn="base" hangingPunct="0">
        <a:spcBef>
          <a:spcPts val="1200"/>
        </a:spcBef>
        <a:spcAft>
          <a:spcPts val="300"/>
        </a:spcAft>
        <a:defRPr sz="3600">
          <a:solidFill>
            <a:schemeClr val="tx2"/>
          </a:solidFill>
          <a:latin typeface="Arial" charset="0"/>
          <a:ea typeface="SimSun" pitchFamily="2" charset="-122"/>
          <a:cs typeface="Arial" charset="0"/>
        </a:defRPr>
      </a:lvl2pPr>
      <a:lvl3pPr algn="ctr" rtl="0" eaLnBrk="0" fontAlgn="base" hangingPunct="0">
        <a:spcBef>
          <a:spcPts val="1200"/>
        </a:spcBef>
        <a:spcAft>
          <a:spcPts val="300"/>
        </a:spcAft>
        <a:defRPr sz="3600">
          <a:solidFill>
            <a:schemeClr val="tx2"/>
          </a:solidFill>
          <a:latin typeface="Arial" charset="0"/>
          <a:ea typeface="SimSun" pitchFamily="2" charset="-122"/>
          <a:cs typeface="Arial" charset="0"/>
        </a:defRPr>
      </a:lvl3pPr>
      <a:lvl4pPr algn="ctr" rtl="0" eaLnBrk="0" fontAlgn="base" hangingPunct="0">
        <a:spcBef>
          <a:spcPts val="1200"/>
        </a:spcBef>
        <a:spcAft>
          <a:spcPts val="300"/>
        </a:spcAft>
        <a:defRPr sz="3600">
          <a:solidFill>
            <a:schemeClr val="tx2"/>
          </a:solidFill>
          <a:latin typeface="Arial" charset="0"/>
          <a:ea typeface="SimSun" pitchFamily="2" charset="-122"/>
          <a:cs typeface="Arial" charset="0"/>
        </a:defRPr>
      </a:lvl4pPr>
      <a:lvl5pPr algn="ctr" rtl="0" eaLnBrk="0" fontAlgn="base" hangingPunct="0">
        <a:spcBef>
          <a:spcPts val="1200"/>
        </a:spcBef>
        <a:spcAft>
          <a:spcPts val="300"/>
        </a:spcAft>
        <a:defRPr sz="3600">
          <a:solidFill>
            <a:schemeClr val="tx2"/>
          </a:solidFill>
          <a:latin typeface="Arial" charset="0"/>
          <a:ea typeface="SimSun" pitchFamily="2" charset="-122"/>
          <a:cs typeface="Arial" charset="0"/>
        </a:defRPr>
      </a:lvl5pPr>
      <a:lvl6pPr marL="457200" algn="ctr" rtl="0" fontAlgn="base">
        <a:spcBef>
          <a:spcPts val="1200"/>
        </a:spcBef>
        <a:spcAft>
          <a:spcPts val="300"/>
        </a:spcAft>
        <a:defRPr sz="3600">
          <a:solidFill>
            <a:schemeClr val="tx2"/>
          </a:solidFill>
          <a:latin typeface="Arial" charset="0"/>
          <a:ea typeface="SimSun" pitchFamily="2" charset="-122"/>
          <a:cs typeface="Arial" charset="0"/>
        </a:defRPr>
      </a:lvl6pPr>
      <a:lvl7pPr marL="914400" algn="ctr" rtl="0" fontAlgn="base">
        <a:spcBef>
          <a:spcPts val="1200"/>
        </a:spcBef>
        <a:spcAft>
          <a:spcPts val="300"/>
        </a:spcAft>
        <a:defRPr sz="3600">
          <a:solidFill>
            <a:schemeClr val="tx2"/>
          </a:solidFill>
          <a:latin typeface="Arial" charset="0"/>
          <a:ea typeface="SimSun" pitchFamily="2" charset="-122"/>
          <a:cs typeface="Arial" charset="0"/>
        </a:defRPr>
      </a:lvl7pPr>
      <a:lvl8pPr marL="1371600" algn="ctr" rtl="0" fontAlgn="base">
        <a:spcBef>
          <a:spcPts val="1200"/>
        </a:spcBef>
        <a:spcAft>
          <a:spcPts val="300"/>
        </a:spcAft>
        <a:defRPr sz="3600">
          <a:solidFill>
            <a:schemeClr val="tx2"/>
          </a:solidFill>
          <a:latin typeface="Arial" charset="0"/>
          <a:ea typeface="SimSun" pitchFamily="2" charset="-122"/>
          <a:cs typeface="Arial" charset="0"/>
        </a:defRPr>
      </a:lvl8pPr>
      <a:lvl9pPr marL="1828800" algn="ctr" rtl="0" fontAlgn="base">
        <a:spcBef>
          <a:spcPts val="1200"/>
        </a:spcBef>
        <a:spcAft>
          <a:spcPts val="300"/>
        </a:spcAft>
        <a:defRPr sz="3600">
          <a:solidFill>
            <a:schemeClr val="tx2"/>
          </a:solidFill>
          <a:latin typeface="Arial" charset="0"/>
          <a:ea typeface="SimSun" pitchFamily="2" charset="-122"/>
          <a:cs typeface="Arial" charset="0"/>
        </a:defRPr>
      </a:lvl9pPr>
    </p:titleStyle>
    <p:bodyStyle>
      <a:lvl1pPr marL="1790700" indent="-190500" algn="l" rtl="0" eaLnBrk="0" fontAlgn="base" hangingPunct="0">
        <a:spcBef>
          <a:spcPct val="20000"/>
        </a:spcBef>
        <a:spcAft>
          <a:spcPct val="0"/>
        </a:spcAft>
        <a:buChar char="•"/>
        <a:defRPr sz="2400">
          <a:solidFill>
            <a:schemeClr val="tx1"/>
          </a:solidFill>
          <a:latin typeface="+mn-lt"/>
          <a:ea typeface="+mn-ea"/>
          <a:cs typeface="+mn-cs"/>
        </a:defRPr>
      </a:lvl1pPr>
      <a:lvl2pPr marL="2255838" indent="-285750" algn="l" rtl="0" eaLnBrk="0" fontAlgn="base" hangingPunct="0">
        <a:spcBef>
          <a:spcPct val="20000"/>
        </a:spcBef>
        <a:spcAft>
          <a:spcPct val="0"/>
        </a:spcAft>
        <a:buChar char="–"/>
        <a:defRPr sz="2200">
          <a:solidFill>
            <a:schemeClr val="tx1"/>
          </a:solidFill>
          <a:latin typeface="+mn-lt"/>
          <a:ea typeface="+mn-ea"/>
          <a:cs typeface="+mn-cs"/>
        </a:defRPr>
      </a:lvl2pPr>
      <a:lvl3pPr marL="2667000" indent="-231775" algn="l" rtl="0" eaLnBrk="0" fontAlgn="base" hangingPunct="0">
        <a:spcBef>
          <a:spcPct val="20000"/>
        </a:spcBef>
        <a:spcAft>
          <a:spcPct val="0"/>
        </a:spcAft>
        <a:buChar char="•"/>
        <a:defRPr sz="2200">
          <a:solidFill>
            <a:schemeClr val="tx1"/>
          </a:solidFill>
          <a:latin typeface="+mn-lt"/>
          <a:ea typeface="+mn-ea"/>
          <a:cs typeface="+mn-cs"/>
        </a:defRPr>
      </a:lvl3pPr>
      <a:lvl4pPr marL="3722688" indent="-228600" algn="l" rtl="0" eaLnBrk="0" fontAlgn="base" hangingPunct="0">
        <a:spcBef>
          <a:spcPct val="20000"/>
        </a:spcBef>
        <a:spcAft>
          <a:spcPct val="0"/>
        </a:spcAft>
        <a:buChar char="–"/>
        <a:defRPr sz="2000">
          <a:solidFill>
            <a:schemeClr val="tx1"/>
          </a:solidFill>
          <a:latin typeface="Tahoma" pitchFamily="34" charset="0"/>
          <a:ea typeface="+mn-ea"/>
          <a:cs typeface="+mn-cs"/>
        </a:defRPr>
      </a:lvl4pPr>
      <a:lvl5pPr marL="4130675" indent="-228600" algn="l" rtl="0" eaLnBrk="0" fontAlgn="base" hangingPunct="0">
        <a:spcBef>
          <a:spcPct val="20000"/>
        </a:spcBef>
        <a:spcAft>
          <a:spcPct val="0"/>
        </a:spcAft>
        <a:buChar char="»"/>
        <a:defRPr sz="2000">
          <a:solidFill>
            <a:schemeClr val="tx1"/>
          </a:solidFill>
          <a:latin typeface="Tahoma" pitchFamily="34" charset="0"/>
          <a:ea typeface="+mn-ea"/>
          <a:cs typeface="+mn-cs"/>
        </a:defRPr>
      </a:lvl5pPr>
      <a:lvl6pPr marL="4587875" indent="-228600" algn="l" rtl="0" fontAlgn="base">
        <a:spcBef>
          <a:spcPct val="20000"/>
        </a:spcBef>
        <a:spcAft>
          <a:spcPct val="0"/>
        </a:spcAft>
        <a:buChar char="»"/>
        <a:defRPr sz="2000">
          <a:solidFill>
            <a:schemeClr val="tx1"/>
          </a:solidFill>
          <a:latin typeface="Tahoma" pitchFamily="34" charset="0"/>
          <a:ea typeface="+mn-ea"/>
          <a:cs typeface="+mn-cs"/>
        </a:defRPr>
      </a:lvl6pPr>
      <a:lvl7pPr marL="5045075" indent="-228600" algn="l" rtl="0" fontAlgn="base">
        <a:spcBef>
          <a:spcPct val="20000"/>
        </a:spcBef>
        <a:spcAft>
          <a:spcPct val="0"/>
        </a:spcAft>
        <a:buChar char="»"/>
        <a:defRPr sz="2000">
          <a:solidFill>
            <a:schemeClr val="tx1"/>
          </a:solidFill>
          <a:latin typeface="Tahoma" pitchFamily="34" charset="0"/>
          <a:ea typeface="+mn-ea"/>
          <a:cs typeface="+mn-cs"/>
        </a:defRPr>
      </a:lvl7pPr>
      <a:lvl8pPr marL="5502275" indent="-228600" algn="l" rtl="0" fontAlgn="base">
        <a:spcBef>
          <a:spcPct val="20000"/>
        </a:spcBef>
        <a:spcAft>
          <a:spcPct val="0"/>
        </a:spcAft>
        <a:buChar char="»"/>
        <a:defRPr sz="2000">
          <a:solidFill>
            <a:schemeClr val="tx1"/>
          </a:solidFill>
          <a:latin typeface="Tahoma" pitchFamily="34" charset="0"/>
          <a:ea typeface="+mn-ea"/>
          <a:cs typeface="+mn-cs"/>
        </a:defRPr>
      </a:lvl8pPr>
      <a:lvl9pPr marL="5959475" indent="-228600" algn="l" rtl="0" fontAlgn="base">
        <a:spcBef>
          <a:spcPct val="20000"/>
        </a:spcBef>
        <a:spcAft>
          <a:spcPct val="0"/>
        </a:spcAft>
        <a:buChar char="»"/>
        <a:defRPr sz="2000">
          <a:solidFill>
            <a:schemeClr val="tx1"/>
          </a:solidFill>
          <a:latin typeface="Tahoma" pitchFamily="34" charset="0"/>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p:txBody>
          <a:bodyPr/>
          <a:lstStyle/>
          <a:p>
            <a:pPr eaLnBrk="1" hangingPunct="1">
              <a:spcBef>
                <a:spcPts val="1800"/>
              </a:spcBef>
              <a:spcAft>
                <a:spcPts val="600"/>
              </a:spcAft>
            </a:pPr>
            <a:r>
              <a:rPr lang="en-GB" altLang="zh-CN" sz="2000" smtClean="0"/>
              <a:t>Guiding principle of non-discrimination</a:t>
            </a:r>
          </a:p>
        </p:txBody>
      </p:sp>
      <p:sp>
        <p:nvSpPr>
          <p:cNvPr id="27650" name="Rectangle 3"/>
          <p:cNvSpPr>
            <a:spLocks noGrp="1" noChangeArrowheads="1"/>
          </p:cNvSpPr>
          <p:nvPr>
            <p:ph type="body" idx="1"/>
          </p:nvPr>
        </p:nvSpPr>
        <p:spPr/>
        <p:txBody>
          <a:bodyPr/>
          <a:lstStyle/>
          <a:p>
            <a:pPr marL="355600" eaLnBrk="1" hangingPunct="1">
              <a:buFontTx/>
              <a:buNone/>
            </a:pPr>
            <a:endParaRPr lang="en-GB" altLang="zh-CN" i="1" smtClean="0"/>
          </a:p>
          <a:p>
            <a:pPr marL="355600" eaLnBrk="1" hangingPunct="1">
              <a:buFontTx/>
              <a:buNone/>
            </a:pPr>
            <a:r>
              <a:rPr lang="en-GB" altLang="zh-CN" smtClean="0"/>
              <a:t> </a:t>
            </a:r>
            <a:endParaRPr lang="en-GB" altLang="zh-CN" sz="2000" smtClean="0">
              <a:latin typeface="Times New Roman" pitchFamily="18" charset="0"/>
            </a:endParaRPr>
          </a:p>
        </p:txBody>
      </p:sp>
      <p:pic>
        <p:nvPicPr>
          <p:cNvPr id="27651" name="Picture 5" descr="General Assembly"/>
          <p:cNvPicPr>
            <a:picLocks noChangeAspect="1" noChangeArrowheads="1"/>
          </p:cNvPicPr>
          <p:nvPr/>
        </p:nvPicPr>
        <p:blipFill>
          <a:blip r:embed="rId2"/>
          <a:srcRect/>
          <a:stretch>
            <a:fillRect/>
          </a:stretch>
        </p:blipFill>
        <p:spPr bwMode="auto">
          <a:xfrm>
            <a:off x="179388" y="1844675"/>
            <a:ext cx="5327650" cy="3941763"/>
          </a:xfrm>
          <a:prstGeom prst="rect">
            <a:avLst/>
          </a:prstGeom>
          <a:noFill/>
          <a:ln w="9525">
            <a:noFill/>
            <a:miter lim="800000"/>
            <a:headEnd/>
            <a:tailEnd/>
          </a:ln>
        </p:spPr>
      </p:pic>
      <p:sp>
        <p:nvSpPr>
          <p:cNvPr id="12294" name="Text Box 6"/>
          <p:cNvSpPr txBox="1">
            <a:spLocks noChangeArrowheads="1"/>
          </p:cNvSpPr>
          <p:nvPr/>
        </p:nvSpPr>
        <p:spPr bwMode="auto">
          <a:xfrm>
            <a:off x="5703888" y="1863725"/>
            <a:ext cx="2832100" cy="366713"/>
          </a:xfrm>
          <a:prstGeom prst="rect">
            <a:avLst/>
          </a:prstGeom>
          <a:noFill/>
          <a:ln w="9525">
            <a:noFill/>
            <a:miter lim="800000"/>
            <a:headEnd/>
            <a:tailEnd/>
          </a:ln>
        </p:spPr>
        <p:txBody>
          <a:bodyPr wrap="none">
            <a:spAutoFit/>
          </a:bodyPr>
          <a:lstStyle/>
          <a:p>
            <a:r>
              <a:rPr lang="en-GB"/>
              <a:t>Preamble of UN Charter</a:t>
            </a:r>
            <a:endParaRPr lang="en-US"/>
          </a:p>
        </p:txBody>
      </p:sp>
      <p:sp>
        <p:nvSpPr>
          <p:cNvPr id="12295" name="Text Box 7"/>
          <p:cNvSpPr txBox="1">
            <a:spLocks noChangeArrowheads="1"/>
          </p:cNvSpPr>
          <p:nvPr/>
        </p:nvSpPr>
        <p:spPr bwMode="auto">
          <a:xfrm>
            <a:off x="5632450" y="2582863"/>
            <a:ext cx="2938463" cy="641350"/>
          </a:xfrm>
          <a:prstGeom prst="rect">
            <a:avLst/>
          </a:prstGeom>
          <a:noFill/>
          <a:ln w="9525">
            <a:noFill/>
            <a:miter lim="800000"/>
            <a:headEnd/>
            <a:tailEnd/>
          </a:ln>
        </p:spPr>
        <p:txBody>
          <a:bodyPr wrap="none">
            <a:spAutoFit/>
          </a:bodyPr>
          <a:lstStyle/>
          <a:p>
            <a:r>
              <a:rPr lang="en-GB"/>
              <a:t>Universal Declaration on </a:t>
            </a:r>
          </a:p>
          <a:p>
            <a:r>
              <a:rPr lang="en-GB"/>
              <a:t>Human Rights</a:t>
            </a:r>
            <a:endParaRPr lang="en-US"/>
          </a:p>
        </p:txBody>
      </p:sp>
      <p:sp>
        <p:nvSpPr>
          <p:cNvPr id="12297" name="Text Box 9"/>
          <p:cNvSpPr txBox="1">
            <a:spLocks noChangeArrowheads="1"/>
          </p:cNvSpPr>
          <p:nvPr/>
        </p:nvSpPr>
        <p:spPr bwMode="auto">
          <a:xfrm>
            <a:off x="5651500" y="3429000"/>
            <a:ext cx="881063" cy="366713"/>
          </a:xfrm>
          <a:prstGeom prst="rect">
            <a:avLst/>
          </a:prstGeom>
          <a:noFill/>
          <a:ln w="9525">
            <a:noFill/>
            <a:miter lim="800000"/>
            <a:headEnd/>
            <a:tailEnd/>
          </a:ln>
        </p:spPr>
        <p:txBody>
          <a:bodyPr wrap="none">
            <a:spAutoFit/>
          </a:bodyPr>
          <a:lstStyle/>
          <a:p>
            <a:r>
              <a:rPr lang="en-GB"/>
              <a:t>ICCPR</a:t>
            </a:r>
            <a:endParaRPr lang="en-US"/>
          </a:p>
        </p:txBody>
      </p:sp>
      <p:sp>
        <p:nvSpPr>
          <p:cNvPr id="12298" name="Text Box 10"/>
          <p:cNvSpPr txBox="1">
            <a:spLocks noChangeArrowheads="1"/>
          </p:cNvSpPr>
          <p:nvPr/>
        </p:nvSpPr>
        <p:spPr bwMode="auto">
          <a:xfrm>
            <a:off x="5651500" y="4076700"/>
            <a:ext cx="2698750" cy="2014538"/>
          </a:xfrm>
          <a:prstGeom prst="rect">
            <a:avLst/>
          </a:prstGeom>
          <a:noFill/>
          <a:ln w="9525">
            <a:noFill/>
            <a:miter lim="800000"/>
            <a:headEnd/>
            <a:tailEnd/>
          </a:ln>
        </p:spPr>
        <p:txBody>
          <a:bodyPr wrap="none">
            <a:spAutoFit/>
          </a:bodyPr>
          <a:lstStyle/>
          <a:p>
            <a:r>
              <a:rPr lang="en-GB"/>
              <a:t>Decades:  1973 - 1982</a:t>
            </a:r>
          </a:p>
          <a:p>
            <a:r>
              <a:rPr lang="en-GB"/>
              <a:t>	     1983 - 1992</a:t>
            </a:r>
          </a:p>
          <a:p>
            <a:r>
              <a:rPr lang="en-GB"/>
              <a:t>	     1994 -  2003</a:t>
            </a:r>
          </a:p>
          <a:p>
            <a:endParaRPr lang="en-GB"/>
          </a:p>
          <a:p>
            <a:r>
              <a:rPr lang="en-GB"/>
              <a:t>World Conferences</a:t>
            </a:r>
          </a:p>
          <a:p>
            <a:r>
              <a:rPr lang="en-GB"/>
              <a:t>	      1978</a:t>
            </a:r>
          </a:p>
          <a:p>
            <a:r>
              <a:rPr lang="en-GB"/>
              <a:t>	      1983</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2294"/>
                                        </p:tgtEl>
                                        <p:attrNameLst>
                                          <p:attrName>style.visibility</p:attrName>
                                        </p:attrNameLst>
                                      </p:cBhvr>
                                      <p:to>
                                        <p:strVal val="visible"/>
                                      </p:to>
                                    </p:set>
                                    <p:anim calcmode="lin" valueType="num">
                                      <p:cBhvr additive="base">
                                        <p:cTn id="7" dur="500" fill="hold"/>
                                        <p:tgtEl>
                                          <p:spTgt spid="12294"/>
                                        </p:tgtEl>
                                        <p:attrNameLst>
                                          <p:attrName>ppt_x</p:attrName>
                                        </p:attrNameLst>
                                      </p:cBhvr>
                                      <p:tavLst>
                                        <p:tav tm="0">
                                          <p:val>
                                            <p:strVal val="1+#ppt_w/2"/>
                                          </p:val>
                                        </p:tav>
                                        <p:tav tm="100000">
                                          <p:val>
                                            <p:strVal val="#ppt_x"/>
                                          </p:val>
                                        </p:tav>
                                      </p:tavLst>
                                    </p:anim>
                                    <p:anim calcmode="lin" valueType="num">
                                      <p:cBhvr additive="base">
                                        <p:cTn id="8" dur="500" fill="hold"/>
                                        <p:tgtEl>
                                          <p:spTgt spid="1229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2295"/>
                                        </p:tgtEl>
                                        <p:attrNameLst>
                                          <p:attrName>style.visibility</p:attrName>
                                        </p:attrNameLst>
                                      </p:cBhvr>
                                      <p:to>
                                        <p:strVal val="visible"/>
                                      </p:to>
                                    </p:set>
                                    <p:anim calcmode="lin" valueType="num">
                                      <p:cBhvr additive="base">
                                        <p:cTn id="13" dur="500" fill="hold"/>
                                        <p:tgtEl>
                                          <p:spTgt spid="12295"/>
                                        </p:tgtEl>
                                        <p:attrNameLst>
                                          <p:attrName>ppt_x</p:attrName>
                                        </p:attrNameLst>
                                      </p:cBhvr>
                                      <p:tavLst>
                                        <p:tav tm="0">
                                          <p:val>
                                            <p:strVal val="1+#ppt_w/2"/>
                                          </p:val>
                                        </p:tav>
                                        <p:tav tm="100000">
                                          <p:val>
                                            <p:strVal val="#ppt_x"/>
                                          </p:val>
                                        </p:tav>
                                      </p:tavLst>
                                    </p:anim>
                                    <p:anim calcmode="lin" valueType="num">
                                      <p:cBhvr additive="base">
                                        <p:cTn id="14" dur="500" fill="hold"/>
                                        <p:tgtEl>
                                          <p:spTgt spid="1229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2297"/>
                                        </p:tgtEl>
                                        <p:attrNameLst>
                                          <p:attrName>style.visibility</p:attrName>
                                        </p:attrNameLst>
                                      </p:cBhvr>
                                      <p:to>
                                        <p:strVal val="visible"/>
                                      </p:to>
                                    </p:set>
                                    <p:anim calcmode="lin" valueType="num">
                                      <p:cBhvr additive="base">
                                        <p:cTn id="19" dur="500" fill="hold"/>
                                        <p:tgtEl>
                                          <p:spTgt spid="12297"/>
                                        </p:tgtEl>
                                        <p:attrNameLst>
                                          <p:attrName>ppt_x</p:attrName>
                                        </p:attrNameLst>
                                      </p:cBhvr>
                                      <p:tavLst>
                                        <p:tav tm="0">
                                          <p:val>
                                            <p:strVal val="1+#ppt_w/2"/>
                                          </p:val>
                                        </p:tav>
                                        <p:tav tm="100000">
                                          <p:val>
                                            <p:strVal val="#ppt_x"/>
                                          </p:val>
                                        </p:tav>
                                      </p:tavLst>
                                    </p:anim>
                                    <p:anim calcmode="lin" valueType="num">
                                      <p:cBhvr additive="base">
                                        <p:cTn id="20" dur="500" fill="hold"/>
                                        <p:tgtEl>
                                          <p:spTgt spid="1229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2298"/>
                                        </p:tgtEl>
                                        <p:attrNameLst>
                                          <p:attrName>style.visibility</p:attrName>
                                        </p:attrNameLst>
                                      </p:cBhvr>
                                      <p:to>
                                        <p:strVal val="visible"/>
                                      </p:to>
                                    </p:set>
                                    <p:anim calcmode="lin" valueType="num">
                                      <p:cBhvr additive="base">
                                        <p:cTn id="25" dur="500" fill="hold"/>
                                        <p:tgtEl>
                                          <p:spTgt spid="12298"/>
                                        </p:tgtEl>
                                        <p:attrNameLst>
                                          <p:attrName>ppt_x</p:attrName>
                                        </p:attrNameLst>
                                      </p:cBhvr>
                                      <p:tavLst>
                                        <p:tav tm="0">
                                          <p:val>
                                            <p:strVal val="1+#ppt_w/2"/>
                                          </p:val>
                                        </p:tav>
                                        <p:tav tm="100000">
                                          <p:val>
                                            <p:strVal val="#ppt_x"/>
                                          </p:val>
                                        </p:tav>
                                      </p:tavLst>
                                    </p:anim>
                                    <p:anim calcmode="lin" valueType="num">
                                      <p:cBhvr additive="base">
                                        <p:cTn id="26" dur="500" fill="hold"/>
                                        <p:tgtEl>
                                          <p:spTgt spid="122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p:bldP spid="12295" grpId="0"/>
      <p:bldP spid="12297" grpId="0"/>
      <p:bldP spid="1229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ChangeArrowheads="1"/>
          </p:cNvSpPr>
          <p:nvPr>
            <p:ph type="title"/>
          </p:nvPr>
        </p:nvSpPr>
        <p:spPr/>
        <p:txBody>
          <a:bodyPr/>
          <a:lstStyle/>
          <a:p>
            <a:pPr eaLnBrk="1" hangingPunct="1">
              <a:spcBef>
                <a:spcPts val="1800"/>
              </a:spcBef>
              <a:spcAft>
                <a:spcPts val="600"/>
              </a:spcAft>
            </a:pPr>
            <a:r>
              <a:rPr lang="en-GB" altLang="zh-CN" sz="2000" smtClean="0"/>
              <a:t>2001 World Conference Against Racism, Racial Discrimination, Xenophobia and Related Intolerance, Durban, South Africa</a:t>
            </a:r>
          </a:p>
        </p:txBody>
      </p:sp>
      <p:sp>
        <p:nvSpPr>
          <p:cNvPr id="28674" name="Rectangle 3"/>
          <p:cNvSpPr>
            <a:spLocks noGrp="1" noChangeArrowheads="1"/>
          </p:cNvSpPr>
          <p:nvPr>
            <p:ph type="body" idx="1"/>
          </p:nvPr>
        </p:nvSpPr>
        <p:spPr>
          <a:xfrm>
            <a:off x="900113" y="1916113"/>
            <a:ext cx="7200900" cy="4281487"/>
          </a:xfrm>
        </p:spPr>
        <p:txBody>
          <a:bodyPr/>
          <a:lstStyle/>
          <a:p>
            <a:pPr marL="355600" eaLnBrk="1" hangingPunct="1">
              <a:buFontTx/>
              <a:buNone/>
            </a:pPr>
            <a:endParaRPr lang="en-GB" altLang="zh-CN" i="1" smtClean="0"/>
          </a:p>
          <a:p>
            <a:pPr marL="355600" eaLnBrk="1" hangingPunct="1">
              <a:buFontTx/>
              <a:buNone/>
            </a:pPr>
            <a:r>
              <a:rPr lang="en-GB" altLang="zh-CN" smtClean="0"/>
              <a:t> </a:t>
            </a:r>
            <a:endParaRPr lang="en-GB" altLang="zh-CN" sz="2000" smtClean="0">
              <a:latin typeface="Times New Roman" pitchFamily="18" charset="0"/>
            </a:endParaRPr>
          </a:p>
        </p:txBody>
      </p:sp>
      <p:pic>
        <p:nvPicPr>
          <p:cNvPr id="28675" name="Picture 4" descr="WCAR"/>
          <p:cNvPicPr>
            <a:picLocks noChangeAspect="1" noChangeArrowheads="1"/>
          </p:cNvPicPr>
          <p:nvPr/>
        </p:nvPicPr>
        <p:blipFill>
          <a:blip r:embed="rId2"/>
          <a:srcRect/>
          <a:stretch>
            <a:fillRect/>
          </a:stretch>
        </p:blipFill>
        <p:spPr bwMode="auto">
          <a:xfrm>
            <a:off x="971550" y="1773238"/>
            <a:ext cx="2978150" cy="4433887"/>
          </a:xfrm>
          <a:prstGeom prst="rect">
            <a:avLst/>
          </a:prstGeom>
          <a:noFill/>
          <a:ln w="9525">
            <a:noFill/>
            <a:miter lim="800000"/>
            <a:headEnd/>
            <a:tailEnd/>
          </a:ln>
        </p:spPr>
      </p:pic>
      <p:sp>
        <p:nvSpPr>
          <p:cNvPr id="204805" name="Text Box 5"/>
          <p:cNvSpPr txBox="1">
            <a:spLocks noChangeArrowheads="1"/>
          </p:cNvSpPr>
          <p:nvPr/>
        </p:nvSpPr>
        <p:spPr bwMode="auto">
          <a:xfrm>
            <a:off x="4356100" y="2133600"/>
            <a:ext cx="4537075" cy="822325"/>
          </a:xfrm>
          <a:prstGeom prst="rect">
            <a:avLst/>
          </a:prstGeom>
          <a:noFill/>
          <a:ln w="9525">
            <a:noFill/>
            <a:miter lim="800000"/>
            <a:headEnd/>
            <a:tailEnd/>
          </a:ln>
        </p:spPr>
        <p:txBody>
          <a:bodyPr wrap="none">
            <a:spAutoFit/>
          </a:bodyPr>
          <a:lstStyle/>
          <a:p>
            <a:r>
              <a:rPr lang="en-GB" sz="2400"/>
              <a:t>Durban Declaration and </a:t>
            </a:r>
          </a:p>
          <a:p>
            <a:r>
              <a:rPr lang="en-GB" sz="2400"/>
              <a:t>Programme of Action (DDPA)</a:t>
            </a:r>
            <a:endParaRPr lang="en-US" sz="2400"/>
          </a:p>
        </p:txBody>
      </p:sp>
      <p:sp>
        <p:nvSpPr>
          <p:cNvPr id="204806" name="Text Box 6"/>
          <p:cNvSpPr txBox="1">
            <a:spLocks noChangeArrowheads="1"/>
          </p:cNvSpPr>
          <p:nvPr/>
        </p:nvSpPr>
        <p:spPr bwMode="auto">
          <a:xfrm>
            <a:off x="4284663" y="3573463"/>
            <a:ext cx="4437062" cy="822325"/>
          </a:xfrm>
          <a:prstGeom prst="rect">
            <a:avLst/>
          </a:prstGeom>
          <a:noFill/>
          <a:ln w="9525">
            <a:noFill/>
            <a:miter lim="800000"/>
            <a:headEnd/>
            <a:tailEnd/>
          </a:ln>
        </p:spPr>
        <p:txBody>
          <a:bodyPr wrap="none">
            <a:spAutoFit/>
          </a:bodyPr>
          <a:lstStyle/>
          <a:p>
            <a:r>
              <a:rPr lang="en-GB" sz="2400" i="1"/>
              <a:t> No country can claim to be </a:t>
            </a:r>
          </a:p>
          <a:p>
            <a:r>
              <a:rPr lang="en-GB" sz="2400" i="1"/>
              <a:t> free of racism</a:t>
            </a:r>
            <a:endParaRPr lang="en-US" sz="2400" i="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04805"/>
                                        </p:tgtEl>
                                        <p:attrNameLst>
                                          <p:attrName>style.visibility</p:attrName>
                                        </p:attrNameLst>
                                      </p:cBhvr>
                                      <p:to>
                                        <p:strVal val="visible"/>
                                      </p:to>
                                    </p:set>
                                    <p:anim calcmode="lin" valueType="num">
                                      <p:cBhvr additive="base">
                                        <p:cTn id="7" dur="500" fill="hold"/>
                                        <p:tgtEl>
                                          <p:spTgt spid="204805"/>
                                        </p:tgtEl>
                                        <p:attrNameLst>
                                          <p:attrName>ppt_x</p:attrName>
                                        </p:attrNameLst>
                                      </p:cBhvr>
                                      <p:tavLst>
                                        <p:tav tm="0">
                                          <p:val>
                                            <p:strVal val="1+#ppt_w/2"/>
                                          </p:val>
                                        </p:tav>
                                        <p:tav tm="100000">
                                          <p:val>
                                            <p:strVal val="#ppt_x"/>
                                          </p:val>
                                        </p:tav>
                                      </p:tavLst>
                                    </p:anim>
                                    <p:anim calcmode="lin" valueType="num">
                                      <p:cBhvr additive="base">
                                        <p:cTn id="8" dur="500" fill="hold"/>
                                        <p:tgtEl>
                                          <p:spTgt spid="20480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04806"/>
                                        </p:tgtEl>
                                        <p:attrNameLst>
                                          <p:attrName>style.visibility</p:attrName>
                                        </p:attrNameLst>
                                      </p:cBhvr>
                                      <p:to>
                                        <p:strVal val="visible"/>
                                      </p:to>
                                    </p:set>
                                    <p:anim calcmode="lin" valueType="num">
                                      <p:cBhvr additive="base">
                                        <p:cTn id="13" dur="500" fill="hold"/>
                                        <p:tgtEl>
                                          <p:spTgt spid="204806"/>
                                        </p:tgtEl>
                                        <p:attrNameLst>
                                          <p:attrName>ppt_x</p:attrName>
                                        </p:attrNameLst>
                                      </p:cBhvr>
                                      <p:tavLst>
                                        <p:tav tm="0">
                                          <p:val>
                                            <p:strVal val="1+#ppt_w/2"/>
                                          </p:val>
                                        </p:tav>
                                        <p:tav tm="100000">
                                          <p:val>
                                            <p:strVal val="#ppt_x"/>
                                          </p:val>
                                        </p:tav>
                                      </p:tavLst>
                                    </p:anim>
                                    <p:anim calcmode="lin" valueType="num">
                                      <p:cBhvr additive="base">
                                        <p:cTn id="14" dur="500" fill="hold"/>
                                        <p:tgtEl>
                                          <p:spTgt spid="20480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05" grpId="0"/>
      <p:bldP spid="20480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p:txBody>
          <a:bodyPr/>
          <a:lstStyle/>
          <a:p>
            <a:pPr eaLnBrk="1" hangingPunct="1">
              <a:spcBef>
                <a:spcPts val="1800"/>
              </a:spcBef>
              <a:spcAft>
                <a:spcPts val="600"/>
              </a:spcAft>
            </a:pPr>
            <a:r>
              <a:rPr lang="en-GB" altLang="zh-CN" sz="2000" smtClean="0"/>
              <a:t>2001 World Conference Against Racism, Racial Discrimination, Xenophobia and Related Intolerance, Durban, South Africa</a:t>
            </a:r>
          </a:p>
        </p:txBody>
      </p:sp>
      <p:sp>
        <p:nvSpPr>
          <p:cNvPr id="29698" name="Rectangle 3"/>
          <p:cNvSpPr>
            <a:spLocks noGrp="1" noChangeArrowheads="1"/>
          </p:cNvSpPr>
          <p:nvPr>
            <p:ph type="body" idx="1"/>
          </p:nvPr>
        </p:nvSpPr>
        <p:spPr/>
        <p:txBody>
          <a:bodyPr/>
          <a:lstStyle/>
          <a:p>
            <a:pPr marL="355600" eaLnBrk="1" hangingPunct="1">
              <a:buFontTx/>
              <a:buNone/>
            </a:pPr>
            <a:endParaRPr lang="en-GB" altLang="zh-CN" i="1" smtClean="0"/>
          </a:p>
          <a:p>
            <a:pPr marL="355600" eaLnBrk="1" hangingPunct="1">
              <a:buFontTx/>
              <a:buNone/>
            </a:pPr>
            <a:r>
              <a:rPr lang="en-GB" altLang="zh-CN" smtClean="0"/>
              <a:t> </a:t>
            </a:r>
            <a:endParaRPr lang="en-GB" altLang="zh-CN" sz="2000" smtClean="0">
              <a:latin typeface="Times New Roman" pitchFamily="18" charset="0"/>
            </a:endParaRPr>
          </a:p>
        </p:txBody>
      </p:sp>
      <p:pic>
        <p:nvPicPr>
          <p:cNvPr id="29699" name="Picture 4" descr="WCAR2"/>
          <p:cNvPicPr>
            <a:picLocks noChangeAspect="1" noChangeArrowheads="1"/>
          </p:cNvPicPr>
          <p:nvPr/>
        </p:nvPicPr>
        <p:blipFill>
          <a:blip r:embed="rId2"/>
          <a:srcRect/>
          <a:stretch>
            <a:fillRect/>
          </a:stretch>
        </p:blipFill>
        <p:spPr bwMode="auto">
          <a:xfrm>
            <a:off x="468313" y="2060575"/>
            <a:ext cx="4468812" cy="3455988"/>
          </a:xfrm>
          <a:prstGeom prst="rect">
            <a:avLst/>
          </a:prstGeom>
          <a:noFill/>
          <a:ln w="9525">
            <a:noFill/>
            <a:miter lim="800000"/>
            <a:headEnd/>
            <a:tailEnd/>
          </a:ln>
        </p:spPr>
      </p:pic>
      <p:sp>
        <p:nvSpPr>
          <p:cNvPr id="29700" name="Text Box 5"/>
          <p:cNvSpPr txBox="1">
            <a:spLocks noChangeArrowheads="1"/>
          </p:cNvSpPr>
          <p:nvPr/>
        </p:nvSpPr>
        <p:spPr bwMode="auto">
          <a:xfrm>
            <a:off x="5272088" y="2152650"/>
            <a:ext cx="184150" cy="366713"/>
          </a:xfrm>
          <a:prstGeom prst="rect">
            <a:avLst/>
          </a:prstGeom>
          <a:noFill/>
          <a:ln w="9525">
            <a:noFill/>
            <a:miter lim="800000"/>
            <a:headEnd/>
            <a:tailEnd/>
          </a:ln>
        </p:spPr>
        <p:txBody>
          <a:bodyPr wrap="none">
            <a:spAutoFit/>
          </a:bodyPr>
          <a:lstStyle/>
          <a:p>
            <a:endParaRPr lang="en-AU"/>
          </a:p>
        </p:txBody>
      </p:sp>
      <p:sp>
        <p:nvSpPr>
          <p:cNvPr id="205830" name="Text Box 6"/>
          <p:cNvSpPr txBox="1">
            <a:spLocks noChangeArrowheads="1"/>
          </p:cNvSpPr>
          <p:nvPr/>
        </p:nvSpPr>
        <p:spPr bwMode="auto">
          <a:xfrm>
            <a:off x="5127625" y="2246313"/>
            <a:ext cx="3827463" cy="825500"/>
          </a:xfrm>
          <a:prstGeom prst="rect">
            <a:avLst/>
          </a:prstGeom>
          <a:noFill/>
          <a:ln w="9525">
            <a:noFill/>
            <a:miter lim="800000"/>
            <a:headEnd/>
            <a:tailEnd/>
          </a:ln>
        </p:spPr>
        <p:txBody>
          <a:bodyPr wrap="none">
            <a:spAutoFit/>
          </a:bodyPr>
          <a:lstStyle/>
          <a:p>
            <a:pPr>
              <a:buFontTx/>
              <a:buChar char="•"/>
            </a:pPr>
            <a:r>
              <a:rPr lang="en-GB" sz="1600"/>
              <a:t> Inter-governmental Working Group</a:t>
            </a:r>
          </a:p>
          <a:p>
            <a:r>
              <a:rPr lang="en-GB" sz="1600"/>
              <a:t>   on the Effective Implementation of </a:t>
            </a:r>
          </a:p>
          <a:p>
            <a:r>
              <a:rPr lang="en-GB" sz="1600"/>
              <a:t>   the DDPA (IGWG)</a:t>
            </a:r>
            <a:endParaRPr lang="en-US" sz="1600"/>
          </a:p>
        </p:txBody>
      </p:sp>
      <p:sp>
        <p:nvSpPr>
          <p:cNvPr id="205832" name="Text Box 8"/>
          <p:cNvSpPr txBox="1">
            <a:spLocks noChangeArrowheads="1"/>
          </p:cNvSpPr>
          <p:nvPr/>
        </p:nvSpPr>
        <p:spPr bwMode="auto">
          <a:xfrm>
            <a:off x="5148263" y="3213100"/>
            <a:ext cx="3354387" cy="641350"/>
          </a:xfrm>
          <a:prstGeom prst="rect">
            <a:avLst/>
          </a:prstGeom>
          <a:noFill/>
          <a:ln w="9525">
            <a:noFill/>
            <a:miter lim="800000"/>
            <a:headEnd/>
            <a:tailEnd/>
          </a:ln>
        </p:spPr>
        <p:txBody>
          <a:bodyPr wrap="none">
            <a:spAutoFit/>
          </a:bodyPr>
          <a:lstStyle/>
          <a:p>
            <a:pPr>
              <a:buFontTx/>
              <a:buChar char="•"/>
            </a:pPr>
            <a:r>
              <a:rPr lang="en-GB"/>
              <a:t> </a:t>
            </a:r>
            <a:r>
              <a:rPr lang="en-GB" sz="1600"/>
              <a:t>Working Group of Experts on</a:t>
            </a:r>
          </a:p>
          <a:p>
            <a:r>
              <a:rPr lang="en-GB"/>
              <a:t>   People of African Descent </a:t>
            </a:r>
            <a:endParaRPr lang="en-US"/>
          </a:p>
        </p:txBody>
      </p:sp>
      <p:sp>
        <p:nvSpPr>
          <p:cNvPr id="205833" name="Text Box 9"/>
          <p:cNvSpPr txBox="1">
            <a:spLocks noChangeArrowheads="1"/>
          </p:cNvSpPr>
          <p:nvPr/>
        </p:nvSpPr>
        <p:spPr bwMode="auto">
          <a:xfrm>
            <a:off x="5200650" y="3951288"/>
            <a:ext cx="3576638" cy="366712"/>
          </a:xfrm>
          <a:prstGeom prst="rect">
            <a:avLst/>
          </a:prstGeom>
          <a:noFill/>
          <a:ln w="9525">
            <a:noFill/>
            <a:miter lim="800000"/>
            <a:headEnd/>
            <a:tailEnd/>
          </a:ln>
        </p:spPr>
        <p:txBody>
          <a:bodyPr wrap="none">
            <a:spAutoFit/>
          </a:bodyPr>
          <a:lstStyle/>
          <a:p>
            <a:pPr>
              <a:buFontTx/>
              <a:buChar char="•"/>
            </a:pPr>
            <a:r>
              <a:rPr lang="en-GB"/>
              <a:t>Independent Eminent Experts</a:t>
            </a:r>
            <a:endParaRPr lang="en-US"/>
          </a:p>
        </p:txBody>
      </p:sp>
      <p:sp>
        <p:nvSpPr>
          <p:cNvPr id="29704" name="Text Box 10"/>
          <p:cNvSpPr txBox="1">
            <a:spLocks noChangeArrowheads="1"/>
          </p:cNvSpPr>
          <p:nvPr/>
        </p:nvSpPr>
        <p:spPr bwMode="auto">
          <a:xfrm>
            <a:off x="5364163" y="4600575"/>
            <a:ext cx="452437" cy="366713"/>
          </a:xfrm>
          <a:prstGeom prst="rect">
            <a:avLst/>
          </a:prstGeom>
          <a:noFill/>
          <a:ln w="9525">
            <a:noFill/>
            <a:miter lim="800000"/>
            <a:headEnd/>
            <a:tailEnd/>
          </a:ln>
        </p:spPr>
        <p:txBody>
          <a:bodyPr>
            <a:spAutoFit/>
          </a:bodyPr>
          <a:lstStyle/>
          <a:p>
            <a:pPr>
              <a:buFontTx/>
              <a:buChar char="•"/>
            </a:pPr>
            <a:endParaRPr lang="en-AU"/>
          </a:p>
        </p:txBody>
      </p:sp>
      <p:sp>
        <p:nvSpPr>
          <p:cNvPr id="205835" name="Text Box 11"/>
          <p:cNvSpPr txBox="1">
            <a:spLocks noChangeArrowheads="1"/>
          </p:cNvSpPr>
          <p:nvPr/>
        </p:nvSpPr>
        <p:spPr bwMode="auto">
          <a:xfrm>
            <a:off x="5219700" y="4508500"/>
            <a:ext cx="3751263" cy="915988"/>
          </a:xfrm>
          <a:prstGeom prst="rect">
            <a:avLst/>
          </a:prstGeom>
          <a:noFill/>
          <a:ln w="9525">
            <a:noFill/>
            <a:miter lim="800000"/>
            <a:headEnd/>
            <a:tailEnd/>
          </a:ln>
        </p:spPr>
        <p:txBody>
          <a:bodyPr wrap="none">
            <a:spAutoFit/>
          </a:bodyPr>
          <a:lstStyle/>
          <a:p>
            <a:pPr>
              <a:buFontTx/>
              <a:buChar char="•"/>
            </a:pPr>
            <a:r>
              <a:rPr lang="en-GB"/>
              <a:t>Ad Hoc Committee on the</a:t>
            </a:r>
          </a:p>
          <a:p>
            <a:r>
              <a:rPr lang="en-GB"/>
              <a:t>  Elaboration of Complementary</a:t>
            </a:r>
          </a:p>
          <a:p>
            <a:r>
              <a:rPr lang="en-GB"/>
              <a:t>  International Standards</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05830"/>
                                        </p:tgtEl>
                                        <p:attrNameLst>
                                          <p:attrName>style.visibility</p:attrName>
                                        </p:attrNameLst>
                                      </p:cBhvr>
                                      <p:to>
                                        <p:strVal val="visible"/>
                                      </p:to>
                                    </p:set>
                                    <p:anim calcmode="lin" valueType="num">
                                      <p:cBhvr additive="base">
                                        <p:cTn id="7" dur="500" fill="hold"/>
                                        <p:tgtEl>
                                          <p:spTgt spid="205830"/>
                                        </p:tgtEl>
                                        <p:attrNameLst>
                                          <p:attrName>ppt_x</p:attrName>
                                        </p:attrNameLst>
                                      </p:cBhvr>
                                      <p:tavLst>
                                        <p:tav tm="0">
                                          <p:val>
                                            <p:strVal val="1+#ppt_w/2"/>
                                          </p:val>
                                        </p:tav>
                                        <p:tav tm="100000">
                                          <p:val>
                                            <p:strVal val="#ppt_x"/>
                                          </p:val>
                                        </p:tav>
                                      </p:tavLst>
                                    </p:anim>
                                    <p:anim calcmode="lin" valueType="num">
                                      <p:cBhvr additive="base">
                                        <p:cTn id="8" dur="500" fill="hold"/>
                                        <p:tgtEl>
                                          <p:spTgt spid="20583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05832"/>
                                        </p:tgtEl>
                                        <p:attrNameLst>
                                          <p:attrName>style.visibility</p:attrName>
                                        </p:attrNameLst>
                                      </p:cBhvr>
                                      <p:to>
                                        <p:strVal val="visible"/>
                                      </p:to>
                                    </p:set>
                                    <p:anim calcmode="lin" valueType="num">
                                      <p:cBhvr additive="base">
                                        <p:cTn id="13" dur="500" fill="hold"/>
                                        <p:tgtEl>
                                          <p:spTgt spid="205832"/>
                                        </p:tgtEl>
                                        <p:attrNameLst>
                                          <p:attrName>ppt_x</p:attrName>
                                        </p:attrNameLst>
                                      </p:cBhvr>
                                      <p:tavLst>
                                        <p:tav tm="0">
                                          <p:val>
                                            <p:strVal val="1+#ppt_w/2"/>
                                          </p:val>
                                        </p:tav>
                                        <p:tav tm="100000">
                                          <p:val>
                                            <p:strVal val="#ppt_x"/>
                                          </p:val>
                                        </p:tav>
                                      </p:tavLst>
                                    </p:anim>
                                    <p:anim calcmode="lin" valueType="num">
                                      <p:cBhvr additive="base">
                                        <p:cTn id="14" dur="500" fill="hold"/>
                                        <p:tgtEl>
                                          <p:spTgt spid="20583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05833"/>
                                        </p:tgtEl>
                                        <p:attrNameLst>
                                          <p:attrName>style.visibility</p:attrName>
                                        </p:attrNameLst>
                                      </p:cBhvr>
                                      <p:to>
                                        <p:strVal val="visible"/>
                                      </p:to>
                                    </p:set>
                                    <p:anim calcmode="lin" valueType="num">
                                      <p:cBhvr additive="base">
                                        <p:cTn id="19" dur="500" fill="hold"/>
                                        <p:tgtEl>
                                          <p:spTgt spid="205833"/>
                                        </p:tgtEl>
                                        <p:attrNameLst>
                                          <p:attrName>ppt_x</p:attrName>
                                        </p:attrNameLst>
                                      </p:cBhvr>
                                      <p:tavLst>
                                        <p:tav tm="0">
                                          <p:val>
                                            <p:strVal val="1+#ppt_w/2"/>
                                          </p:val>
                                        </p:tav>
                                        <p:tav tm="100000">
                                          <p:val>
                                            <p:strVal val="#ppt_x"/>
                                          </p:val>
                                        </p:tav>
                                      </p:tavLst>
                                    </p:anim>
                                    <p:anim calcmode="lin" valueType="num">
                                      <p:cBhvr additive="base">
                                        <p:cTn id="20" dur="500" fill="hold"/>
                                        <p:tgtEl>
                                          <p:spTgt spid="20583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205835"/>
                                        </p:tgtEl>
                                        <p:attrNameLst>
                                          <p:attrName>style.visibility</p:attrName>
                                        </p:attrNameLst>
                                      </p:cBhvr>
                                      <p:to>
                                        <p:strVal val="visible"/>
                                      </p:to>
                                    </p:set>
                                    <p:anim calcmode="lin" valueType="num">
                                      <p:cBhvr additive="base">
                                        <p:cTn id="25" dur="500" fill="hold"/>
                                        <p:tgtEl>
                                          <p:spTgt spid="205835"/>
                                        </p:tgtEl>
                                        <p:attrNameLst>
                                          <p:attrName>ppt_x</p:attrName>
                                        </p:attrNameLst>
                                      </p:cBhvr>
                                      <p:tavLst>
                                        <p:tav tm="0">
                                          <p:val>
                                            <p:strVal val="1+#ppt_w/2"/>
                                          </p:val>
                                        </p:tav>
                                        <p:tav tm="100000">
                                          <p:val>
                                            <p:strVal val="#ppt_x"/>
                                          </p:val>
                                        </p:tav>
                                      </p:tavLst>
                                    </p:anim>
                                    <p:anim calcmode="lin" valueType="num">
                                      <p:cBhvr additive="base">
                                        <p:cTn id="26" dur="500" fill="hold"/>
                                        <p:tgtEl>
                                          <p:spTgt spid="2058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830" grpId="0"/>
      <p:bldP spid="205832" grpId="0"/>
      <p:bldP spid="205833" grpId="0"/>
      <p:bldP spid="20583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ChangeArrowheads="1"/>
          </p:cNvSpPr>
          <p:nvPr>
            <p:ph type="title"/>
          </p:nvPr>
        </p:nvSpPr>
        <p:spPr>
          <a:xfrm>
            <a:off x="468313" y="1052513"/>
            <a:ext cx="8229600" cy="581025"/>
          </a:xfrm>
        </p:spPr>
        <p:txBody>
          <a:bodyPr/>
          <a:lstStyle/>
          <a:p>
            <a:pPr eaLnBrk="1" hangingPunct="1">
              <a:spcBef>
                <a:spcPts val="1800"/>
              </a:spcBef>
              <a:spcAft>
                <a:spcPts val="600"/>
              </a:spcAft>
            </a:pPr>
            <a:r>
              <a:rPr lang="en-GB" altLang="zh-CN" sz="3200" smtClean="0"/>
              <a:t>Durban Review Conference</a:t>
            </a:r>
          </a:p>
        </p:txBody>
      </p:sp>
      <p:sp>
        <p:nvSpPr>
          <p:cNvPr id="30722" name="Rectangle 10"/>
          <p:cNvSpPr>
            <a:spLocks noGrp="1" noChangeArrowheads="1"/>
          </p:cNvSpPr>
          <p:nvPr>
            <p:ph type="body" idx="1"/>
          </p:nvPr>
        </p:nvSpPr>
        <p:spPr>
          <a:xfrm>
            <a:off x="215900" y="5157788"/>
            <a:ext cx="8748713" cy="1295400"/>
          </a:xfrm>
        </p:spPr>
        <p:txBody>
          <a:bodyPr/>
          <a:lstStyle/>
          <a:p>
            <a:pPr marL="723900" indent="-254000" eaLnBrk="1" hangingPunct="1">
              <a:buFontTx/>
              <a:buNone/>
            </a:pPr>
            <a:endParaRPr lang="en-GB" altLang="zh-CN" sz="2000" smtClean="0">
              <a:latin typeface="Times New Roman" pitchFamily="18" charset="0"/>
            </a:endParaRPr>
          </a:p>
          <a:p>
            <a:pPr marL="723900" indent="-254000" eaLnBrk="1" hangingPunct="1"/>
            <a:endParaRPr lang="en-US" sz="2000" smtClean="0"/>
          </a:p>
        </p:txBody>
      </p:sp>
      <p:pic>
        <p:nvPicPr>
          <p:cNvPr id="30723" name="Picture 11" descr="back shot hrc"/>
          <p:cNvPicPr>
            <a:picLocks noChangeAspect="1" noChangeArrowheads="1"/>
          </p:cNvPicPr>
          <p:nvPr/>
        </p:nvPicPr>
        <p:blipFill>
          <a:blip r:embed="rId3"/>
          <a:srcRect/>
          <a:stretch>
            <a:fillRect/>
          </a:stretch>
        </p:blipFill>
        <p:spPr bwMode="auto">
          <a:xfrm>
            <a:off x="179388" y="2133600"/>
            <a:ext cx="4176712" cy="3305175"/>
          </a:xfrm>
          <a:prstGeom prst="rect">
            <a:avLst/>
          </a:prstGeom>
          <a:noFill/>
          <a:ln w="38100">
            <a:solidFill>
              <a:schemeClr val="tx1"/>
            </a:solidFill>
            <a:miter lim="800000"/>
            <a:headEnd/>
            <a:tailEnd/>
          </a:ln>
        </p:spPr>
      </p:pic>
      <p:pic>
        <p:nvPicPr>
          <p:cNvPr id="30724" name="Picture 13" descr="ReviewConference2009_logo_jpg_en"/>
          <p:cNvPicPr>
            <a:picLocks noChangeAspect="1" noChangeArrowheads="1"/>
          </p:cNvPicPr>
          <p:nvPr/>
        </p:nvPicPr>
        <p:blipFill>
          <a:blip r:embed="rId4"/>
          <a:srcRect/>
          <a:stretch>
            <a:fillRect/>
          </a:stretch>
        </p:blipFill>
        <p:spPr bwMode="auto">
          <a:xfrm>
            <a:off x="4787900" y="2060575"/>
            <a:ext cx="4211638" cy="34559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ChangeArrowheads="1"/>
          </p:cNvSpPr>
          <p:nvPr>
            <p:ph type="title"/>
          </p:nvPr>
        </p:nvSpPr>
        <p:spPr>
          <a:xfrm>
            <a:off x="468313" y="1125538"/>
            <a:ext cx="8229600" cy="581025"/>
          </a:xfrm>
        </p:spPr>
        <p:txBody>
          <a:bodyPr/>
          <a:lstStyle/>
          <a:p>
            <a:pPr eaLnBrk="1" hangingPunct="1">
              <a:spcBef>
                <a:spcPts val="1800"/>
              </a:spcBef>
              <a:spcAft>
                <a:spcPts val="600"/>
              </a:spcAft>
            </a:pPr>
            <a:r>
              <a:rPr lang="en-GB" altLang="zh-CN" sz="2400" smtClean="0"/>
              <a:t> 20 Member Bureau</a:t>
            </a:r>
            <a:br>
              <a:rPr lang="en-GB" altLang="zh-CN" sz="2400" smtClean="0"/>
            </a:br>
            <a:r>
              <a:rPr lang="en-GB" altLang="zh-CN" sz="2400" smtClean="0"/>
              <a:t>elected by the Preparatory Committee</a:t>
            </a:r>
          </a:p>
        </p:txBody>
      </p:sp>
      <p:sp>
        <p:nvSpPr>
          <p:cNvPr id="32770" name="Rectangle 3"/>
          <p:cNvSpPr>
            <a:spLocks noGrp="1" noChangeArrowheads="1"/>
          </p:cNvSpPr>
          <p:nvPr>
            <p:ph type="body" idx="1"/>
          </p:nvPr>
        </p:nvSpPr>
        <p:spPr/>
        <p:txBody>
          <a:bodyPr/>
          <a:lstStyle/>
          <a:p>
            <a:pPr marL="355600" eaLnBrk="1" hangingPunct="1">
              <a:buFontTx/>
              <a:buNone/>
            </a:pPr>
            <a:endParaRPr lang="en-GB" altLang="zh-CN" i="1" smtClean="0"/>
          </a:p>
          <a:p>
            <a:pPr marL="355600" eaLnBrk="1" hangingPunct="1">
              <a:buFontTx/>
              <a:buNone/>
            </a:pPr>
            <a:r>
              <a:rPr lang="en-GB" altLang="zh-CN" smtClean="0"/>
              <a:t> </a:t>
            </a:r>
            <a:endParaRPr lang="en-GB" altLang="zh-CN" sz="2000" smtClean="0">
              <a:latin typeface="Times New Roman" pitchFamily="18" charset="0"/>
            </a:endParaRPr>
          </a:p>
        </p:txBody>
      </p:sp>
      <p:sp>
        <p:nvSpPr>
          <p:cNvPr id="206854" name="Text Box 6"/>
          <p:cNvSpPr txBox="1">
            <a:spLocks noChangeArrowheads="1"/>
          </p:cNvSpPr>
          <p:nvPr/>
        </p:nvSpPr>
        <p:spPr bwMode="auto">
          <a:xfrm>
            <a:off x="1311275" y="1936750"/>
            <a:ext cx="3692525" cy="5035550"/>
          </a:xfrm>
          <a:prstGeom prst="rect">
            <a:avLst/>
          </a:prstGeom>
          <a:noFill/>
          <a:ln w="9525">
            <a:noFill/>
            <a:miter lim="800000"/>
            <a:headEnd/>
            <a:tailEnd/>
          </a:ln>
        </p:spPr>
        <p:txBody>
          <a:bodyPr>
            <a:spAutoFit/>
          </a:bodyPr>
          <a:lstStyle/>
          <a:p>
            <a:r>
              <a:rPr lang="en-GB" b="1"/>
              <a:t>Chairperson</a:t>
            </a:r>
          </a:p>
          <a:p>
            <a:pPr>
              <a:buFontTx/>
              <a:buChar char="•"/>
            </a:pPr>
            <a:r>
              <a:rPr lang="en-GB"/>
              <a:t>Libya</a:t>
            </a:r>
          </a:p>
          <a:p>
            <a:endParaRPr lang="en-GB"/>
          </a:p>
          <a:p>
            <a:r>
              <a:rPr lang="en-GB" b="1"/>
              <a:t>Vice-Chairpersons</a:t>
            </a:r>
          </a:p>
          <a:p>
            <a:pPr>
              <a:buFontTx/>
              <a:buChar char="•"/>
            </a:pPr>
            <a:r>
              <a:rPr lang="en-GB"/>
              <a:t>Argentina</a:t>
            </a:r>
          </a:p>
          <a:p>
            <a:pPr>
              <a:buFontTx/>
              <a:buChar char="•"/>
            </a:pPr>
            <a:r>
              <a:rPr lang="en-GB"/>
              <a:t>Armenia</a:t>
            </a:r>
          </a:p>
          <a:p>
            <a:pPr>
              <a:buFontTx/>
              <a:buChar char="•"/>
            </a:pPr>
            <a:r>
              <a:rPr lang="en-GB"/>
              <a:t>Belgium</a:t>
            </a:r>
          </a:p>
          <a:p>
            <a:pPr>
              <a:buFontTx/>
              <a:buChar char="•"/>
            </a:pPr>
            <a:r>
              <a:rPr lang="en-GB"/>
              <a:t>Brazil</a:t>
            </a:r>
          </a:p>
          <a:p>
            <a:pPr>
              <a:buFontTx/>
              <a:buChar char="•"/>
            </a:pPr>
            <a:r>
              <a:rPr lang="en-GB"/>
              <a:t>Cameroon</a:t>
            </a:r>
          </a:p>
          <a:p>
            <a:pPr>
              <a:buFontTx/>
              <a:buChar char="•"/>
            </a:pPr>
            <a:r>
              <a:rPr lang="en-GB"/>
              <a:t>Chile</a:t>
            </a:r>
          </a:p>
          <a:p>
            <a:pPr>
              <a:buFontTx/>
              <a:buChar char="•"/>
            </a:pPr>
            <a:r>
              <a:rPr lang="en-GB"/>
              <a:t>Croatia</a:t>
            </a:r>
          </a:p>
          <a:p>
            <a:pPr>
              <a:buFontTx/>
              <a:buChar char="•"/>
            </a:pPr>
            <a:r>
              <a:rPr lang="en-GB"/>
              <a:t>Estonia</a:t>
            </a:r>
          </a:p>
          <a:p>
            <a:pPr>
              <a:buFontTx/>
              <a:buChar char="•"/>
            </a:pPr>
            <a:r>
              <a:rPr lang="en-GB"/>
              <a:t>Greece</a:t>
            </a:r>
          </a:p>
          <a:p>
            <a:endParaRPr lang="en-GB"/>
          </a:p>
          <a:p>
            <a:r>
              <a:rPr lang="en-GB" b="1"/>
              <a:t>Vice-Chairperson-Rapporteur</a:t>
            </a:r>
          </a:p>
          <a:p>
            <a:pPr>
              <a:buFontTx/>
              <a:buChar char="•"/>
            </a:pPr>
            <a:r>
              <a:rPr lang="en-GB"/>
              <a:t>Cuba</a:t>
            </a:r>
          </a:p>
          <a:p>
            <a:pPr>
              <a:buFontTx/>
              <a:buChar char="•"/>
            </a:pPr>
            <a:endParaRPr lang="en-GB"/>
          </a:p>
          <a:p>
            <a:pPr>
              <a:buFontTx/>
              <a:buChar char="•"/>
            </a:pPr>
            <a:endParaRPr lang="en-US"/>
          </a:p>
        </p:txBody>
      </p:sp>
      <p:sp>
        <p:nvSpPr>
          <p:cNvPr id="206855" name="Text Box 7"/>
          <p:cNvSpPr txBox="1">
            <a:spLocks noChangeArrowheads="1"/>
          </p:cNvSpPr>
          <p:nvPr/>
        </p:nvSpPr>
        <p:spPr bwMode="auto">
          <a:xfrm>
            <a:off x="4643438" y="3068638"/>
            <a:ext cx="2386012" cy="2838450"/>
          </a:xfrm>
          <a:prstGeom prst="rect">
            <a:avLst/>
          </a:prstGeom>
          <a:noFill/>
          <a:ln w="9525">
            <a:noFill/>
            <a:miter lim="800000"/>
            <a:headEnd/>
            <a:tailEnd/>
          </a:ln>
        </p:spPr>
        <p:txBody>
          <a:bodyPr wrap="none">
            <a:spAutoFit/>
          </a:bodyPr>
          <a:lstStyle/>
          <a:p>
            <a:pPr>
              <a:buFontTx/>
              <a:buChar char="•"/>
            </a:pPr>
            <a:r>
              <a:rPr lang="en-GB"/>
              <a:t>India</a:t>
            </a:r>
          </a:p>
          <a:p>
            <a:pPr>
              <a:buFontTx/>
              <a:buChar char="•"/>
            </a:pPr>
            <a:r>
              <a:rPr lang="en-GB"/>
              <a:t>Indonesia</a:t>
            </a:r>
          </a:p>
          <a:p>
            <a:pPr>
              <a:buFontTx/>
              <a:buChar char="•"/>
            </a:pPr>
            <a:r>
              <a:rPr lang="en-GB"/>
              <a:t>Iran</a:t>
            </a:r>
          </a:p>
          <a:p>
            <a:pPr>
              <a:buFontTx/>
              <a:buChar char="•"/>
            </a:pPr>
            <a:r>
              <a:rPr lang="en-GB"/>
              <a:t>Norway</a:t>
            </a:r>
          </a:p>
          <a:p>
            <a:pPr>
              <a:buFontTx/>
              <a:buChar char="•"/>
            </a:pPr>
            <a:r>
              <a:rPr lang="en-GB"/>
              <a:t>Pakistan</a:t>
            </a:r>
          </a:p>
          <a:p>
            <a:pPr>
              <a:buFontTx/>
              <a:buChar char="•"/>
            </a:pPr>
            <a:r>
              <a:rPr lang="en-GB"/>
              <a:t>Russian Federation</a:t>
            </a:r>
          </a:p>
          <a:p>
            <a:pPr>
              <a:buFontTx/>
              <a:buChar char="•"/>
            </a:pPr>
            <a:r>
              <a:rPr lang="en-GB"/>
              <a:t>Senegal</a:t>
            </a:r>
          </a:p>
          <a:p>
            <a:pPr>
              <a:buFontTx/>
              <a:buChar char="•"/>
            </a:pPr>
            <a:r>
              <a:rPr lang="en-GB"/>
              <a:t>South Africa</a:t>
            </a:r>
          </a:p>
          <a:p>
            <a:pPr>
              <a:buFontTx/>
              <a:buChar char="•"/>
            </a:pPr>
            <a:endParaRPr lang="en-GB"/>
          </a:p>
          <a:p>
            <a:pPr>
              <a:buFontTx/>
              <a:buChar cha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6854"/>
                                        </p:tgtEl>
                                        <p:attrNameLst>
                                          <p:attrName>style.visibility</p:attrName>
                                        </p:attrNameLst>
                                      </p:cBhvr>
                                      <p:to>
                                        <p:strVal val="visible"/>
                                      </p:to>
                                    </p:set>
                                    <p:anim calcmode="lin" valueType="num">
                                      <p:cBhvr additive="base">
                                        <p:cTn id="7" dur="500" fill="hold"/>
                                        <p:tgtEl>
                                          <p:spTgt spid="206854"/>
                                        </p:tgtEl>
                                        <p:attrNameLst>
                                          <p:attrName>ppt_x</p:attrName>
                                        </p:attrNameLst>
                                      </p:cBhvr>
                                      <p:tavLst>
                                        <p:tav tm="0">
                                          <p:val>
                                            <p:strVal val="#ppt_x"/>
                                          </p:val>
                                        </p:tav>
                                        <p:tav tm="100000">
                                          <p:val>
                                            <p:strVal val="#ppt_x"/>
                                          </p:val>
                                        </p:tav>
                                      </p:tavLst>
                                    </p:anim>
                                    <p:anim calcmode="lin" valueType="num">
                                      <p:cBhvr additive="base">
                                        <p:cTn id="8" dur="500" fill="hold"/>
                                        <p:tgtEl>
                                          <p:spTgt spid="20685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06855"/>
                                        </p:tgtEl>
                                        <p:attrNameLst>
                                          <p:attrName>style.visibility</p:attrName>
                                        </p:attrNameLst>
                                      </p:cBhvr>
                                      <p:to>
                                        <p:strVal val="visible"/>
                                      </p:to>
                                    </p:set>
                                    <p:anim calcmode="lin" valueType="num">
                                      <p:cBhvr additive="base">
                                        <p:cTn id="11" dur="500" fill="hold"/>
                                        <p:tgtEl>
                                          <p:spTgt spid="206855"/>
                                        </p:tgtEl>
                                        <p:attrNameLst>
                                          <p:attrName>ppt_x</p:attrName>
                                        </p:attrNameLst>
                                      </p:cBhvr>
                                      <p:tavLst>
                                        <p:tav tm="0">
                                          <p:val>
                                            <p:strVal val="#ppt_x"/>
                                          </p:val>
                                        </p:tav>
                                        <p:tav tm="100000">
                                          <p:val>
                                            <p:strVal val="#ppt_x"/>
                                          </p:val>
                                        </p:tav>
                                      </p:tavLst>
                                    </p:anim>
                                    <p:anim calcmode="lin" valueType="num">
                                      <p:cBhvr additive="base">
                                        <p:cTn id="12" dur="500" fill="hold"/>
                                        <p:tgtEl>
                                          <p:spTgt spid="2068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854" grpId="0"/>
      <p:bldP spid="20685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type="title"/>
          </p:nvPr>
        </p:nvSpPr>
        <p:spPr>
          <a:xfrm>
            <a:off x="468313" y="1052513"/>
            <a:ext cx="8229600" cy="581025"/>
          </a:xfrm>
        </p:spPr>
        <p:txBody>
          <a:bodyPr/>
          <a:lstStyle/>
          <a:p>
            <a:pPr eaLnBrk="1" hangingPunct="1"/>
            <a:r>
              <a:rPr lang="en-GB" sz="2400" smtClean="0"/>
              <a:t>Palais des Nations, Geneva </a:t>
            </a:r>
            <a:br>
              <a:rPr lang="en-GB" sz="2400" smtClean="0"/>
            </a:br>
            <a:r>
              <a:rPr lang="en-GB" sz="2400" smtClean="0"/>
              <a:t>20 to 24 April 2009</a:t>
            </a:r>
            <a:endParaRPr lang="en-US" sz="2400" smtClean="0"/>
          </a:p>
        </p:txBody>
      </p:sp>
      <p:sp>
        <p:nvSpPr>
          <p:cNvPr id="33794" name="Rectangle 3"/>
          <p:cNvSpPr>
            <a:spLocks noGrp="1" noChangeArrowheads="1"/>
          </p:cNvSpPr>
          <p:nvPr>
            <p:ph type="body" idx="1"/>
          </p:nvPr>
        </p:nvSpPr>
        <p:spPr>
          <a:xfrm>
            <a:off x="6227763" y="5300663"/>
            <a:ext cx="1657350" cy="465137"/>
          </a:xfrm>
        </p:spPr>
        <p:txBody>
          <a:bodyPr/>
          <a:lstStyle/>
          <a:p>
            <a:pPr eaLnBrk="1" hangingPunct="1"/>
            <a:endParaRPr lang="en-AU" smtClean="0"/>
          </a:p>
        </p:txBody>
      </p:sp>
      <p:pic>
        <p:nvPicPr>
          <p:cNvPr id="33795" name="Picture 4" descr="FLAGS ENTRY"/>
          <p:cNvPicPr>
            <a:picLocks noChangeAspect="1" noChangeArrowheads="1"/>
          </p:cNvPicPr>
          <p:nvPr/>
        </p:nvPicPr>
        <p:blipFill>
          <a:blip r:embed="rId2"/>
          <a:srcRect/>
          <a:stretch>
            <a:fillRect/>
          </a:stretch>
        </p:blipFill>
        <p:spPr bwMode="auto">
          <a:xfrm>
            <a:off x="900113" y="1989138"/>
            <a:ext cx="7299325" cy="410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ChangeArrowheads="1"/>
          </p:cNvSpPr>
          <p:nvPr>
            <p:ph type="title"/>
          </p:nvPr>
        </p:nvSpPr>
        <p:spPr/>
        <p:txBody>
          <a:bodyPr/>
          <a:lstStyle/>
          <a:p>
            <a:pPr eaLnBrk="1" hangingPunct="1"/>
            <a:r>
              <a:rPr lang="en-GB" sz="2400" smtClean="0"/>
              <a:t>4 Objectives of the Durban Review Conference</a:t>
            </a:r>
            <a:endParaRPr lang="en-US" sz="2400" smtClean="0"/>
          </a:p>
        </p:txBody>
      </p:sp>
      <p:sp>
        <p:nvSpPr>
          <p:cNvPr id="210947" name="Rectangle 3"/>
          <p:cNvSpPr>
            <a:spLocks noGrp="1" noChangeArrowheads="1"/>
          </p:cNvSpPr>
          <p:nvPr>
            <p:ph type="body" idx="1"/>
          </p:nvPr>
        </p:nvSpPr>
        <p:spPr/>
        <p:txBody>
          <a:bodyPr/>
          <a:lstStyle/>
          <a:p>
            <a:pPr marL="1117600" indent="-381000" eaLnBrk="1" hangingPunct="1">
              <a:buFontTx/>
              <a:buAutoNum type="arabicPeriod"/>
            </a:pPr>
            <a:r>
              <a:rPr lang="en-US" altLang="zh-CN" sz="2000" i="1" smtClean="0"/>
              <a:t>To review progress and assess implementation of the Durban Declaration and Programme of Action by all stakeholders at the national, regional and international levels, including assessing contemporary manifestations of racism, racial discrimination, xenophobia and related intolerance, through an inclusive, transparent and collaborative process and identify concrete measures and initiatives for combating and eliminating all manifestations of racism, racial discrimination, xenophobia and related intolerance in order to foster the implementation of the Durban Declaration and Programme of Action; </a:t>
            </a:r>
            <a:endParaRPr lang="en-US" sz="2000" i="1"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10947">
                                            <p:txEl>
                                              <p:pRg st="0" end="0"/>
                                            </p:txEl>
                                          </p:spTgt>
                                        </p:tgtEl>
                                        <p:attrNameLst>
                                          <p:attrName>style.visibility</p:attrName>
                                        </p:attrNameLst>
                                      </p:cBhvr>
                                      <p:to>
                                        <p:strVal val="visible"/>
                                      </p:to>
                                    </p:set>
                                    <p:anim calcmode="lin" valueType="num">
                                      <p:cBhvr additive="base">
                                        <p:cTn id="7" dur="500" fill="hold"/>
                                        <p:tgtEl>
                                          <p:spTgt spid="21094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1094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094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ChangeArrowheads="1"/>
          </p:cNvSpPr>
          <p:nvPr>
            <p:ph type="title"/>
          </p:nvPr>
        </p:nvSpPr>
        <p:spPr/>
        <p:txBody>
          <a:bodyPr/>
          <a:lstStyle/>
          <a:p>
            <a:pPr eaLnBrk="1" hangingPunct="1"/>
            <a:r>
              <a:rPr lang="en-GB" sz="2400" smtClean="0"/>
              <a:t>4 Objectives of the Durban Review Conference</a:t>
            </a:r>
            <a:endParaRPr lang="en-US" sz="2400" smtClean="0"/>
          </a:p>
        </p:txBody>
      </p:sp>
      <p:sp>
        <p:nvSpPr>
          <p:cNvPr id="212995" name="Rectangle 3"/>
          <p:cNvSpPr>
            <a:spLocks noGrp="1" noChangeArrowheads="1"/>
          </p:cNvSpPr>
          <p:nvPr>
            <p:ph type="body" idx="1"/>
          </p:nvPr>
        </p:nvSpPr>
        <p:spPr/>
        <p:txBody>
          <a:bodyPr/>
          <a:lstStyle/>
          <a:p>
            <a:pPr marL="1117600" indent="-381000" eaLnBrk="1" hangingPunct="1">
              <a:buFontTx/>
              <a:buNone/>
            </a:pPr>
            <a:r>
              <a:rPr lang="en-US" i="1" smtClean="0"/>
              <a:t>2. To assess the effectiveness of the existing Durban follow-up mechanisms and other relevant United Nations mechanisms dealing with the issue of racism, racial discrimination, xenophobia and related intolerance in order to enhance them;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12995">
                                            <p:txEl>
                                              <p:pRg st="0" end="0"/>
                                            </p:txEl>
                                          </p:spTgt>
                                        </p:tgtEl>
                                        <p:attrNameLst>
                                          <p:attrName>style.visibility</p:attrName>
                                        </p:attrNameLst>
                                      </p:cBhvr>
                                      <p:to>
                                        <p:strVal val="visible"/>
                                      </p:to>
                                    </p:set>
                                    <p:anim calcmode="lin" valueType="num">
                                      <p:cBhvr additive="base">
                                        <p:cTn id="7" dur="500" fill="hold"/>
                                        <p:tgtEl>
                                          <p:spTgt spid="21299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1299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99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ChangeArrowheads="1"/>
          </p:cNvSpPr>
          <p:nvPr>
            <p:ph type="title"/>
          </p:nvPr>
        </p:nvSpPr>
        <p:spPr/>
        <p:txBody>
          <a:bodyPr/>
          <a:lstStyle/>
          <a:p>
            <a:pPr eaLnBrk="1" hangingPunct="1"/>
            <a:r>
              <a:rPr lang="en-GB" sz="2400" smtClean="0"/>
              <a:t>4 Objectives of the Durban Review Conference</a:t>
            </a:r>
            <a:endParaRPr lang="en-US" sz="2400" smtClean="0"/>
          </a:p>
        </p:txBody>
      </p:sp>
      <p:sp>
        <p:nvSpPr>
          <p:cNvPr id="214019" name="Rectangle 3"/>
          <p:cNvSpPr>
            <a:spLocks noGrp="1" noChangeArrowheads="1"/>
          </p:cNvSpPr>
          <p:nvPr>
            <p:ph type="body" idx="1"/>
          </p:nvPr>
        </p:nvSpPr>
        <p:spPr/>
        <p:txBody>
          <a:bodyPr/>
          <a:lstStyle/>
          <a:p>
            <a:pPr marL="1117600" indent="-381000" eaLnBrk="1" hangingPunct="1">
              <a:buFontTx/>
              <a:buNone/>
            </a:pPr>
            <a:r>
              <a:rPr lang="en-US" altLang="zh-CN" i="1" smtClean="0"/>
              <a:t>3. To promote the universal ratification and implementation of the International Convention on the Elimination of All Forms of Racial Discrimination and proper consideration of the recommendations of the Committee on the Elimination of Racial Discrimination;</a:t>
            </a:r>
            <a:r>
              <a:rPr lang="en-US" altLang="zh-CN" smtClean="0"/>
              <a:t> </a:t>
            </a:r>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14019">
                                            <p:txEl>
                                              <p:pRg st="0" end="0"/>
                                            </p:txEl>
                                          </p:spTgt>
                                        </p:tgtEl>
                                        <p:attrNameLst>
                                          <p:attrName>style.visibility</p:attrName>
                                        </p:attrNameLst>
                                      </p:cBhvr>
                                      <p:to>
                                        <p:strVal val="visible"/>
                                      </p:to>
                                    </p:set>
                                    <p:anim calcmode="lin" valueType="num">
                                      <p:cBhvr additive="base">
                                        <p:cTn id="7" dur="500" fill="hold"/>
                                        <p:tgtEl>
                                          <p:spTgt spid="21401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1401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01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p:txBody>
          <a:bodyPr/>
          <a:lstStyle/>
          <a:p>
            <a:pPr eaLnBrk="1" hangingPunct="1"/>
            <a:r>
              <a:rPr lang="en-GB" sz="2400" smtClean="0"/>
              <a:t>4 Objectives of the Durban Review Conference</a:t>
            </a:r>
            <a:endParaRPr lang="en-US" sz="2400" smtClean="0"/>
          </a:p>
        </p:txBody>
      </p:sp>
      <p:sp>
        <p:nvSpPr>
          <p:cNvPr id="215043" name="Rectangle 3"/>
          <p:cNvSpPr>
            <a:spLocks noGrp="1" noChangeArrowheads="1"/>
          </p:cNvSpPr>
          <p:nvPr>
            <p:ph type="body" idx="1"/>
          </p:nvPr>
        </p:nvSpPr>
        <p:spPr/>
        <p:txBody>
          <a:bodyPr/>
          <a:lstStyle/>
          <a:p>
            <a:pPr marL="1117600" indent="-381000" eaLnBrk="1" hangingPunct="1">
              <a:buFontTx/>
              <a:buNone/>
            </a:pPr>
            <a:r>
              <a:rPr lang="en-US" altLang="zh-CN" i="1" smtClean="0"/>
              <a:t>4. To identify and share good practices achieved in the fight against racism, racial discrimination, xenophobia and related intolerance.</a:t>
            </a:r>
            <a:r>
              <a:rPr lang="en-US" altLang="zh-CN" smtClean="0"/>
              <a:t> </a:t>
            </a:r>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15043">
                                            <p:txEl>
                                              <p:pRg st="0" end="0"/>
                                            </p:txEl>
                                          </p:spTgt>
                                        </p:tgtEl>
                                        <p:attrNameLst>
                                          <p:attrName>style.visibility</p:attrName>
                                        </p:attrNameLst>
                                      </p:cBhvr>
                                      <p:to>
                                        <p:strVal val="visible"/>
                                      </p:to>
                                    </p:set>
                                    <p:anim calcmode="lin" valueType="num">
                                      <p:cBhvr additive="base">
                                        <p:cTn id="7" dur="500" fill="hold"/>
                                        <p:tgtEl>
                                          <p:spTgt spid="21504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1504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4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ChangeArrowheads="1"/>
          </p:cNvSpPr>
          <p:nvPr>
            <p:ph type="title"/>
          </p:nvPr>
        </p:nvSpPr>
        <p:spPr/>
        <p:txBody>
          <a:bodyPr/>
          <a:lstStyle/>
          <a:p>
            <a:pPr eaLnBrk="1" hangingPunct="1"/>
            <a:r>
              <a:rPr lang="en-GB" sz="2400" smtClean="0"/>
              <a:t>Agenda of the Durban Review Conference</a:t>
            </a:r>
            <a:endParaRPr lang="en-US" sz="2400" smtClean="0"/>
          </a:p>
        </p:txBody>
      </p:sp>
      <p:sp>
        <p:nvSpPr>
          <p:cNvPr id="38914" name="Rectangle 3"/>
          <p:cNvSpPr>
            <a:spLocks noGrp="1" noChangeArrowheads="1"/>
          </p:cNvSpPr>
          <p:nvPr>
            <p:ph type="body" idx="1"/>
          </p:nvPr>
        </p:nvSpPr>
        <p:spPr>
          <a:xfrm>
            <a:off x="900113" y="1844675"/>
            <a:ext cx="7200900" cy="576263"/>
          </a:xfrm>
        </p:spPr>
        <p:txBody>
          <a:bodyPr/>
          <a:lstStyle/>
          <a:p>
            <a:pPr eaLnBrk="1" hangingPunct="1">
              <a:lnSpc>
                <a:spcPct val="80000"/>
              </a:lnSpc>
            </a:pPr>
            <a:r>
              <a:rPr lang="en-GB" sz="2000" smtClean="0"/>
              <a:t>Opening by UN Secretary General</a:t>
            </a:r>
          </a:p>
          <a:p>
            <a:pPr eaLnBrk="1" hangingPunct="1">
              <a:lnSpc>
                <a:spcPct val="80000"/>
              </a:lnSpc>
              <a:buFontTx/>
              <a:buNone/>
            </a:pPr>
            <a:endParaRPr lang="en-GB" sz="2000" smtClean="0"/>
          </a:p>
          <a:p>
            <a:pPr eaLnBrk="1" hangingPunct="1">
              <a:lnSpc>
                <a:spcPct val="80000"/>
              </a:lnSpc>
            </a:pPr>
            <a:r>
              <a:rPr lang="en-GB" sz="2000" smtClean="0"/>
              <a:t>Establishment of Main Committee and Drafting Committee</a:t>
            </a:r>
          </a:p>
          <a:p>
            <a:pPr eaLnBrk="1" hangingPunct="1">
              <a:lnSpc>
                <a:spcPct val="80000"/>
              </a:lnSpc>
              <a:buFontTx/>
              <a:buNone/>
            </a:pPr>
            <a:endParaRPr lang="en-GB" sz="2000" smtClean="0"/>
          </a:p>
          <a:p>
            <a:pPr eaLnBrk="1" hangingPunct="1">
              <a:lnSpc>
                <a:spcPct val="80000"/>
              </a:lnSpc>
            </a:pPr>
            <a:r>
              <a:rPr lang="en-GB" sz="2000" smtClean="0"/>
              <a:t>High-level Segment</a:t>
            </a:r>
          </a:p>
          <a:p>
            <a:pPr eaLnBrk="1" hangingPunct="1">
              <a:lnSpc>
                <a:spcPct val="80000"/>
              </a:lnSpc>
              <a:buFontTx/>
              <a:buNone/>
            </a:pPr>
            <a:endParaRPr lang="en-GB" sz="2000" smtClean="0"/>
          </a:p>
          <a:p>
            <a:pPr eaLnBrk="1" hangingPunct="1">
              <a:lnSpc>
                <a:spcPct val="80000"/>
              </a:lnSpc>
            </a:pPr>
            <a:r>
              <a:rPr lang="en-GB" sz="2000" smtClean="0"/>
              <a:t>General Debate</a:t>
            </a:r>
          </a:p>
          <a:p>
            <a:pPr eaLnBrk="1" hangingPunct="1">
              <a:lnSpc>
                <a:spcPct val="80000"/>
              </a:lnSpc>
              <a:buFontTx/>
              <a:buNone/>
            </a:pPr>
            <a:endParaRPr lang="en-GB" sz="2000" smtClean="0"/>
          </a:p>
          <a:p>
            <a:pPr eaLnBrk="1" hangingPunct="1">
              <a:lnSpc>
                <a:spcPct val="80000"/>
              </a:lnSpc>
            </a:pPr>
            <a:r>
              <a:rPr lang="en-GB" sz="2000" smtClean="0"/>
              <a:t>Drafting Committee in parallel with General Debate</a:t>
            </a:r>
          </a:p>
          <a:p>
            <a:pPr eaLnBrk="1" hangingPunct="1">
              <a:lnSpc>
                <a:spcPct val="80000"/>
              </a:lnSpc>
              <a:buFontTx/>
              <a:buNone/>
            </a:pPr>
            <a:endParaRPr lang="en-GB" sz="2000" smtClean="0"/>
          </a:p>
          <a:p>
            <a:pPr eaLnBrk="1" hangingPunct="1">
              <a:lnSpc>
                <a:spcPct val="80000"/>
              </a:lnSpc>
            </a:pPr>
            <a:r>
              <a:rPr lang="en-GB" sz="2000" smtClean="0"/>
              <a:t>Adoption of Final Outcome Document</a:t>
            </a:r>
            <a:endParaRPr lang="en-US" sz="200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ChangeArrowheads="1"/>
          </p:cNvSpPr>
          <p:nvPr>
            <p:ph type="title"/>
          </p:nvPr>
        </p:nvSpPr>
        <p:spPr/>
        <p:txBody>
          <a:bodyPr/>
          <a:lstStyle/>
          <a:p>
            <a:pPr eaLnBrk="1" hangingPunct="1"/>
            <a:r>
              <a:rPr lang="en-GB" sz="2400" smtClean="0"/>
              <a:t>Participation by civil society</a:t>
            </a:r>
            <a:endParaRPr lang="en-US" sz="2400" smtClean="0"/>
          </a:p>
        </p:txBody>
      </p:sp>
      <p:sp>
        <p:nvSpPr>
          <p:cNvPr id="39938" name="Rectangle 3"/>
          <p:cNvSpPr>
            <a:spLocks noGrp="1" noChangeArrowheads="1"/>
          </p:cNvSpPr>
          <p:nvPr>
            <p:ph type="body" idx="1"/>
          </p:nvPr>
        </p:nvSpPr>
        <p:spPr>
          <a:xfrm>
            <a:off x="900113" y="4797425"/>
            <a:ext cx="287337" cy="71438"/>
          </a:xfrm>
        </p:spPr>
        <p:txBody>
          <a:bodyPr/>
          <a:lstStyle/>
          <a:p>
            <a:pPr eaLnBrk="1" hangingPunct="1">
              <a:lnSpc>
                <a:spcPct val="80000"/>
              </a:lnSpc>
              <a:buFontTx/>
              <a:buNone/>
            </a:pPr>
            <a:endParaRPr lang="en-AU" sz="800" smtClean="0"/>
          </a:p>
        </p:txBody>
      </p:sp>
      <p:pic>
        <p:nvPicPr>
          <p:cNvPr id="39939" name="Picture 4" descr="Abuja NGOs"/>
          <p:cNvPicPr>
            <a:picLocks noChangeAspect="1" noChangeArrowheads="1"/>
          </p:cNvPicPr>
          <p:nvPr/>
        </p:nvPicPr>
        <p:blipFill>
          <a:blip r:embed="rId2"/>
          <a:srcRect/>
          <a:stretch>
            <a:fillRect/>
          </a:stretch>
        </p:blipFill>
        <p:spPr bwMode="auto">
          <a:xfrm>
            <a:off x="323850" y="1989138"/>
            <a:ext cx="4464050" cy="3811587"/>
          </a:xfrm>
          <a:prstGeom prst="rect">
            <a:avLst/>
          </a:prstGeom>
          <a:noFill/>
          <a:ln w="9525">
            <a:noFill/>
            <a:miter lim="800000"/>
            <a:headEnd/>
            <a:tailEnd/>
          </a:ln>
        </p:spPr>
      </p:pic>
      <p:sp>
        <p:nvSpPr>
          <p:cNvPr id="216069" name="Text Box 5"/>
          <p:cNvSpPr txBox="1">
            <a:spLocks noChangeArrowheads="1"/>
          </p:cNvSpPr>
          <p:nvPr/>
        </p:nvSpPr>
        <p:spPr bwMode="auto">
          <a:xfrm>
            <a:off x="5076825" y="2060575"/>
            <a:ext cx="3548063" cy="701675"/>
          </a:xfrm>
          <a:prstGeom prst="rect">
            <a:avLst/>
          </a:prstGeom>
          <a:noFill/>
          <a:ln w="9525">
            <a:noFill/>
            <a:miter lim="800000"/>
            <a:headEnd/>
            <a:tailEnd/>
          </a:ln>
        </p:spPr>
        <p:txBody>
          <a:bodyPr wrap="none">
            <a:spAutoFit/>
          </a:bodyPr>
          <a:lstStyle/>
          <a:p>
            <a:pPr>
              <a:buFontTx/>
              <a:buChar char="•"/>
            </a:pPr>
            <a:r>
              <a:rPr lang="en-GB" sz="2000"/>
              <a:t> Accredited to the WCAR </a:t>
            </a:r>
          </a:p>
          <a:p>
            <a:r>
              <a:rPr lang="en-GB" sz="2000"/>
              <a:t>   of 2001</a:t>
            </a:r>
            <a:endParaRPr lang="en-US" sz="2000"/>
          </a:p>
        </p:txBody>
      </p:sp>
      <p:sp>
        <p:nvSpPr>
          <p:cNvPr id="216070" name="Text Box 6"/>
          <p:cNvSpPr txBox="1">
            <a:spLocks noChangeArrowheads="1"/>
          </p:cNvSpPr>
          <p:nvPr/>
        </p:nvSpPr>
        <p:spPr bwMode="auto">
          <a:xfrm>
            <a:off x="5076825" y="3141663"/>
            <a:ext cx="3590925" cy="701675"/>
          </a:xfrm>
          <a:prstGeom prst="rect">
            <a:avLst/>
          </a:prstGeom>
          <a:noFill/>
          <a:ln w="9525">
            <a:noFill/>
            <a:miter lim="800000"/>
            <a:headEnd/>
            <a:tailEnd/>
          </a:ln>
        </p:spPr>
        <p:txBody>
          <a:bodyPr wrap="none">
            <a:spAutoFit/>
          </a:bodyPr>
          <a:lstStyle/>
          <a:p>
            <a:pPr>
              <a:buFontTx/>
              <a:buChar char="•"/>
            </a:pPr>
            <a:r>
              <a:rPr lang="en-GB" sz="2000"/>
              <a:t> In consultative status with </a:t>
            </a:r>
          </a:p>
          <a:p>
            <a:r>
              <a:rPr lang="en-GB" sz="2000"/>
              <a:t>   ECOSOC</a:t>
            </a:r>
            <a:endParaRPr lang="en-US" sz="2000"/>
          </a:p>
        </p:txBody>
      </p:sp>
      <p:sp>
        <p:nvSpPr>
          <p:cNvPr id="216071" name="Text Box 7"/>
          <p:cNvSpPr txBox="1">
            <a:spLocks noChangeArrowheads="1"/>
          </p:cNvSpPr>
          <p:nvPr/>
        </p:nvSpPr>
        <p:spPr bwMode="auto">
          <a:xfrm>
            <a:off x="5018088" y="4292600"/>
            <a:ext cx="4195762" cy="1006475"/>
          </a:xfrm>
          <a:prstGeom prst="rect">
            <a:avLst/>
          </a:prstGeom>
          <a:noFill/>
          <a:ln w="9525">
            <a:noFill/>
            <a:miter lim="800000"/>
            <a:headEnd/>
            <a:tailEnd/>
          </a:ln>
        </p:spPr>
        <p:txBody>
          <a:bodyPr wrap="none">
            <a:spAutoFit/>
          </a:bodyPr>
          <a:lstStyle/>
          <a:p>
            <a:pPr>
              <a:buFontTx/>
              <a:buChar char="•"/>
            </a:pPr>
            <a:r>
              <a:rPr lang="en-GB" sz="2000"/>
              <a:t> Accredited by the Preparatory</a:t>
            </a:r>
          </a:p>
          <a:p>
            <a:r>
              <a:rPr lang="en-GB" sz="2000"/>
              <a:t>   Committee for the Durban </a:t>
            </a:r>
          </a:p>
          <a:p>
            <a:r>
              <a:rPr lang="en-GB" sz="2000"/>
              <a:t>   Review Conference</a:t>
            </a:r>
            <a:endParaRPr lang="en-US" sz="2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6069"/>
                                        </p:tgtEl>
                                        <p:attrNameLst>
                                          <p:attrName>style.visibility</p:attrName>
                                        </p:attrNameLst>
                                      </p:cBhvr>
                                      <p:to>
                                        <p:strVal val="visible"/>
                                      </p:to>
                                    </p:set>
                                    <p:anim calcmode="lin" valueType="num">
                                      <p:cBhvr additive="base">
                                        <p:cTn id="7" dur="500" fill="hold"/>
                                        <p:tgtEl>
                                          <p:spTgt spid="216069"/>
                                        </p:tgtEl>
                                        <p:attrNameLst>
                                          <p:attrName>ppt_x</p:attrName>
                                        </p:attrNameLst>
                                      </p:cBhvr>
                                      <p:tavLst>
                                        <p:tav tm="0">
                                          <p:val>
                                            <p:strVal val="#ppt_x"/>
                                          </p:val>
                                        </p:tav>
                                        <p:tav tm="100000">
                                          <p:val>
                                            <p:strVal val="#ppt_x"/>
                                          </p:val>
                                        </p:tav>
                                      </p:tavLst>
                                    </p:anim>
                                    <p:anim calcmode="lin" valueType="num">
                                      <p:cBhvr additive="base">
                                        <p:cTn id="8" dur="500" fill="hold"/>
                                        <p:tgtEl>
                                          <p:spTgt spid="21606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6070"/>
                                        </p:tgtEl>
                                        <p:attrNameLst>
                                          <p:attrName>style.visibility</p:attrName>
                                        </p:attrNameLst>
                                      </p:cBhvr>
                                      <p:to>
                                        <p:strVal val="visible"/>
                                      </p:to>
                                    </p:set>
                                    <p:anim calcmode="lin" valueType="num">
                                      <p:cBhvr additive="base">
                                        <p:cTn id="13" dur="500" fill="hold"/>
                                        <p:tgtEl>
                                          <p:spTgt spid="216070"/>
                                        </p:tgtEl>
                                        <p:attrNameLst>
                                          <p:attrName>ppt_x</p:attrName>
                                        </p:attrNameLst>
                                      </p:cBhvr>
                                      <p:tavLst>
                                        <p:tav tm="0">
                                          <p:val>
                                            <p:strVal val="#ppt_x"/>
                                          </p:val>
                                        </p:tav>
                                        <p:tav tm="100000">
                                          <p:val>
                                            <p:strVal val="#ppt_x"/>
                                          </p:val>
                                        </p:tav>
                                      </p:tavLst>
                                    </p:anim>
                                    <p:anim calcmode="lin" valueType="num">
                                      <p:cBhvr additive="base">
                                        <p:cTn id="14" dur="500" fill="hold"/>
                                        <p:tgtEl>
                                          <p:spTgt spid="21607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16071"/>
                                        </p:tgtEl>
                                        <p:attrNameLst>
                                          <p:attrName>style.visibility</p:attrName>
                                        </p:attrNameLst>
                                      </p:cBhvr>
                                      <p:to>
                                        <p:strVal val="visible"/>
                                      </p:to>
                                    </p:set>
                                    <p:anim calcmode="lin" valueType="num">
                                      <p:cBhvr additive="base">
                                        <p:cTn id="19" dur="500" fill="hold"/>
                                        <p:tgtEl>
                                          <p:spTgt spid="216071"/>
                                        </p:tgtEl>
                                        <p:attrNameLst>
                                          <p:attrName>ppt_x</p:attrName>
                                        </p:attrNameLst>
                                      </p:cBhvr>
                                      <p:tavLst>
                                        <p:tav tm="0">
                                          <p:val>
                                            <p:strVal val="#ppt_x"/>
                                          </p:val>
                                        </p:tav>
                                        <p:tav tm="100000">
                                          <p:val>
                                            <p:strVal val="#ppt_x"/>
                                          </p:val>
                                        </p:tav>
                                      </p:tavLst>
                                    </p:anim>
                                    <p:anim calcmode="lin" valueType="num">
                                      <p:cBhvr additive="base">
                                        <p:cTn id="20" dur="500" fill="hold"/>
                                        <p:tgtEl>
                                          <p:spTgt spid="2160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6069" grpId="0"/>
      <p:bldP spid="216070" grpId="0"/>
      <p:bldP spid="21607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noChangeArrowheads="1"/>
          </p:cNvSpPr>
          <p:nvPr>
            <p:ph type="title"/>
          </p:nvPr>
        </p:nvSpPr>
        <p:spPr/>
        <p:txBody>
          <a:bodyPr/>
          <a:lstStyle/>
          <a:p>
            <a:pPr eaLnBrk="1" hangingPunct="1"/>
            <a:r>
              <a:rPr lang="en-GB" sz="2400" smtClean="0"/>
              <a:t>Durban Review Conference Web site</a:t>
            </a:r>
            <a:br>
              <a:rPr lang="en-GB" sz="2400" smtClean="0"/>
            </a:br>
            <a:r>
              <a:rPr lang="en-GB" sz="2400" smtClean="0"/>
              <a:t>www.un.org/durbanreview2009</a:t>
            </a:r>
            <a:endParaRPr lang="en-US" sz="2400" smtClean="0"/>
          </a:p>
        </p:txBody>
      </p:sp>
      <p:pic>
        <p:nvPicPr>
          <p:cNvPr id="40962" name="Picture 3"/>
          <p:cNvPicPr>
            <a:picLocks noChangeAspect="1" noChangeArrowheads="1"/>
          </p:cNvPicPr>
          <p:nvPr>
            <p:ph type="body" idx="1"/>
          </p:nvPr>
        </p:nvPicPr>
        <p:blipFill>
          <a:blip r:embed="rId2"/>
          <a:srcRect/>
          <a:stretch>
            <a:fillRect/>
          </a:stretch>
        </p:blipFill>
        <p:spPr>
          <a:xfrm>
            <a:off x="900113" y="1628775"/>
            <a:ext cx="7127875" cy="5181600"/>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p:txBody>
          <a:bodyPr/>
          <a:lstStyle/>
          <a:p>
            <a:pPr eaLnBrk="1" hangingPunct="1"/>
            <a:r>
              <a:rPr lang="en-GB" sz="2400" smtClean="0"/>
              <a:t>Durban Review Conference Web site</a:t>
            </a:r>
            <a:br>
              <a:rPr lang="en-GB" sz="2400" smtClean="0"/>
            </a:br>
            <a:r>
              <a:rPr lang="en-GB" sz="2400" smtClean="0"/>
              <a:t>www.un.org/durbanreview2009</a:t>
            </a:r>
            <a:endParaRPr lang="en-US" sz="2400" smtClean="0"/>
          </a:p>
        </p:txBody>
      </p:sp>
      <p:pic>
        <p:nvPicPr>
          <p:cNvPr id="41986" name="Picture 3"/>
          <p:cNvPicPr>
            <a:picLocks noChangeAspect="1" noChangeArrowheads="1"/>
          </p:cNvPicPr>
          <p:nvPr>
            <p:ph type="body" idx="1"/>
          </p:nvPr>
        </p:nvPicPr>
        <p:blipFill>
          <a:blip r:embed="rId2"/>
          <a:srcRect/>
          <a:stretch>
            <a:fillRect/>
          </a:stretch>
        </p:blipFill>
        <p:spPr>
          <a:xfrm>
            <a:off x="900113" y="1700213"/>
            <a:ext cx="7200900" cy="5157787"/>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Grp="1" noChangeArrowheads="1"/>
          </p:cNvSpPr>
          <p:nvPr>
            <p:ph type="title"/>
          </p:nvPr>
        </p:nvSpPr>
        <p:spPr/>
        <p:txBody>
          <a:bodyPr/>
          <a:lstStyle/>
          <a:p>
            <a:pPr eaLnBrk="1" hangingPunct="1"/>
            <a:endParaRPr lang="en-AU" smtClean="0"/>
          </a:p>
        </p:txBody>
      </p:sp>
      <p:pic>
        <p:nvPicPr>
          <p:cNvPr id="43010" name="Picture 4"/>
          <p:cNvPicPr>
            <a:picLocks noChangeAspect="1" noChangeArrowheads="1"/>
          </p:cNvPicPr>
          <p:nvPr>
            <p:ph type="body" idx="1"/>
          </p:nvPr>
        </p:nvPicPr>
        <p:blipFill>
          <a:blip r:embed="rId2"/>
          <a:srcRect/>
          <a:stretch>
            <a:fillRect/>
          </a:stretch>
        </p:blipFill>
        <p:spPr>
          <a:xfrm>
            <a:off x="2351088" y="908050"/>
            <a:ext cx="4067175" cy="5761038"/>
          </a:xfr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SimSun"/>
        <a:cs typeface="Arial"/>
      </a:majorFont>
      <a:minorFont>
        <a:latin typeface="Arial"/>
        <a:ea typeface="SimSun"/>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Default Design">
      <a:majorFont>
        <a:latin typeface="Arial"/>
        <a:ea typeface="SimSun"/>
        <a:cs typeface="Arial"/>
      </a:majorFont>
      <a:minorFont>
        <a:latin typeface="Arial"/>
        <a:ea typeface="SimSun"/>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1084</TotalTime>
  <Words>434</Words>
  <Application>Microsoft Office PowerPoint</Application>
  <PresentationFormat>On-screen Show (4:3)</PresentationFormat>
  <Paragraphs>96</Paragraphs>
  <Slides>15</Slides>
  <Notes>1</Notes>
  <HiddenSlides>0</HiddenSlides>
  <MMClips>0</MMClips>
  <ScaleCrop>false</ScaleCrop>
  <HeadingPairs>
    <vt:vector size="6" baseType="variant">
      <vt:variant>
        <vt:lpstr>Fonts Used</vt:lpstr>
      </vt:variant>
      <vt:variant>
        <vt:i4>5</vt:i4>
      </vt:variant>
      <vt:variant>
        <vt:lpstr>Design Template</vt:lpstr>
      </vt:variant>
      <vt:variant>
        <vt:i4>2</vt:i4>
      </vt:variant>
      <vt:variant>
        <vt:lpstr>Slide Titles</vt:lpstr>
      </vt:variant>
      <vt:variant>
        <vt:i4>15</vt:i4>
      </vt:variant>
    </vt:vector>
  </HeadingPairs>
  <TitlesOfParts>
    <vt:vector size="22" baseType="lpstr">
      <vt:lpstr>Century Gothic</vt:lpstr>
      <vt:lpstr>SimSun</vt:lpstr>
      <vt:lpstr>Arial</vt:lpstr>
      <vt:lpstr>Tahoma</vt:lpstr>
      <vt:lpstr>Times New Roman</vt:lpstr>
      <vt:lpstr>1_Default Design</vt:lpstr>
      <vt:lpstr>2_Default Design</vt:lpstr>
      <vt:lpstr>Guiding principle of non-discrimination</vt:lpstr>
      <vt:lpstr>2001 World Conference Against Racism, Racial Discrimination, Xenophobia and Related Intolerance, Durban, South Africa</vt:lpstr>
      <vt:lpstr>2001 World Conference Against Racism, Racial Discrimination, Xenophobia and Related Intolerance, Durban, South Africa</vt:lpstr>
      <vt:lpstr>Durban Review Conference</vt:lpstr>
      <vt:lpstr> 20 Member Bureau elected by the Preparatory Committee</vt:lpstr>
      <vt:lpstr>Palais des Nations, Geneva  20 to 24 April 2009</vt:lpstr>
      <vt:lpstr>4 Objectives of the Durban Review Conference</vt:lpstr>
      <vt:lpstr>4 Objectives of the Durban Review Conference</vt:lpstr>
      <vt:lpstr>4 Objectives of the Durban Review Conference</vt:lpstr>
      <vt:lpstr>4 Objectives of the Durban Review Conference</vt:lpstr>
      <vt:lpstr>Agenda of the Durban Review Conference</vt:lpstr>
      <vt:lpstr>Participation by civil society</vt:lpstr>
      <vt:lpstr>Durban Review Conference Web site www.un.org/durbanreview2009</vt:lpstr>
      <vt:lpstr>Durban Review Conference Web site www.un.org/durbanreview2009</vt:lpstr>
      <vt:lpstr>Slide 15</vt:lpstr>
    </vt:vector>
  </TitlesOfParts>
  <Company>International Computing Centre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Outline</dc:title>
  <dc:creator>Alexander Fritsch | Intern | OHCHR</dc:creator>
  <cp:lastModifiedBy>Law</cp:lastModifiedBy>
  <cp:revision>44</cp:revision>
  <dcterms:created xsi:type="dcterms:W3CDTF">2008-10-03T11:13:59Z</dcterms:created>
  <dcterms:modified xsi:type="dcterms:W3CDTF">2009-03-25T03:49:58Z</dcterms:modified>
</cp:coreProperties>
</file>