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42.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4.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0" r:id="rId5"/>
    <p:sldMasterId id="2147483665"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y="6858000" cx="12192000"/>
  <p:notesSz cx="6858000" cy="9144000"/>
  <p:embeddedFontLst>
    <p:embeddedFont>
      <p:font typeface="Century Gothic"/>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5" roundtripDataSignature="AMtx7mgknSd7pirlhyXuGJGm98IlNRpqi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5926092-FE37-4B62-9F10-6BF29ADFD626}">
  <a:tblStyle styleId="{A5926092-FE37-4B62-9F10-6BF29ADFD626}" styleName="Table_0">
    <a:wholeTbl>
      <a:tcTxStyle>
        <a:font>
          <a:latin typeface="Arial"/>
          <a:ea typeface="Arial"/>
          <a:cs typeface="Arial"/>
        </a:font>
        <a:srgbClr val="000000"/>
      </a:tcTxStyle>
      <a:tcStyle>
        <a:tcBdr>
          <a:left>
            <a:ln cap="flat" cmpd="sng">
              <a:solidFill>
                <a:srgbClr val="000000"/>
              </a:solidFill>
              <a:prstDash val="solid"/>
              <a:round/>
              <a:headEnd len="sm" w="sm" type="none"/>
              <a:tailEnd len="sm" w="sm" type="none"/>
            </a:ln>
          </a:left>
          <a:right>
            <a:ln cap="flat" cmpd="sng">
              <a:solidFill>
                <a:srgbClr val="000000"/>
              </a:solidFill>
              <a:prstDash val="solid"/>
              <a:round/>
              <a:headEnd len="sm" w="sm" type="none"/>
              <a:tailEnd len="sm" w="sm" type="none"/>
            </a:ln>
          </a:right>
          <a:top>
            <a:ln cap="flat" cmpd="sng">
              <a:solidFill>
                <a:srgbClr val="000000"/>
              </a:solidFill>
              <a:prstDash val="solid"/>
              <a:round/>
              <a:headEnd len="sm" w="sm" type="none"/>
              <a:tailEnd len="sm" w="sm" type="none"/>
            </a:ln>
          </a:top>
          <a:bottom>
            <a:ln cap="flat" cmpd="sng">
              <a:solidFill>
                <a:srgbClr val="000000"/>
              </a:solidFill>
              <a:prstDash val="solid"/>
              <a:round/>
              <a:headEnd len="sm" w="sm" type="none"/>
              <a:tailEnd len="sm" w="sm" type="none"/>
            </a:ln>
          </a:bottom>
          <a:insideH>
            <a:ln cap="flat" cmpd="sng">
              <a:solidFill>
                <a:srgbClr val="000000"/>
              </a:solidFill>
              <a:prstDash val="solid"/>
              <a:round/>
              <a:headEnd len="sm" w="sm" type="none"/>
              <a:tailEnd len="sm" w="sm" type="none"/>
            </a:ln>
          </a:insideH>
          <a:insideV>
            <a:ln cap="flat" cmpd="sng">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209C4A1F-900F-402F-A208-F3D2150090DE}" styleName="Table_1">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font" Target="fonts/CenturyGothic-bold.fntdata"/><Relationship Id="rId21" Type="http://schemas.openxmlformats.org/officeDocument/2006/relationships/font" Target="fonts/CenturyGothic-regular.fntdata"/><Relationship Id="rId24" Type="http://schemas.openxmlformats.org/officeDocument/2006/relationships/font" Target="fonts/CenturyGothic-boldItalic.fntdata"/><Relationship Id="rId23" Type="http://schemas.openxmlformats.org/officeDocument/2006/relationships/font" Target="fonts/CenturyGothic-italic.fntdata"/><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25" Type="http://customschemas.google.com/relationships/presentationmetadata" Target="metadata"/><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notesMaster" Target="notesMasters/notesMaster1.xml"/><Relationship Id="rId8" Type="http://schemas.openxmlformats.org/officeDocument/2006/relationships/slide" Target="slides/slide1.xml"/><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A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200"/>
              <a:buFont typeface="Calibri"/>
              <a:buNone/>
            </a:pPr>
            <a:r>
              <a:t/>
            </a:r>
            <a:endParaRPr/>
          </a:p>
        </p:txBody>
      </p:sp>
      <p:sp>
        <p:nvSpPr>
          <p:cNvPr id="385" name="Google Shape;38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8" name="Shape 458"/>
        <p:cNvGrpSpPr/>
        <p:nvPr/>
      </p:nvGrpSpPr>
      <p:grpSpPr>
        <a:xfrm>
          <a:off x="0" y="0"/>
          <a:ext cx="0" cy="0"/>
          <a:chOff x="0" y="0"/>
          <a:chExt cx="0" cy="0"/>
        </a:xfrm>
      </p:grpSpPr>
      <p:sp>
        <p:nvSpPr>
          <p:cNvPr id="459" name="Google Shape;459;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0" name="Google Shape;460;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5" name="Shape 475"/>
        <p:cNvGrpSpPr/>
        <p:nvPr/>
      </p:nvGrpSpPr>
      <p:grpSpPr>
        <a:xfrm>
          <a:off x="0" y="0"/>
          <a:ext cx="0" cy="0"/>
          <a:chOff x="0" y="0"/>
          <a:chExt cx="0" cy="0"/>
        </a:xfrm>
      </p:grpSpPr>
      <p:sp>
        <p:nvSpPr>
          <p:cNvPr id="476" name="Google Shape;476;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7" name="Google Shape;477;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3" name="Shape 483"/>
        <p:cNvGrpSpPr/>
        <p:nvPr/>
      </p:nvGrpSpPr>
      <p:grpSpPr>
        <a:xfrm>
          <a:off x="0" y="0"/>
          <a:ext cx="0" cy="0"/>
          <a:chOff x="0" y="0"/>
          <a:chExt cx="0" cy="0"/>
        </a:xfrm>
      </p:grpSpPr>
      <p:sp>
        <p:nvSpPr>
          <p:cNvPr id="484" name="Google Shape;484;g100f8d26fde_1_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485" name="Google Shape;485;g100f8d26fde_1_1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6" name="Google Shape;486;g100f8d26fde_1_14: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g1019cc64085_0_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510" name="Google Shape;510;g1019cc64085_0_3: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1" name="Google Shape;511;g1019cc64085_0_3: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200"/>
              <a:buFont typeface="Calibri"/>
              <a:buNone/>
            </a:pPr>
            <a:r>
              <a:t/>
            </a:r>
            <a:endParaRPr/>
          </a:p>
        </p:txBody>
      </p:sp>
      <p:sp>
        <p:nvSpPr>
          <p:cNvPr id="393" name="Google Shape;393;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g100f8d26fde_1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457200" lvl="0" marL="457200" rtl="0" algn="l">
              <a:lnSpc>
                <a:spcPct val="115000"/>
              </a:lnSpc>
              <a:spcBef>
                <a:spcPts val="0"/>
              </a:spcBef>
              <a:spcAft>
                <a:spcPts val="0"/>
              </a:spcAft>
              <a:buClr>
                <a:schemeClr val="dk1"/>
              </a:buClr>
              <a:buSzPts val="1100"/>
              <a:buFont typeface="Arial"/>
              <a:buNone/>
            </a:pPr>
            <a:r>
              <a:rPr lang="en-AU">
                <a:solidFill>
                  <a:schemeClr val="dk1"/>
                </a:solidFill>
                <a:latin typeface="Calibri"/>
                <a:ea typeface="Calibri"/>
                <a:cs typeface="Calibri"/>
                <a:sym typeface="Calibri"/>
              </a:rPr>
              <a:t>Schwartz, D. L., Bransford, J. D., &amp; Sears, D. (2005). Efficiency and innovation in transfer. </a:t>
            </a:r>
            <a:r>
              <a:rPr i="1" lang="en-AU">
                <a:solidFill>
                  <a:schemeClr val="dk1"/>
                </a:solidFill>
                <a:latin typeface="Calibri"/>
                <a:ea typeface="Calibri"/>
                <a:cs typeface="Calibri"/>
                <a:sym typeface="Calibri"/>
              </a:rPr>
              <a:t>Transfer of learning from a modern multidisciplinary perspective</a:t>
            </a:r>
            <a:r>
              <a:rPr lang="en-AU">
                <a:solidFill>
                  <a:schemeClr val="dk1"/>
                </a:solidFill>
                <a:latin typeface="Calibri"/>
                <a:ea typeface="Calibri"/>
                <a:cs typeface="Calibri"/>
                <a:sym typeface="Calibri"/>
              </a:rPr>
              <a:t>,</a:t>
            </a:r>
            <a:r>
              <a:rPr i="1" lang="en-AU">
                <a:solidFill>
                  <a:schemeClr val="dk1"/>
                </a:solidFill>
                <a:latin typeface="Calibri"/>
                <a:ea typeface="Calibri"/>
                <a:cs typeface="Calibri"/>
                <a:sym typeface="Calibri"/>
              </a:rPr>
              <a:t> 3</a:t>
            </a:r>
            <a:r>
              <a:rPr lang="en-AU">
                <a:solidFill>
                  <a:schemeClr val="dk1"/>
                </a:solidFill>
                <a:latin typeface="Calibri"/>
                <a:ea typeface="Calibri"/>
                <a:cs typeface="Calibri"/>
                <a:sym typeface="Calibri"/>
              </a:rPr>
              <a:t>, 1-51.</a:t>
            </a:r>
            <a:endParaRPr>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a:p>
        </p:txBody>
      </p:sp>
      <p:sp>
        <p:nvSpPr>
          <p:cNvPr id="401" name="Google Shape;401;g100f8d26fde_1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AU"/>
              <a:t>Rapid: More often used in reviews of </a:t>
            </a:r>
            <a:r>
              <a:rPr lang="en-AU"/>
              <a:t>health</a:t>
            </a:r>
            <a:r>
              <a:rPr lang="en-AU"/>
              <a:t> and medical research</a:t>
            </a:r>
            <a:endParaRPr/>
          </a:p>
          <a:p>
            <a:pPr indent="0" lvl="0" marL="0" rtl="0" algn="l">
              <a:lnSpc>
                <a:spcPct val="115000"/>
              </a:lnSpc>
              <a:spcBef>
                <a:spcPts val="0"/>
              </a:spcBef>
              <a:spcAft>
                <a:spcPts val="0"/>
              </a:spcAft>
              <a:buClr>
                <a:schemeClr val="dk1"/>
              </a:buClr>
              <a:buSzPts val="1100"/>
              <a:buFont typeface="Arial"/>
              <a:buNone/>
            </a:pPr>
            <a:r>
              <a:rPr lang="en-AU">
                <a:latin typeface="Arial"/>
                <a:ea typeface="Arial"/>
                <a:cs typeface="Arial"/>
                <a:sym typeface="Arial"/>
              </a:rPr>
              <a:t>Garritty, C., </a:t>
            </a:r>
            <a:r>
              <a:rPr i="1" lang="en-AU">
                <a:latin typeface="Arial"/>
                <a:ea typeface="Arial"/>
                <a:cs typeface="Arial"/>
                <a:sym typeface="Arial"/>
              </a:rPr>
              <a:t>et al</a:t>
            </a:r>
            <a:r>
              <a:rPr lang="en-AU">
                <a:latin typeface="Arial"/>
                <a:ea typeface="Arial"/>
                <a:cs typeface="Arial"/>
                <a:sym typeface="Arial"/>
              </a:rPr>
              <a:t>., 2020. Cochrane Rapid Reviews. Interim Guidance from the Cochrane Rapid Reviews Methods Group. Available from: https://methods.cochrane.org/rapidreviews/sites/methods.cochrane.org.rapidreviews/ files/public/uploads/cochrane_rr_-_guidance-23mar2020-final.pdf [16 February 2021]. </a:t>
            </a:r>
            <a:endParaRPr>
              <a:latin typeface="Arial"/>
              <a:ea typeface="Arial"/>
              <a:cs typeface="Arial"/>
              <a:sym typeface="Arial"/>
            </a:endParaRPr>
          </a:p>
          <a:p>
            <a:pPr indent="0" lvl="0" marL="0" rtl="0" algn="l">
              <a:lnSpc>
                <a:spcPct val="115000"/>
              </a:lnSpc>
              <a:spcBef>
                <a:spcPts val="1200"/>
              </a:spcBef>
              <a:spcAft>
                <a:spcPts val="0"/>
              </a:spcAft>
              <a:buNone/>
            </a:pPr>
            <a:r>
              <a:rPr lang="en-AU">
                <a:solidFill>
                  <a:srgbClr val="505050"/>
                </a:solidFill>
                <a:latin typeface="Arial"/>
                <a:ea typeface="Arial"/>
                <a:cs typeface="Arial"/>
                <a:sym typeface="Arial"/>
              </a:rPr>
              <a:t>Daudt HM, van Mossel C, Scott SJ. 2013. Enhancing the scoping study methodology: a large, inter-professional team’s experience with Arksey and O’Malley’s framework. BMC Medical Research Methodology 13: 48. DOI: 10.1186/1471-2288-13-48.</a:t>
            </a:r>
            <a:endParaRPr>
              <a:solidFill>
                <a:srgbClr val="505050"/>
              </a:solidFill>
              <a:latin typeface="Arial"/>
              <a:ea typeface="Arial"/>
              <a:cs typeface="Arial"/>
              <a:sym typeface="Arial"/>
            </a:endParaRPr>
          </a:p>
          <a:p>
            <a:pPr indent="0" lvl="0" marL="0" rtl="0" algn="l">
              <a:spcBef>
                <a:spcPts val="1200"/>
              </a:spcBef>
              <a:spcAft>
                <a:spcPts val="0"/>
              </a:spcAft>
              <a:buNone/>
            </a:pPr>
            <a:r>
              <a:t/>
            </a:r>
            <a:endParaRPr/>
          </a:p>
        </p:txBody>
      </p:sp>
      <p:sp>
        <p:nvSpPr>
          <p:cNvPr id="409" name="Google Shape;40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a:p>
            <a:pPr indent="-284035" lvl="0" marL="342900" rtl="0" algn="l">
              <a:lnSpc>
                <a:spcPct val="90000"/>
              </a:lnSpc>
              <a:spcBef>
                <a:spcPts val="0"/>
              </a:spcBef>
              <a:spcAft>
                <a:spcPts val="0"/>
              </a:spcAft>
              <a:buClr>
                <a:schemeClr val="dk1"/>
              </a:buClr>
              <a:buSzPts val="1200"/>
              <a:buChar char="•"/>
            </a:pPr>
            <a:r>
              <a:rPr lang="en-AU"/>
              <a:t>Similar in both scale and rigor; both of these literature review methodologies are comprehensive approaches to reviewing the literature on a topic (Hanneke et al., 2017). </a:t>
            </a:r>
            <a:endParaRPr/>
          </a:p>
          <a:p>
            <a:pPr indent="-284035" lvl="0" marL="342900" rtl="0" algn="l">
              <a:lnSpc>
                <a:spcPct val="90000"/>
              </a:lnSpc>
              <a:spcBef>
                <a:spcPts val="0"/>
              </a:spcBef>
              <a:spcAft>
                <a:spcPts val="0"/>
              </a:spcAft>
              <a:buClr>
                <a:schemeClr val="dk1"/>
              </a:buClr>
              <a:buSzPts val="1200"/>
              <a:buChar char="•"/>
            </a:pPr>
            <a:r>
              <a:rPr lang="en-AU"/>
              <a:t>Rating of quality (evidence …) in systematic reviews</a:t>
            </a:r>
            <a:endParaRPr/>
          </a:p>
        </p:txBody>
      </p:sp>
      <p:sp>
        <p:nvSpPr>
          <p:cNvPr id="415" name="Google Shape;41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1" name="Shape 421"/>
        <p:cNvGrpSpPr/>
        <p:nvPr/>
      </p:nvGrpSpPr>
      <p:grpSpPr>
        <a:xfrm>
          <a:off x="0" y="0"/>
          <a:ext cx="0" cy="0"/>
          <a:chOff x="0" y="0"/>
          <a:chExt cx="0" cy="0"/>
        </a:xfrm>
      </p:grpSpPr>
      <p:sp>
        <p:nvSpPr>
          <p:cNvPr id="422" name="Google Shape;422;g1011fd880aa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AU"/>
              <a:t>Aksey and O’Malley, comparing the two reviewing methodologies </a:t>
            </a:r>
            <a:endParaRPr/>
          </a:p>
        </p:txBody>
      </p:sp>
      <p:sp>
        <p:nvSpPr>
          <p:cNvPr id="423" name="Google Shape;423;g1011fd880aa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7" name="Shape 427"/>
        <p:cNvGrpSpPr/>
        <p:nvPr/>
      </p:nvGrpSpPr>
      <p:grpSpPr>
        <a:xfrm>
          <a:off x="0" y="0"/>
          <a:ext cx="0" cy="0"/>
          <a:chOff x="0" y="0"/>
          <a:chExt cx="0" cy="0"/>
        </a:xfrm>
      </p:grpSpPr>
      <p:sp>
        <p:nvSpPr>
          <p:cNvPr id="428" name="Google Shape;428;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9" name="Google Shape;42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9" name="Shape 439"/>
        <p:cNvGrpSpPr/>
        <p:nvPr/>
      </p:nvGrpSpPr>
      <p:grpSpPr>
        <a:xfrm>
          <a:off x="0" y="0"/>
          <a:ext cx="0" cy="0"/>
          <a:chOff x="0" y="0"/>
          <a:chExt cx="0" cy="0"/>
        </a:xfrm>
      </p:grpSpPr>
      <p:sp>
        <p:nvSpPr>
          <p:cNvPr id="440" name="Google Shape;440;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1" name="Google Shape;44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0" name="Shape 450"/>
        <p:cNvGrpSpPr/>
        <p:nvPr/>
      </p:nvGrpSpPr>
      <p:grpSpPr>
        <a:xfrm>
          <a:off x="0" y="0"/>
          <a:ext cx="0" cy="0"/>
          <a:chOff x="0" y="0"/>
          <a:chExt cx="0" cy="0"/>
        </a:xfrm>
      </p:grpSpPr>
      <p:sp>
        <p:nvSpPr>
          <p:cNvPr id="451" name="Google Shape;451;g100f8d26fde_1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452" name="Google Shape;452;g100f8d26fde_1_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3" name="Google Shape;453;g100f8d26fde_1_7: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 Id="rId3"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3.png"/></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8" name="Shape 18"/>
        <p:cNvGrpSpPr/>
        <p:nvPr/>
      </p:nvGrpSpPr>
      <p:grpSpPr>
        <a:xfrm>
          <a:off x="0" y="0"/>
          <a:ext cx="0" cy="0"/>
          <a:chOff x="0" y="0"/>
          <a:chExt cx="0" cy="0"/>
        </a:xfrm>
      </p:grpSpPr>
      <p:sp>
        <p:nvSpPr>
          <p:cNvPr id="19" name="Google Shape;19;p15"/>
          <p:cNvSpPr/>
          <p:nvPr/>
        </p:nvSpPr>
        <p:spPr>
          <a:xfrm>
            <a:off x="0" y="-3175"/>
            <a:ext cx="12192000" cy="5203825"/>
          </a:xfrm>
          <a:custGeom>
            <a:rect b="b" l="l" r="r" t="t"/>
            <a:pathLst>
              <a:path extrusionOk="0" h="3278" w="5760">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blipFill rotWithShape="1">
            <a:blip r:embed="rId2">
              <a:alphaModFix/>
            </a:blip>
            <a:tile algn="tl" flip="none" tx="0" sx="100000" ty="0" sy="100000"/>
          </a:blipFill>
          <a:ln cap="rnd" cmpd="sng" w="9525">
            <a:solidFill>
              <a:schemeClr val="accent1"/>
            </a:solidFill>
            <a:prstDash val="solid"/>
            <a:round/>
            <a:headEnd len="sm" w="sm" type="none"/>
            <a:tailEnd len="sm" w="sm" type="none"/>
          </a:ln>
        </p:spPr>
      </p:sp>
      <p:sp>
        <p:nvSpPr>
          <p:cNvPr id="20" name="Google Shape;20;p15"/>
          <p:cNvSpPr txBox="1"/>
          <p:nvPr>
            <p:ph type="ctrTitle"/>
          </p:nvPr>
        </p:nvSpPr>
        <p:spPr>
          <a:xfrm>
            <a:off x="810001" y="1449147"/>
            <a:ext cx="10572000" cy="2971051"/>
          </a:xfrm>
          <a:prstGeom prst="rect">
            <a:avLst/>
          </a:prstGeom>
          <a:noFill/>
          <a:ln>
            <a:noFill/>
          </a:ln>
          <a:effectLst>
            <a:outerShdw blurRad="50800">
              <a:srgbClr val="000000">
                <a:alpha val="60000"/>
              </a:srgbClr>
            </a:outerShdw>
          </a:effectLst>
        </p:spPr>
        <p:txBody>
          <a:bodyPr anchorCtr="0" anchor="b" bIns="45700" lIns="91425" spcFirstLastPara="1" rIns="91425" wrap="square" tIns="45700">
            <a:noAutofit/>
          </a:bodyPr>
          <a:lstStyle>
            <a:lvl1pPr lvl="0" algn="l">
              <a:spcBef>
                <a:spcPts val="0"/>
              </a:spcBef>
              <a:spcAft>
                <a:spcPts val="0"/>
              </a:spcAft>
              <a:buClr>
                <a:srgbClr val="FEFEFE"/>
              </a:buClr>
              <a:buSzPts val="5400"/>
              <a:buFont typeface="Century Gothic"/>
              <a:buNone/>
              <a:defRPr sz="5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5"/>
          <p:cNvSpPr txBox="1"/>
          <p:nvPr>
            <p:ph idx="1" type="subTitle"/>
          </p:nvPr>
        </p:nvSpPr>
        <p:spPr>
          <a:xfrm>
            <a:off x="810001" y="5280847"/>
            <a:ext cx="10572000" cy="434974"/>
          </a:xfrm>
          <a:prstGeom prst="rect">
            <a:avLst/>
          </a:prstGeom>
          <a:noFill/>
          <a:ln>
            <a:noFill/>
          </a:ln>
          <a:effectLst>
            <a:outerShdw blurRad="50800">
              <a:srgbClr val="000000">
                <a:alpha val="40000"/>
              </a:srgbClr>
            </a:outerShdw>
          </a:effectLst>
        </p:spPr>
        <p:txBody>
          <a:bodyPr anchorCtr="0" anchor="t" bIns="45700" lIns="91425" spcFirstLastPara="1" rIns="91425" wrap="square" tIns="45700">
            <a:normAutofit/>
          </a:bodyPr>
          <a:lstStyle>
            <a:lvl1pPr lvl="0" algn="l">
              <a:spcBef>
                <a:spcPts val="360"/>
              </a:spcBef>
              <a:spcAft>
                <a:spcPts val="0"/>
              </a:spcAft>
              <a:buSzPts val="1800"/>
              <a:buNone/>
              <a:defRPr>
                <a:solidFill>
                  <a:schemeClr val="dk1"/>
                </a:solidFill>
              </a:defRPr>
            </a:lvl1pPr>
            <a:lvl2pPr lvl="1" algn="ctr">
              <a:spcBef>
                <a:spcPts val="600"/>
              </a:spcBef>
              <a:spcAft>
                <a:spcPts val="0"/>
              </a:spcAft>
              <a:buSzPts val="1600"/>
              <a:buNone/>
              <a:defRPr>
                <a:solidFill>
                  <a:srgbClr val="888888"/>
                </a:solidFill>
              </a:defRPr>
            </a:lvl2pPr>
            <a:lvl3pPr lvl="2" algn="ctr">
              <a:spcBef>
                <a:spcPts val="600"/>
              </a:spcBef>
              <a:spcAft>
                <a:spcPts val="0"/>
              </a:spcAft>
              <a:buSzPts val="1400"/>
              <a:buNone/>
              <a:defRPr>
                <a:solidFill>
                  <a:srgbClr val="888888"/>
                </a:solidFill>
              </a:defRPr>
            </a:lvl3pPr>
            <a:lvl4pPr lvl="3" algn="ctr">
              <a:spcBef>
                <a:spcPts val="600"/>
              </a:spcBef>
              <a:spcAft>
                <a:spcPts val="0"/>
              </a:spcAft>
              <a:buSzPts val="1200"/>
              <a:buNone/>
              <a:defRPr>
                <a:solidFill>
                  <a:srgbClr val="888888"/>
                </a:solidFill>
              </a:defRPr>
            </a:lvl4pPr>
            <a:lvl5pPr lvl="4" algn="ctr">
              <a:spcBef>
                <a:spcPts val="600"/>
              </a:spcBef>
              <a:spcAft>
                <a:spcPts val="0"/>
              </a:spcAft>
              <a:buSzPts val="1200"/>
              <a:buNone/>
              <a:defRPr>
                <a:solidFill>
                  <a:srgbClr val="888888"/>
                </a:solidFill>
              </a:defRPr>
            </a:lvl5pPr>
            <a:lvl6pPr lvl="5" algn="ctr">
              <a:spcBef>
                <a:spcPts val="600"/>
              </a:spcBef>
              <a:spcAft>
                <a:spcPts val="0"/>
              </a:spcAft>
              <a:buSzPts val="1200"/>
              <a:buNone/>
              <a:defRPr>
                <a:solidFill>
                  <a:srgbClr val="888888"/>
                </a:solidFill>
              </a:defRPr>
            </a:lvl6pPr>
            <a:lvl7pPr lvl="6" algn="ctr">
              <a:spcBef>
                <a:spcPts val="600"/>
              </a:spcBef>
              <a:spcAft>
                <a:spcPts val="0"/>
              </a:spcAft>
              <a:buSzPts val="1200"/>
              <a:buNone/>
              <a:defRPr>
                <a:solidFill>
                  <a:srgbClr val="888888"/>
                </a:solidFill>
              </a:defRPr>
            </a:lvl7pPr>
            <a:lvl8pPr lvl="7" algn="ctr">
              <a:spcBef>
                <a:spcPts val="600"/>
              </a:spcBef>
              <a:spcAft>
                <a:spcPts val="0"/>
              </a:spcAft>
              <a:buSzPts val="1200"/>
              <a:buNone/>
              <a:defRPr>
                <a:solidFill>
                  <a:srgbClr val="888888"/>
                </a:solidFill>
              </a:defRPr>
            </a:lvl8pPr>
            <a:lvl9pPr lvl="8" algn="ctr">
              <a:spcBef>
                <a:spcPts val="600"/>
              </a:spcBef>
              <a:spcAft>
                <a:spcPts val="600"/>
              </a:spcAft>
              <a:buSzPts val="1200"/>
              <a:buNone/>
              <a:defRPr>
                <a:solidFill>
                  <a:srgbClr val="888888"/>
                </a:solidFill>
              </a:defRPr>
            </a:lvl9pPr>
          </a:lstStyle>
          <a:p/>
        </p:txBody>
      </p:sp>
      <p:sp>
        <p:nvSpPr>
          <p:cNvPr id="22" name="Google Shape;22;p15"/>
          <p:cNvSpPr txBox="1"/>
          <p:nvPr>
            <p:ph idx="10" type="dt"/>
          </p:nvPr>
        </p:nvSpPr>
        <p:spPr>
          <a:xfrm>
            <a:off x="9334626" y="6041362"/>
            <a:ext cx="1343706" cy="365125"/>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5"/>
          <p:cNvSpPr txBox="1"/>
          <p:nvPr>
            <p:ph idx="11" type="ftr"/>
          </p:nvPr>
        </p:nvSpPr>
        <p:spPr>
          <a:xfrm>
            <a:off x="451514" y="6041362"/>
            <a:ext cx="8644320" cy="365125"/>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5"/>
          <p:cNvSpPr txBox="1"/>
          <p:nvPr>
            <p:ph idx="12" type="sldNum"/>
          </p:nvPr>
        </p:nvSpPr>
        <p:spPr>
          <a:xfrm>
            <a:off x="10678331" y="5915888"/>
            <a:ext cx="1062155" cy="490599"/>
          </a:xfrm>
          <a:prstGeom prst="rect">
            <a:avLst/>
          </a:prstGeom>
          <a:noFill/>
          <a:ln>
            <a:noFill/>
          </a:ln>
        </p:spPr>
        <p:txBody>
          <a:bodyPr anchorCtr="0" anchor="b" bIns="108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2" name="Shape 92"/>
        <p:cNvGrpSpPr/>
        <p:nvPr/>
      </p:nvGrpSpPr>
      <p:grpSpPr>
        <a:xfrm>
          <a:off x="0" y="0"/>
          <a:ext cx="0" cy="0"/>
          <a:chOff x="0" y="0"/>
          <a:chExt cx="0" cy="0"/>
        </a:xfrm>
      </p:grpSpPr>
      <p:sp>
        <p:nvSpPr>
          <p:cNvPr id="93" name="Google Shape;93;p5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5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5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6" name="Shape 96"/>
        <p:cNvGrpSpPr/>
        <p:nvPr/>
      </p:nvGrpSpPr>
      <p:grpSpPr>
        <a:xfrm>
          <a:off x="0" y="0"/>
          <a:ext cx="0" cy="0"/>
          <a:chOff x="0" y="0"/>
          <a:chExt cx="0" cy="0"/>
        </a:xfrm>
      </p:grpSpPr>
      <p:sp>
        <p:nvSpPr>
          <p:cNvPr id="97" name="Google Shape;97;p5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5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99" name="Google Shape;99;p5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0" name="Google Shape;100;p5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5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5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3" name="Shape 103"/>
        <p:cNvGrpSpPr/>
        <p:nvPr/>
      </p:nvGrpSpPr>
      <p:grpSpPr>
        <a:xfrm>
          <a:off x="0" y="0"/>
          <a:ext cx="0" cy="0"/>
          <a:chOff x="0" y="0"/>
          <a:chExt cx="0" cy="0"/>
        </a:xfrm>
      </p:grpSpPr>
      <p:sp>
        <p:nvSpPr>
          <p:cNvPr id="104" name="Google Shape;104;p5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5" name="Google Shape;105;p57"/>
          <p:cNvSpPr/>
          <p:nvPr>
            <p:ph idx="2" type="pic"/>
          </p:nvPr>
        </p:nvSpPr>
        <p:spPr>
          <a:xfrm>
            <a:off x="5183188" y="987425"/>
            <a:ext cx="6172200" cy="4873625"/>
          </a:xfrm>
          <a:prstGeom prst="rect">
            <a:avLst/>
          </a:prstGeom>
          <a:noFill/>
          <a:ln>
            <a:noFill/>
          </a:ln>
        </p:spPr>
      </p:sp>
      <p:sp>
        <p:nvSpPr>
          <p:cNvPr id="106" name="Google Shape;106;p5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7" name="Google Shape;107;p5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5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5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10" name="Shape 110"/>
        <p:cNvGrpSpPr/>
        <p:nvPr/>
      </p:nvGrpSpPr>
      <p:grpSpPr>
        <a:xfrm>
          <a:off x="0" y="0"/>
          <a:ext cx="0" cy="0"/>
          <a:chOff x="0" y="0"/>
          <a:chExt cx="0" cy="0"/>
        </a:xfrm>
      </p:grpSpPr>
      <p:sp>
        <p:nvSpPr>
          <p:cNvPr id="111" name="Google Shape;111;p5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2" name="Google Shape;112;p5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3" name="Google Shape;113;p5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5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5" name="Google Shape;115;p5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16" name="Shape 116"/>
        <p:cNvGrpSpPr/>
        <p:nvPr/>
      </p:nvGrpSpPr>
      <p:grpSpPr>
        <a:xfrm>
          <a:off x="0" y="0"/>
          <a:ext cx="0" cy="0"/>
          <a:chOff x="0" y="0"/>
          <a:chExt cx="0" cy="0"/>
        </a:xfrm>
      </p:grpSpPr>
      <p:sp>
        <p:nvSpPr>
          <p:cNvPr id="117" name="Google Shape;117;p5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8" name="Google Shape;118;p5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9" name="Google Shape;119;p5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5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5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A - With Heading over two lines">
  <p:cSld name="Title and Content A - With Heading over two lines">
    <p:spTree>
      <p:nvGrpSpPr>
        <p:cNvPr id="122" name="Shape 122"/>
        <p:cNvGrpSpPr/>
        <p:nvPr/>
      </p:nvGrpSpPr>
      <p:grpSpPr>
        <a:xfrm>
          <a:off x="0" y="0"/>
          <a:ext cx="0" cy="0"/>
          <a:chOff x="0" y="0"/>
          <a:chExt cx="0" cy="0"/>
        </a:xfrm>
      </p:grpSpPr>
      <p:sp>
        <p:nvSpPr>
          <p:cNvPr id="123" name="Google Shape;123;p60"/>
          <p:cNvSpPr txBox="1"/>
          <p:nvPr>
            <p:ph type="title"/>
          </p:nvPr>
        </p:nvSpPr>
        <p:spPr>
          <a:xfrm>
            <a:off x="801765" y="349790"/>
            <a:ext cx="5508000" cy="936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1"/>
              </a:buClr>
              <a:buSzPts val="2650"/>
              <a:buFont typeface="Arial"/>
              <a:buNone/>
              <a:defRPr sz="265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60"/>
          <p:cNvSpPr txBox="1"/>
          <p:nvPr>
            <p:ph idx="1" type="body"/>
          </p:nvPr>
        </p:nvSpPr>
        <p:spPr>
          <a:xfrm>
            <a:off x="801765" y="1521640"/>
            <a:ext cx="9887644" cy="3974666"/>
          </a:xfrm>
          <a:prstGeom prst="rect">
            <a:avLst/>
          </a:prstGeom>
          <a:noFill/>
          <a:ln>
            <a:noFill/>
          </a:ln>
        </p:spPr>
        <p:txBody>
          <a:bodyPr anchorCtr="0" anchor="t" bIns="45700" lIns="91425" spcFirstLastPara="1" rIns="91425" wrap="square" tIns="45700">
            <a:norm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342900" lvl="1" marL="914400" algn="l">
              <a:lnSpc>
                <a:spcPct val="90000"/>
              </a:lnSpc>
              <a:spcBef>
                <a:spcPts val="500"/>
              </a:spcBef>
              <a:spcAft>
                <a:spcPts val="0"/>
              </a:spcAft>
              <a:buClr>
                <a:schemeClr val="dk1"/>
              </a:buClr>
              <a:buSzPts val="1800"/>
              <a:buChar char="•"/>
              <a:defRPr/>
            </a:lvl2pPr>
            <a:lvl3pPr indent="-355600" lvl="2" marL="1371600" algn="l">
              <a:lnSpc>
                <a:spcPct val="90000"/>
              </a:lnSpc>
              <a:spcBef>
                <a:spcPts val="600"/>
              </a:spcBef>
              <a:spcAft>
                <a:spcPts val="0"/>
              </a:spcAft>
              <a:buClr>
                <a:schemeClr val="dk1"/>
              </a:buClr>
              <a:buSzPts val="20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5" name="Google Shape;125;p60"/>
          <p:cNvPicPr preferRelativeResize="0"/>
          <p:nvPr/>
        </p:nvPicPr>
        <p:blipFill rotWithShape="1">
          <a:blip r:embed="rId2">
            <a:alphaModFix/>
          </a:blip>
          <a:srcRect b="0" l="0" r="0" t="0"/>
          <a:stretch/>
        </p:blipFill>
        <p:spPr>
          <a:xfrm>
            <a:off x="444259" y="396502"/>
            <a:ext cx="352425" cy="400050"/>
          </a:xfrm>
          <a:prstGeom prst="rect">
            <a:avLst/>
          </a:prstGeom>
          <a:noFill/>
          <a:ln>
            <a:noFill/>
          </a:ln>
        </p:spPr>
      </p:pic>
      <p:sp>
        <p:nvSpPr>
          <p:cNvPr id="126" name="Google Shape;126;p6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
        <p:nvSpPr>
          <p:cNvPr id="127" name="Google Shape;127;p6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6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C">
  <p:cSld name="Title and Content C">
    <p:spTree>
      <p:nvGrpSpPr>
        <p:cNvPr id="138" name="Shape 138"/>
        <p:cNvGrpSpPr/>
        <p:nvPr/>
      </p:nvGrpSpPr>
      <p:grpSpPr>
        <a:xfrm>
          <a:off x="0" y="0"/>
          <a:ext cx="0" cy="0"/>
          <a:chOff x="0" y="0"/>
          <a:chExt cx="0" cy="0"/>
        </a:xfrm>
      </p:grpSpPr>
      <p:sp>
        <p:nvSpPr>
          <p:cNvPr id="139" name="Google Shape;139;p20"/>
          <p:cNvSpPr txBox="1"/>
          <p:nvPr>
            <p:ph type="title"/>
          </p:nvPr>
        </p:nvSpPr>
        <p:spPr>
          <a:xfrm>
            <a:off x="801765" y="349790"/>
            <a:ext cx="5508000" cy="93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2650"/>
              <a:buFont typeface="Arial"/>
              <a:buNone/>
              <a:defRPr sz="265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0" name="Google Shape;140;p20"/>
          <p:cNvSpPr txBox="1"/>
          <p:nvPr>
            <p:ph idx="1" type="body"/>
          </p:nvPr>
        </p:nvSpPr>
        <p:spPr>
          <a:xfrm>
            <a:off x="801765" y="1521640"/>
            <a:ext cx="9887644"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228600" lvl="1" marL="914400" algn="l">
              <a:lnSpc>
                <a:spcPct val="100000"/>
              </a:lnSpc>
              <a:spcBef>
                <a:spcPts val="500"/>
              </a:spcBef>
              <a:spcAft>
                <a:spcPts val="0"/>
              </a:spcAft>
              <a:buClr>
                <a:schemeClr val="dk1"/>
              </a:buClr>
              <a:buSzPts val="1800"/>
              <a:buNone/>
              <a:defRPr/>
            </a:lvl2pPr>
            <a:lvl3pPr indent="-354330" lvl="2" marL="1371600" algn="l">
              <a:lnSpc>
                <a:spcPct val="100000"/>
              </a:lnSpc>
              <a:spcBef>
                <a:spcPts val="6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grpSp>
        <p:nvGrpSpPr>
          <p:cNvPr id="141" name="Google Shape;141;p20"/>
          <p:cNvGrpSpPr/>
          <p:nvPr/>
        </p:nvGrpSpPr>
        <p:grpSpPr>
          <a:xfrm>
            <a:off x="1" y="0"/>
            <a:ext cx="795308" cy="936001"/>
            <a:chOff x="5663" y="1680"/>
            <a:chExt cx="814" cy="958"/>
          </a:xfrm>
        </p:grpSpPr>
        <p:sp>
          <p:nvSpPr>
            <p:cNvPr id="142" name="Google Shape;142;p20"/>
            <p:cNvSpPr/>
            <p:nvPr/>
          </p:nvSpPr>
          <p:spPr>
            <a:xfrm>
              <a:off x="5663" y="1680"/>
              <a:ext cx="669" cy="685"/>
            </a:xfrm>
            <a:custGeom>
              <a:rect b="b" l="l" r="r" t="t"/>
              <a:pathLst>
                <a:path extrusionOk="0" h="287" w="280">
                  <a:moveTo>
                    <a:pt x="280" y="65"/>
                  </a:moveTo>
                  <a:cubicBezTo>
                    <a:pt x="280" y="42"/>
                    <a:pt x="276" y="21"/>
                    <a:pt x="270" y="0"/>
                  </a:cubicBezTo>
                  <a:cubicBezTo>
                    <a:pt x="0" y="0"/>
                    <a:pt x="0" y="0"/>
                    <a:pt x="0" y="0"/>
                  </a:cubicBezTo>
                  <a:cubicBezTo>
                    <a:pt x="0" y="280"/>
                    <a:pt x="0" y="280"/>
                    <a:pt x="0" y="280"/>
                  </a:cubicBezTo>
                  <a:cubicBezTo>
                    <a:pt x="19" y="285"/>
                    <a:pt x="38" y="287"/>
                    <a:pt x="58" y="287"/>
                  </a:cubicBezTo>
                  <a:cubicBezTo>
                    <a:pt x="180" y="287"/>
                    <a:pt x="280" y="188"/>
                    <a:pt x="280" y="65"/>
                  </a:cubicBezTo>
                  <a:close/>
                </a:path>
              </a:pathLst>
            </a:custGeom>
            <a:solidFill>
              <a:srgbClr val="58BCA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3" name="Google Shape;143;p20"/>
            <p:cNvSpPr/>
            <p:nvPr/>
          </p:nvSpPr>
          <p:spPr>
            <a:xfrm>
              <a:off x="5858" y="1924"/>
              <a:ext cx="619" cy="714"/>
            </a:xfrm>
            <a:custGeom>
              <a:rect b="b" l="l" r="r" t="t"/>
              <a:pathLst>
                <a:path extrusionOk="0" h="714" w="619">
                  <a:moveTo>
                    <a:pt x="0" y="714"/>
                  </a:moveTo>
                  <a:lnTo>
                    <a:pt x="0" y="0"/>
                  </a:lnTo>
                  <a:lnTo>
                    <a:pt x="619" y="358"/>
                  </a:lnTo>
                  <a:lnTo>
                    <a:pt x="0" y="714"/>
                  </a:lnTo>
                  <a:close/>
                  <a:moveTo>
                    <a:pt x="20" y="33"/>
                  </a:moveTo>
                  <a:lnTo>
                    <a:pt x="20" y="680"/>
                  </a:lnTo>
                  <a:lnTo>
                    <a:pt x="581" y="358"/>
                  </a:lnTo>
                  <a:lnTo>
                    <a:pt x="20" y="33"/>
                  </a:lnTo>
                  <a:close/>
                </a:path>
              </a:pathLst>
            </a:custGeom>
            <a:solidFill>
              <a:srgbClr val="C7429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44" name="Google Shape;144;p20"/>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145" name="Google Shape;145;p20"/>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6" name="Google Shape;146;p20"/>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A" type="title">
  <p:cSld name="TITLE">
    <p:spTree>
      <p:nvGrpSpPr>
        <p:cNvPr id="147" name="Shape 147"/>
        <p:cNvGrpSpPr/>
        <p:nvPr/>
      </p:nvGrpSpPr>
      <p:grpSpPr>
        <a:xfrm>
          <a:off x="0" y="0"/>
          <a:ext cx="0" cy="0"/>
          <a:chOff x="0" y="0"/>
          <a:chExt cx="0" cy="0"/>
        </a:xfrm>
      </p:grpSpPr>
      <p:sp>
        <p:nvSpPr>
          <p:cNvPr id="148" name="Google Shape;148;p21"/>
          <p:cNvSpPr/>
          <p:nvPr/>
        </p:nvSpPr>
        <p:spPr>
          <a:xfrm>
            <a:off x="0" y="0"/>
            <a:ext cx="12191999" cy="6858000"/>
          </a:xfrm>
          <a:prstGeom prst="rect">
            <a:avLst/>
          </a:prstGeom>
          <a:solidFill>
            <a:srgbClr val="37363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9" name="Google Shape;149;p21"/>
          <p:cNvSpPr txBox="1"/>
          <p:nvPr>
            <p:ph type="ctrTitle"/>
          </p:nvPr>
        </p:nvSpPr>
        <p:spPr>
          <a:xfrm>
            <a:off x="6362257" y="542542"/>
            <a:ext cx="4752000" cy="183520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lt2"/>
              </a:buClr>
              <a:buSzPts val="4200"/>
              <a:buFont typeface="Calibri"/>
              <a:buNone/>
              <a:defRPr b="0" sz="4200">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0" name="Google Shape;150;p21"/>
          <p:cNvSpPr txBox="1"/>
          <p:nvPr>
            <p:ph idx="1" type="subTitle"/>
          </p:nvPr>
        </p:nvSpPr>
        <p:spPr>
          <a:xfrm>
            <a:off x="6362258" y="2701251"/>
            <a:ext cx="4751999" cy="198000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lt2"/>
              </a:buClr>
              <a:buSzPts val="2200"/>
              <a:buNone/>
              <a:defRPr sz="2200">
                <a:solidFill>
                  <a:schemeClr val="lt2"/>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grpSp>
        <p:nvGrpSpPr>
          <p:cNvPr id="151" name="Google Shape;151;p21"/>
          <p:cNvGrpSpPr/>
          <p:nvPr/>
        </p:nvGrpSpPr>
        <p:grpSpPr>
          <a:xfrm>
            <a:off x="0" y="1587"/>
            <a:ext cx="7446963" cy="6856413"/>
            <a:chOff x="1841" y="-474"/>
            <a:chExt cx="4691" cy="4319"/>
          </a:xfrm>
        </p:grpSpPr>
        <p:sp>
          <p:nvSpPr>
            <p:cNvPr id="152" name="Google Shape;152;p21"/>
            <p:cNvSpPr/>
            <p:nvPr/>
          </p:nvSpPr>
          <p:spPr>
            <a:xfrm>
              <a:off x="2573" y="409"/>
              <a:ext cx="3959" cy="3436"/>
            </a:xfrm>
            <a:custGeom>
              <a:rect b="b" l="l" r="r" t="t"/>
              <a:pathLst>
                <a:path extrusionOk="0" h="3436" w="3959">
                  <a:moveTo>
                    <a:pt x="0" y="3436"/>
                  </a:moveTo>
                  <a:lnTo>
                    <a:pt x="3959" y="3436"/>
                  </a:lnTo>
                  <a:lnTo>
                    <a:pt x="1984" y="0"/>
                  </a:lnTo>
                  <a:lnTo>
                    <a:pt x="0" y="3436"/>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3" name="Google Shape;153;p21"/>
            <p:cNvSpPr/>
            <p:nvPr/>
          </p:nvSpPr>
          <p:spPr>
            <a:xfrm>
              <a:off x="1841" y="-474"/>
              <a:ext cx="3008" cy="3568"/>
            </a:xfrm>
            <a:custGeom>
              <a:rect b="b" l="l" r="r" t="t"/>
              <a:pathLst>
                <a:path extrusionOk="0" h="3568" w="3008">
                  <a:moveTo>
                    <a:pt x="3008" y="0"/>
                  </a:moveTo>
                  <a:lnTo>
                    <a:pt x="2971" y="0"/>
                  </a:lnTo>
                  <a:lnTo>
                    <a:pt x="948" y="3503"/>
                  </a:lnTo>
                  <a:lnTo>
                    <a:pt x="0" y="1851"/>
                  </a:lnTo>
                  <a:lnTo>
                    <a:pt x="0" y="1918"/>
                  </a:lnTo>
                  <a:lnTo>
                    <a:pt x="948" y="3568"/>
                  </a:lnTo>
                  <a:lnTo>
                    <a:pt x="3008" y="0"/>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pic>
        <p:nvPicPr>
          <p:cNvPr descr="Deakin Logo" id="154" name="Google Shape;154;p21"/>
          <p:cNvPicPr preferRelativeResize="0"/>
          <p:nvPr/>
        </p:nvPicPr>
        <p:blipFill rotWithShape="1">
          <a:blip r:embed="rId2">
            <a:alphaModFix/>
          </a:blip>
          <a:srcRect b="0" l="0" r="0" t="0"/>
          <a:stretch/>
        </p:blipFill>
        <p:spPr>
          <a:xfrm>
            <a:off x="1735282" y="3375501"/>
            <a:ext cx="1513885" cy="1511655"/>
          </a:xfrm>
          <a:prstGeom prst="rect">
            <a:avLst/>
          </a:prstGeom>
          <a:noFill/>
          <a:ln>
            <a:noFill/>
          </a:ln>
        </p:spPr>
      </p:pic>
      <p:sp>
        <p:nvSpPr>
          <p:cNvPr id="155" name="Google Shape;155;p21"/>
          <p:cNvSpPr txBox="1"/>
          <p:nvPr>
            <p:ph idx="11" type="ftr"/>
          </p:nvPr>
        </p:nvSpPr>
        <p:spPr>
          <a:xfrm>
            <a:off x="5302171" y="6579113"/>
            <a:ext cx="6624000" cy="144000"/>
          </a:xfrm>
          <a:prstGeom prst="rect">
            <a:avLst/>
          </a:prstGeom>
          <a:noFill/>
          <a:ln>
            <a:noFill/>
          </a:ln>
        </p:spPr>
        <p:txBody>
          <a:bodyPr anchorCtr="0" anchor="t" bIns="36000" lIns="90000" spcFirstLastPara="1" rIns="0" wrap="square" tIns="36000">
            <a:noAutofit/>
          </a:bodyPr>
          <a:lstStyle>
            <a:lvl1pPr lvl="0" algn="l">
              <a:spcBef>
                <a:spcPts val="0"/>
              </a:spcBef>
              <a:spcAft>
                <a:spcPts val="0"/>
              </a:spcAft>
              <a:buSzPts val="1400"/>
              <a:buNone/>
              <a:defRPr sz="5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B">
  <p:cSld name="Title Slide B">
    <p:spTree>
      <p:nvGrpSpPr>
        <p:cNvPr id="156" name="Shape 156"/>
        <p:cNvGrpSpPr/>
        <p:nvPr/>
      </p:nvGrpSpPr>
      <p:grpSpPr>
        <a:xfrm>
          <a:off x="0" y="0"/>
          <a:ext cx="0" cy="0"/>
          <a:chOff x="0" y="0"/>
          <a:chExt cx="0" cy="0"/>
        </a:xfrm>
      </p:grpSpPr>
      <p:sp>
        <p:nvSpPr>
          <p:cNvPr id="157" name="Google Shape;157;p22"/>
          <p:cNvSpPr/>
          <p:nvPr/>
        </p:nvSpPr>
        <p:spPr>
          <a:xfrm>
            <a:off x="0" y="0"/>
            <a:ext cx="12191999" cy="6858000"/>
          </a:xfrm>
          <a:prstGeom prst="rect">
            <a:avLst/>
          </a:prstGeom>
          <a:solidFill>
            <a:srgbClr val="37363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8" name="Google Shape;158;p22"/>
          <p:cNvSpPr/>
          <p:nvPr/>
        </p:nvSpPr>
        <p:spPr>
          <a:xfrm>
            <a:off x="1156121" y="689155"/>
            <a:ext cx="6325057" cy="5345885"/>
          </a:xfrm>
          <a:custGeom>
            <a:rect b="b" l="l" r="r" t="t"/>
            <a:pathLst>
              <a:path extrusionOk="0" h="2246" w="2658">
                <a:moveTo>
                  <a:pt x="0" y="2246"/>
                </a:moveTo>
                <a:cubicBezTo>
                  <a:pt x="1536" y="2246"/>
                  <a:pt x="1536" y="2246"/>
                  <a:pt x="1536" y="2246"/>
                </a:cubicBezTo>
                <a:cubicBezTo>
                  <a:pt x="2155" y="2246"/>
                  <a:pt x="2658" y="1744"/>
                  <a:pt x="2658" y="1123"/>
                </a:cubicBezTo>
                <a:cubicBezTo>
                  <a:pt x="2658" y="503"/>
                  <a:pt x="2156" y="0"/>
                  <a:pt x="1536" y="0"/>
                </a:cubicBezTo>
                <a:cubicBezTo>
                  <a:pt x="0" y="0"/>
                  <a:pt x="0" y="0"/>
                  <a:pt x="0" y="0"/>
                </a:cubicBezTo>
                <a:lnTo>
                  <a:pt x="0" y="2246"/>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59" name="Google Shape;159;p22"/>
          <p:cNvSpPr txBox="1"/>
          <p:nvPr>
            <p:ph type="ctrTitle"/>
          </p:nvPr>
        </p:nvSpPr>
        <p:spPr>
          <a:xfrm>
            <a:off x="1546418" y="1326018"/>
            <a:ext cx="4752000" cy="14400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lt1"/>
              </a:buClr>
              <a:buSzPts val="2800"/>
              <a:buFont typeface="Calibri"/>
              <a:buNone/>
              <a:defRPr b="0" sz="28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0" name="Google Shape;160;p22"/>
          <p:cNvSpPr txBox="1"/>
          <p:nvPr>
            <p:ph idx="1" type="subTitle"/>
          </p:nvPr>
        </p:nvSpPr>
        <p:spPr>
          <a:xfrm>
            <a:off x="1546418" y="3393287"/>
            <a:ext cx="4751999" cy="198000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lt1"/>
              </a:buClr>
              <a:buSzPts val="1800"/>
              <a:buNone/>
              <a:defRPr sz="1800">
                <a:solidFill>
                  <a:schemeClr val="lt1"/>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pic>
        <p:nvPicPr>
          <p:cNvPr descr="Deakin Logo" id="161" name="Google Shape;161;p22"/>
          <p:cNvPicPr preferRelativeResize="0"/>
          <p:nvPr/>
        </p:nvPicPr>
        <p:blipFill rotWithShape="1">
          <a:blip r:embed="rId2">
            <a:alphaModFix/>
          </a:blip>
          <a:srcRect b="0" l="0" r="0" t="0"/>
          <a:stretch/>
        </p:blipFill>
        <p:spPr>
          <a:xfrm>
            <a:off x="6196680" y="4309872"/>
            <a:ext cx="1437588" cy="1435470"/>
          </a:xfrm>
          <a:prstGeom prst="rect">
            <a:avLst/>
          </a:prstGeom>
          <a:noFill/>
          <a:ln>
            <a:noFill/>
          </a:ln>
        </p:spPr>
      </p:pic>
      <p:sp>
        <p:nvSpPr>
          <p:cNvPr id="162" name="Google Shape;162;p22"/>
          <p:cNvSpPr txBox="1"/>
          <p:nvPr>
            <p:ph idx="11" type="ftr"/>
          </p:nvPr>
        </p:nvSpPr>
        <p:spPr>
          <a:xfrm>
            <a:off x="5302171" y="6579113"/>
            <a:ext cx="6624000" cy="144000"/>
          </a:xfrm>
          <a:prstGeom prst="rect">
            <a:avLst/>
          </a:prstGeom>
          <a:noFill/>
          <a:ln>
            <a:noFill/>
          </a:ln>
        </p:spPr>
        <p:txBody>
          <a:bodyPr anchorCtr="0" anchor="t" bIns="36000" lIns="90000" spcFirstLastPara="1" rIns="0" wrap="square" tIns="36000">
            <a:noAutofit/>
          </a:bodyPr>
          <a:lstStyle>
            <a:lvl1pPr lvl="0" algn="l">
              <a:spcBef>
                <a:spcPts val="0"/>
              </a:spcBef>
              <a:spcAft>
                <a:spcPts val="0"/>
              </a:spcAft>
              <a:buSzPts val="1400"/>
              <a:buNone/>
              <a:defRPr sz="5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C">
  <p:cSld name="Title Slide C">
    <p:spTree>
      <p:nvGrpSpPr>
        <p:cNvPr id="163" name="Shape 163"/>
        <p:cNvGrpSpPr/>
        <p:nvPr/>
      </p:nvGrpSpPr>
      <p:grpSpPr>
        <a:xfrm>
          <a:off x="0" y="0"/>
          <a:ext cx="0" cy="0"/>
          <a:chOff x="0" y="0"/>
          <a:chExt cx="0" cy="0"/>
        </a:xfrm>
      </p:grpSpPr>
      <p:sp>
        <p:nvSpPr>
          <p:cNvPr id="164" name="Google Shape;164;p23"/>
          <p:cNvSpPr/>
          <p:nvPr/>
        </p:nvSpPr>
        <p:spPr>
          <a:xfrm>
            <a:off x="0" y="0"/>
            <a:ext cx="12191999" cy="6858000"/>
          </a:xfrm>
          <a:prstGeom prst="rect">
            <a:avLst/>
          </a:prstGeom>
          <a:solidFill>
            <a:srgbClr val="37363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5" name="Google Shape;165;p23"/>
          <p:cNvSpPr txBox="1"/>
          <p:nvPr>
            <p:ph type="ctrTitle"/>
          </p:nvPr>
        </p:nvSpPr>
        <p:spPr>
          <a:xfrm>
            <a:off x="1031068" y="1293486"/>
            <a:ext cx="5292000" cy="201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lt1"/>
              </a:buClr>
              <a:buSzPts val="3200"/>
              <a:buFont typeface="Noto Sans Symbols"/>
              <a:buChar char="►"/>
              <a:defRPr b="0" sz="4000">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6" name="Google Shape;166;p23"/>
          <p:cNvSpPr txBox="1"/>
          <p:nvPr>
            <p:ph idx="1" type="subTitle"/>
          </p:nvPr>
        </p:nvSpPr>
        <p:spPr>
          <a:xfrm>
            <a:off x="1480096" y="3614630"/>
            <a:ext cx="4842972" cy="140400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lt2"/>
              </a:buClr>
              <a:buSzPts val="2400"/>
              <a:buNone/>
              <a:defRPr sz="2400">
                <a:solidFill>
                  <a:schemeClr val="lt2"/>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grpSp>
        <p:nvGrpSpPr>
          <p:cNvPr id="167" name="Google Shape;167;p23"/>
          <p:cNvGrpSpPr/>
          <p:nvPr/>
        </p:nvGrpSpPr>
        <p:grpSpPr>
          <a:xfrm>
            <a:off x="623888" y="546100"/>
            <a:ext cx="11566525" cy="6308725"/>
            <a:chOff x="393" y="344"/>
            <a:chExt cx="7286" cy="3974"/>
          </a:xfrm>
        </p:grpSpPr>
        <p:sp>
          <p:nvSpPr>
            <p:cNvPr id="168" name="Google Shape;168;p23"/>
            <p:cNvSpPr/>
            <p:nvPr/>
          </p:nvSpPr>
          <p:spPr>
            <a:xfrm>
              <a:off x="4305" y="2525"/>
              <a:ext cx="3374" cy="1793"/>
            </a:xfrm>
            <a:custGeom>
              <a:rect b="b" l="l" r="r" t="t"/>
              <a:pathLst>
                <a:path extrusionOk="0" h="1204" w="2265">
                  <a:moveTo>
                    <a:pt x="2265" y="497"/>
                  </a:moveTo>
                  <a:cubicBezTo>
                    <a:pt x="2034" y="195"/>
                    <a:pt x="1670" y="0"/>
                    <a:pt x="1261" y="0"/>
                  </a:cubicBezTo>
                  <a:cubicBezTo>
                    <a:pt x="583" y="0"/>
                    <a:pt x="30" y="534"/>
                    <a:pt x="0" y="1204"/>
                  </a:cubicBezTo>
                  <a:cubicBezTo>
                    <a:pt x="2265" y="1204"/>
                    <a:pt x="2265" y="1204"/>
                    <a:pt x="2265" y="1204"/>
                  </a:cubicBezTo>
                  <a:lnTo>
                    <a:pt x="2265" y="497"/>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9" name="Google Shape;169;p23"/>
            <p:cNvSpPr/>
            <p:nvPr/>
          </p:nvSpPr>
          <p:spPr>
            <a:xfrm>
              <a:off x="393" y="344"/>
              <a:ext cx="4730" cy="3148"/>
            </a:xfrm>
            <a:custGeom>
              <a:rect b="b" l="l" r="r" t="t"/>
              <a:pathLst>
                <a:path extrusionOk="0" h="2113" w="3176">
                  <a:moveTo>
                    <a:pt x="2120" y="2113"/>
                  </a:moveTo>
                  <a:cubicBezTo>
                    <a:pt x="0" y="2113"/>
                    <a:pt x="0" y="2113"/>
                    <a:pt x="0" y="2113"/>
                  </a:cubicBezTo>
                  <a:cubicBezTo>
                    <a:pt x="0" y="0"/>
                    <a:pt x="0" y="0"/>
                    <a:pt x="0" y="0"/>
                  </a:cubicBezTo>
                  <a:cubicBezTo>
                    <a:pt x="2120" y="0"/>
                    <a:pt x="2120" y="0"/>
                    <a:pt x="2120" y="0"/>
                  </a:cubicBezTo>
                  <a:cubicBezTo>
                    <a:pt x="2402" y="0"/>
                    <a:pt x="2667" y="110"/>
                    <a:pt x="2867" y="310"/>
                  </a:cubicBezTo>
                  <a:cubicBezTo>
                    <a:pt x="3066" y="509"/>
                    <a:pt x="3176" y="775"/>
                    <a:pt x="3176" y="1057"/>
                  </a:cubicBezTo>
                  <a:cubicBezTo>
                    <a:pt x="3176" y="1339"/>
                    <a:pt x="3066" y="1604"/>
                    <a:pt x="2867" y="1804"/>
                  </a:cubicBezTo>
                  <a:cubicBezTo>
                    <a:pt x="2667" y="2003"/>
                    <a:pt x="2402" y="2113"/>
                    <a:pt x="2120" y="2113"/>
                  </a:cubicBezTo>
                  <a:close/>
                  <a:moveTo>
                    <a:pt x="21" y="2092"/>
                  </a:moveTo>
                  <a:cubicBezTo>
                    <a:pt x="2120" y="2092"/>
                    <a:pt x="2120" y="2092"/>
                    <a:pt x="2120" y="2092"/>
                  </a:cubicBezTo>
                  <a:cubicBezTo>
                    <a:pt x="2690" y="2092"/>
                    <a:pt x="3155" y="1628"/>
                    <a:pt x="3155" y="1057"/>
                  </a:cubicBezTo>
                  <a:cubicBezTo>
                    <a:pt x="3155" y="486"/>
                    <a:pt x="2690" y="22"/>
                    <a:pt x="2120" y="22"/>
                  </a:cubicBezTo>
                  <a:cubicBezTo>
                    <a:pt x="21" y="22"/>
                    <a:pt x="21" y="22"/>
                    <a:pt x="21" y="22"/>
                  </a:cubicBezTo>
                  <a:lnTo>
                    <a:pt x="21" y="2092"/>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pic>
        <p:nvPicPr>
          <p:cNvPr descr="Deakin Logo" id="170" name="Google Shape;170;p23"/>
          <p:cNvPicPr preferRelativeResize="0"/>
          <p:nvPr/>
        </p:nvPicPr>
        <p:blipFill rotWithShape="1">
          <a:blip r:embed="rId2">
            <a:alphaModFix/>
          </a:blip>
          <a:srcRect b="0" l="0" r="0" t="0"/>
          <a:stretch/>
        </p:blipFill>
        <p:spPr>
          <a:xfrm>
            <a:off x="6858467" y="4103412"/>
            <a:ext cx="1350813" cy="1348823"/>
          </a:xfrm>
          <a:prstGeom prst="rect">
            <a:avLst/>
          </a:prstGeom>
          <a:noFill/>
          <a:ln>
            <a:noFill/>
          </a:ln>
        </p:spPr>
      </p:pic>
      <p:sp>
        <p:nvSpPr>
          <p:cNvPr id="171" name="Google Shape;171;p23"/>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Image A">
  <p:cSld name="Content and Image A">
    <p:spTree>
      <p:nvGrpSpPr>
        <p:cNvPr id="34" name="Shape 34"/>
        <p:cNvGrpSpPr/>
        <p:nvPr/>
      </p:nvGrpSpPr>
      <p:grpSpPr>
        <a:xfrm>
          <a:off x="0" y="0"/>
          <a:ext cx="0" cy="0"/>
          <a:chOff x="0" y="0"/>
          <a:chExt cx="0" cy="0"/>
        </a:xfrm>
      </p:grpSpPr>
      <p:sp>
        <p:nvSpPr>
          <p:cNvPr id="35" name="Google Shape;35;p17"/>
          <p:cNvSpPr txBox="1"/>
          <p:nvPr>
            <p:ph type="title"/>
          </p:nvPr>
        </p:nvSpPr>
        <p:spPr>
          <a:xfrm>
            <a:off x="801765" y="349790"/>
            <a:ext cx="5508000" cy="936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1"/>
              </a:buClr>
              <a:buSzPts val="2650"/>
              <a:buFont typeface="Arial"/>
              <a:buNone/>
              <a:defRPr sz="265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7"/>
          <p:cNvSpPr txBox="1"/>
          <p:nvPr>
            <p:ph idx="1" type="body"/>
          </p:nvPr>
        </p:nvSpPr>
        <p:spPr>
          <a:xfrm>
            <a:off x="801765" y="1521640"/>
            <a:ext cx="8784000" cy="3974666"/>
          </a:xfrm>
          <a:prstGeom prst="rect">
            <a:avLst/>
          </a:prstGeom>
          <a:noFill/>
          <a:ln>
            <a:noFill/>
          </a:ln>
        </p:spPr>
        <p:txBody>
          <a:bodyPr anchorCtr="0" anchor="t" bIns="45700" lIns="91425" spcFirstLastPara="1" rIns="91425" wrap="square" tIns="45700">
            <a:norm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342900" lvl="1" marL="914400" algn="l">
              <a:lnSpc>
                <a:spcPct val="90000"/>
              </a:lnSpc>
              <a:spcBef>
                <a:spcPts val="500"/>
              </a:spcBef>
              <a:spcAft>
                <a:spcPts val="0"/>
              </a:spcAft>
              <a:buClr>
                <a:schemeClr val="dk1"/>
              </a:buClr>
              <a:buSzPts val="1800"/>
              <a:buChar char="•"/>
              <a:defRPr/>
            </a:lvl2pPr>
            <a:lvl3pPr indent="-355600" lvl="2" marL="1371600" algn="l">
              <a:lnSpc>
                <a:spcPct val="90000"/>
              </a:lnSpc>
              <a:spcBef>
                <a:spcPts val="600"/>
              </a:spcBef>
              <a:spcAft>
                <a:spcPts val="0"/>
              </a:spcAft>
              <a:buClr>
                <a:schemeClr val="dk1"/>
              </a:buClr>
              <a:buSzPts val="20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grpSp>
        <p:nvGrpSpPr>
          <p:cNvPr id="37" name="Google Shape;37;p17"/>
          <p:cNvGrpSpPr/>
          <p:nvPr/>
        </p:nvGrpSpPr>
        <p:grpSpPr>
          <a:xfrm>
            <a:off x="1" y="0"/>
            <a:ext cx="795308" cy="936001"/>
            <a:chOff x="5663" y="1680"/>
            <a:chExt cx="814" cy="958"/>
          </a:xfrm>
        </p:grpSpPr>
        <p:sp>
          <p:nvSpPr>
            <p:cNvPr id="38" name="Google Shape;38;p17"/>
            <p:cNvSpPr/>
            <p:nvPr/>
          </p:nvSpPr>
          <p:spPr>
            <a:xfrm>
              <a:off x="5663" y="1680"/>
              <a:ext cx="669" cy="685"/>
            </a:xfrm>
            <a:custGeom>
              <a:rect b="b" l="l" r="r" t="t"/>
              <a:pathLst>
                <a:path extrusionOk="0" h="287" w="280">
                  <a:moveTo>
                    <a:pt x="280" y="65"/>
                  </a:moveTo>
                  <a:cubicBezTo>
                    <a:pt x="280" y="42"/>
                    <a:pt x="276" y="21"/>
                    <a:pt x="270" y="0"/>
                  </a:cubicBezTo>
                  <a:cubicBezTo>
                    <a:pt x="0" y="0"/>
                    <a:pt x="0" y="0"/>
                    <a:pt x="0" y="0"/>
                  </a:cubicBezTo>
                  <a:cubicBezTo>
                    <a:pt x="0" y="280"/>
                    <a:pt x="0" y="280"/>
                    <a:pt x="0" y="280"/>
                  </a:cubicBezTo>
                  <a:cubicBezTo>
                    <a:pt x="19" y="285"/>
                    <a:pt x="38" y="287"/>
                    <a:pt x="58" y="287"/>
                  </a:cubicBezTo>
                  <a:cubicBezTo>
                    <a:pt x="180" y="287"/>
                    <a:pt x="280" y="188"/>
                    <a:pt x="280" y="65"/>
                  </a:cubicBezTo>
                  <a:close/>
                </a:path>
              </a:pathLst>
            </a:custGeom>
            <a:solidFill>
              <a:srgbClr val="58BCA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 name="Google Shape;39;p17"/>
            <p:cNvSpPr/>
            <p:nvPr/>
          </p:nvSpPr>
          <p:spPr>
            <a:xfrm>
              <a:off x="5858" y="1924"/>
              <a:ext cx="619" cy="714"/>
            </a:xfrm>
            <a:custGeom>
              <a:rect b="b" l="l" r="r" t="t"/>
              <a:pathLst>
                <a:path extrusionOk="0" h="714" w="619">
                  <a:moveTo>
                    <a:pt x="0" y="714"/>
                  </a:moveTo>
                  <a:lnTo>
                    <a:pt x="0" y="0"/>
                  </a:lnTo>
                  <a:lnTo>
                    <a:pt x="619" y="358"/>
                  </a:lnTo>
                  <a:lnTo>
                    <a:pt x="0" y="714"/>
                  </a:lnTo>
                  <a:close/>
                  <a:moveTo>
                    <a:pt x="20" y="33"/>
                  </a:moveTo>
                  <a:lnTo>
                    <a:pt x="20" y="680"/>
                  </a:lnTo>
                  <a:lnTo>
                    <a:pt x="581" y="358"/>
                  </a:lnTo>
                  <a:lnTo>
                    <a:pt x="20" y="33"/>
                  </a:lnTo>
                  <a:close/>
                </a:path>
              </a:pathLst>
            </a:custGeom>
            <a:solidFill>
              <a:srgbClr val="C7429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descr="Image Placeholder" id="40" name="Google Shape;40;p17"/>
          <p:cNvSpPr/>
          <p:nvPr>
            <p:ph idx="2" type="pic"/>
          </p:nvPr>
        </p:nvSpPr>
        <p:spPr>
          <a:xfrm>
            <a:off x="10134600" y="3152775"/>
            <a:ext cx="2059496" cy="3705797"/>
          </a:xfrm>
          <a:prstGeom prst="rect">
            <a:avLst/>
          </a:prstGeom>
          <a:solidFill>
            <a:srgbClr val="BFBFBF"/>
          </a:solidFill>
          <a:ln>
            <a:noFill/>
          </a:ln>
        </p:spPr>
      </p:sp>
      <p:sp>
        <p:nvSpPr>
          <p:cNvPr id="41" name="Google Shape;41;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
        <p:nvSpPr>
          <p:cNvPr id="42" name="Google Shape;42;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D">
  <p:cSld name="Title Slide D">
    <p:spTree>
      <p:nvGrpSpPr>
        <p:cNvPr id="172" name="Shape 172"/>
        <p:cNvGrpSpPr/>
        <p:nvPr/>
      </p:nvGrpSpPr>
      <p:grpSpPr>
        <a:xfrm>
          <a:off x="0" y="0"/>
          <a:ext cx="0" cy="0"/>
          <a:chOff x="0" y="0"/>
          <a:chExt cx="0" cy="0"/>
        </a:xfrm>
      </p:grpSpPr>
      <p:sp>
        <p:nvSpPr>
          <p:cNvPr id="173" name="Google Shape;173;p24"/>
          <p:cNvSpPr/>
          <p:nvPr/>
        </p:nvSpPr>
        <p:spPr>
          <a:xfrm>
            <a:off x="0" y="0"/>
            <a:ext cx="12191999" cy="6858000"/>
          </a:xfrm>
          <a:prstGeom prst="rect">
            <a:avLst/>
          </a:prstGeom>
          <a:solidFill>
            <a:schemeClr val="accent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4" name="Google Shape;174;p24"/>
          <p:cNvSpPr txBox="1"/>
          <p:nvPr>
            <p:ph type="ctrTitle"/>
          </p:nvPr>
        </p:nvSpPr>
        <p:spPr>
          <a:xfrm>
            <a:off x="5008708" y="980331"/>
            <a:ext cx="5292000" cy="20160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accent5"/>
              </a:buClr>
              <a:buSzPts val="3150"/>
              <a:buFont typeface="Noto Sans Symbols"/>
              <a:buChar char="►"/>
              <a:defRPr b="0" sz="42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5" name="Google Shape;175;p24"/>
          <p:cNvSpPr txBox="1"/>
          <p:nvPr>
            <p:ph idx="1" type="subTitle"/>
          </p:nvPr>
        </p:nvSpPr>
        <p:spPr>
          <a:xfrm>
            <a:off x="5427256" y="3240515"/>
            <a:ext cx="4873452" cy="72000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dk1"/>
              </a:buClr>
              <a:buSzPts val="2400"/>
              <a:buNone/>
              <a:defRPr sz="2400">
                <a:solidFill>
                  <a:schemeClr val="dk1"/>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grpSp>
        <p:nvGrpSpPr>
          <p:cNvPr id="176" name="Google Shape;176;p24"/>
          <p:cNvGrpSpPr/>
          <p:nvPr/>
        </p:nvGrpSpPr>
        <p:grpSpPr>
          <a:xfrm>
            <a:off x="0" y="0"/>
            <a:ext cx="4440238" cy="6858000"/>
            <a:chOff x="2440" y="2"/>
            <a:chExt cx="2797" cy="4320"/>
          </a:xfrm>
        </p:grpSpPr>
        <p:sp>
          <p:nvSpPr>
            <p:cNvPr id="177" name="Google Shape;177;p24"/>
            <p:cNvSpPr/>
            <p:nvPr/>
          </p:nvSpPr>
          <p:spPr>
            <a:xfrm>
              <a:off x="2440" y="2"/>
              <a:ext cx="2797" cy="3025"/>
            </a:xfrm>
            <a:custGeom>
              <a:rect b="b" l="l" r="r" t="t"/>
              <a:pathLst>
                <a:path extrusionOk="0" h="2017" w="1863">
                  <a:moveTo>
                    <a:pt x="0" y="1419"/>
                  </a:moveTo>
                  <a:cubicBezTo>
                    <a:pt x="146" y="1770"/>
                    <a:pt x="491" y="2017"/>
                    <a:pt x="895" y="2017"/>
                  </a:cubicBezTo>
                  <a:cubicBezTo>
                    <a:pt x="1430" y="2017"/>
                    <a:pt x="1863" y="1584"/>
                    <a:pt x="1863" y="1049"/>
                  </a:cubicBezTo>
                  <a:cubicBezTo>
                    <a:pt x="1863" y="0"/>
                    <a:pt x="1863" y="0"/>
                    <a:pt x="1863" y="0"/>
                  </a:cubicBezTo>
                  <a:cubicBezTo>
                    <a:pt x="0" y="0"/>
                    <a:pt x="0" y="0"/>
                    <a:pt x="0" y="0"/>
                  </a:cubicBezTo>
                  <a:lnTo>
                    <a:pt x="0" y="1419"/>
                  </a:lnTo>
                  <a:close/>
                </a:path>
              </a:pathLst>
            </a:custGeom>
            <a:solidFill>
              <a:srgbClr val="37363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78" name="Google Shape;178;p24"/>
            <p:cNvSpPr/>
            <p:nvPr/>
          </p:nvSpPr>
          <p:spPr>
            <a:xfrm>
              <a:off x="2440" y="3161"/>
              <a:ext cx="2768" cy="1161"/>
            </a:xfrm>
            <a:custGeom>
              <a:rect b="b" l="l" r="r" t="t"/>
              <a:pathLst>
                <a:path extrusionOk="0" h="774" w="1844">
                  <a:moveTo>
                    <a:pt x="1844" y="774"/>
                  </a:moveTo>
                  <a:cubicBezTo>
                    <a:pt x="1754" y="333"/>
                    <a:pt x="1364" y="0"/>
                    <a:pt x="895" y="0"/>
                  </a:cubicBezTo>
                  <a:cubicBezTo>
                    <a:pt x="492" y="0"/>
                    <a:pt x="146" y="247"/>
                    <a:pt x="0" y="598"/>
                  </a:cubicBezTo>
                  <a:cubicBezTo>
                    <a:pt x="0" y="774"/>
                    <a:pt x="0" y="774"/>
                    <a:pt x="0" y="774"/>
                  </a:cubicBezTo>
                  <a:lnTo>
                    <a:pt x="1844" y="774"/>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pic>
        <p:nvPicPr>
          <p:cNvPr descr="Deakin Logo" id="179" name="Google Shape;179;p24"/>
          <p:cNvPicPr preferRelativeResize="0"/>
          <p:nvPr/>
        </p:nvPicPr>
        <p:blipFill rotWithShape="1">
          <a:blip r:embed="rId2">
            <a:alphaModFix/>
          </a:blip>
          <a:srcRect b="0" l="0" r="0" t="0"/>
          <a:stretch/>
        </p:blipFill>
        <p:spPr>
          <a:xfrm>
            <a:off x="1402472" y="4254596"/>
            <a:ext cx="1462648" cy="1460493"/>
          </a:xfrm>
          <a:prstGeom prst="rect">
            <a:avLst/>
          </a:prstGeom>
          <a:noFill/>
          <a:ln>
            <a:noFill/>
          </a:ln>
        </p:spPr>
      </p:pic>
      <p:sp>
        <p:nvSpPr>
          <p:cNvPr id="180" name="Google Shape;180;p24"/>
          <p:cNvSpPr txBox="1"/>
          <p:nvPr>
            <p:ph idx="11" type="ftr"/>
          </p:nvPr>
        </p:nvSpPr>
        <p:spPr>
          <a:xfrm>
            <a:off x="5302171" y="6579113"/>
            <a:ext cx="6624000" cy="144000"/>
          </a:xfrm>
          <a:prstGeom prst="rect">
            <a:avLst/>
          </a:prstGeom>
          <a:noFill/>
          <a:ln>
            <a:noFill/>
          </a:ln>
        </p:spPr>
        <p:txBody>
          <a:bodyPr anchorCtr="0" anchor="t" bIns="36000" lIns="90000" spcFirstLastPara="1" rIns="0" wrap="square" tIns="36000">
            <a:noAutofit/>
          </a:bodyPr>
          <a:lstStyle>
            <a:lvl1pPr lvl="0" algn="l">
              <a:spcBef>
                <a:spcPts val="0"/>
              </a:spcBef>
              <a:spcAft>
                <a:spcPts val="0"/>
              </a:spcAft>
              <a:buSzPts val="1400"/>
              <a:buNone/>
              <a:defRPr sz="500">
                <a:solidFill>
                  <a:schemeClr val="dk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E">
  <p:cSld name="Title Slide E">
    <p:spTree>
      <p:nvGrpSpPr>
        <p:cNvPr id="181" name="Shape 181"/>
        <p:cNvGrpSpPr/>
        <p:nvPr/>
      </p:nvGrpSpPr>
      <p:grpSpPr>
        <a:xfrm>
          <a:off x="0" y="0"/>
          <a:ext cx="0" cy="0"/>
          <a:chOff x="0" y="0"/>
          <a:chExt cx="0" cy="0"/>
        </a:xfrm>
      </p:grpSpPr>
      <p:sp>
        <p:nvSpPr>
          <p:cNvPr id="182" name="Google Shape;182;p25"/>
          <p:cNvSpPr/>
          <p:nvPr/>
        </p:nvSpPr>
        <p:spPr>
          <a:xfrm>
            <a:off x="0" y="0"/>
            <a:ext cx="12191999" cy="6858000"/>
          </a:xfrm>
          <a:prstGeom prst="rect">
            <a:avLst/>
          </a:prstGeom>
          <a:solidFill>
            <a:srgbClr val="37363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3" name="Google Shape;183;p25"/>
          <p:cNvSpPr txBox="1"/>
          <p:nvPr>
            <p:ph type="ctrTitle"/>
          </p:nvPr>
        </p:nvSpPr>
        <p:spPr>
          <a:xfrm>
            <a:off x="5008708" y="980331"/>
            <a:ext cx="5292000" cy="20160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lt2"/>
              </a:buClr>
              <a:buSzPts val="3150"/>
              <a:buFont typeface="Noto Sans Symbols"/>
              <a:buChar char="►"/>
              <a:defRPr b="0" sz="4200">
                <a:solidFill>
                  <a:schemeClr val="l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4" name="Google Shape;184;p25"/>
          <p:cNvSpPr txBox="1"/>
          <p:nvPr>
            <p:ph idx="1" type="subTitle"/>
          </p:nvPr>
        </p:nvSpPr>
        <p:spPr>
          <a:xfrm>
            <a:off x="5427256" y="3240515"/>
            <a:ext cx="4873452" cy="72000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lt2"/>
              </a:buClr>
              <a:buSzPts val="2400"/>
              <a:buNone/>
              <a:defRPr sz="2400">
                <a:solidFill>
                  <a:schemeClr val="lt2"/>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grpSp>
        <p:nvGrpSpPr>
          <p:cNvPr id="185" name="Google Shape;185;p25"/>
          <p:cNvGrpSpPr/>
          <p:nvPr/>
        </p:nvGrpSpPr>
        <p:grpSpPr>
          <a:xfrm>
            <a:off x="0" y="0"/>
            <a:ext cx="4440238" cy="6858000"/>
            <a:chOff x="2440" y="2"/>
            <a:chExt cx="2797" cy="4320"/>
          </a:xfrm>
        </p:grpSpPr>
        <p:sp>
          <p:nvSpPr>
            <p:cNvPr id="186" name="Google Shape;186;p25"/>
            <p:cNvSpPr/>
            <p:nvPr/>
          </p:nvSpPr>
          <p:spPr>
            <a:xfrm>
              <a:off x="2440" y="2"/>
              <a:ext cx="2797" cy="3025"/>
            </a:xfrm>
            <a:custGeom>
              <a:rect b="b" l="l" r="r" t="t"/>
              <a:pathLst>
                <a:path extrusionOk="0" h="2017" w="1863">
                  <a:moveTo>
                    <a:pt x="0" y="1419"/>
                  </a:moveTo>
                  <a:cubicBezTo>
                    <a:pt x="146" y="1770"/>
                    <a:pt x="491" y="2017"/>
                    <a:pt x="895" y="2017"/>
                  </a:cubicBezTo>
                  <a:cubicBezTo>
                    <a:pt x="1430" y="2017"/>
                    <a:pt x="1863" y="1584"/>
                    <a:pt x="1863" y="1049"/>
                  </a:cubicBezTo>
                  <a:cubicBezTo>
                    <a:pt x="1863" y="0"/>
                    <a:pt x="1863" y="0"/>
                    <a:pt x="1863" y="0"/>
                  </a:cubicBezTo>
                  <a:cubicBezTo>
                    <a:pt x="0" y="0"/>
                    <a:pt x="0" y="0"/>
                    <a:pt x="0" y="0"/>
                  </a:cubicBezTo>
                  <a:lnTo>
                    <a:pt x="0" y="1419"/>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7" name="Google Shape;187;p25"/>
            <p:cNvSpPr/>
            <p:nvPr/>
          </p:nvSpPr>
          <p:spPr>
            <a:xfrm>
              <a:off x="2440" y="3161"/>
              <a:ext cx="2768" cy="1161"/>
            </a:xfrm>
            <a:custGeom>
              <a:rect b="b" l="l" r="r" t="t"/>
              <a:pathLst>
                <a:path extrusionOk="0" h="774" w="1844">
                  <a:moveTo>
                    <a:pt x="1844" y="774"/>
                  </a:moveTo>
                  <a:cubicBezTo>
                    <a:pt x="1754" y="333"/>
                    <a:pt x="1364" y="0"/>
                    <a:pt x="895" y="0"/>
                  </a:cubicBezTo>
                  <a:cubicBezTo>
                    <a:pt x="492" y="0"/>
                    <a:pt x="146" y="247"/>
                    <a:pt x="0" y="598"/>
                  </a:cubicBezTo>
                  <a:cubicBezTo>
                    <a:pt x="0" y="774"/>
                    <a:pt x="0" y="774"/>
                    <a:pt x="0" y="774"/>
                  </a:cubicBezTo>
                  <a:lnTo>
                    <a:pt x="1844" y="774"/>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pic>
        <p:nvPicPr>
          <p:cNvPr descr="Deakin Logo" id="188" name="Google Shape;188;p25"/>
          <p:cNvPicPr preferRelativeResize="0"/>
          <p:nvPr/>
        </p:nvPicPr>
        <p:blipFill rotWithShape="1">
          <a:blip r:embed="rId2">
            <a:alphaModFix/>
          </a:blip>
          <a:srcRect b="0" l="0" r="0" t="0"/>
          <a:stretch/>
        </p:blipFill>
        <p:spPr>
          <a:xfrm>
            <a:off x="1402472" y="4254596"/>
            <a:ext cx="1462648" cy="1460493"/>
          </a:xfrm>
          <a:prstGeom prst="rect">
            <a:avLst/>
          </a:prstGeom>
          <a:noFill/>
          <a:ln>
            <a:noFill/>
          </a:ln>
        </p:spPr>
      </p:pic>
      <p:sp>
        <p:nvSpPr>
          <p:cNvPr id="189" name="Google Shape;189;p25"/>
          <p:cNvSpPr txBox="1"/>
          <p:nvPr>
            <p:ph idx="11" type="ftr"/>
          </p:nvPr>
        </p:nvSpPr>
        <p:spPr>
          <a:xfrm>
            <a:off x="5302171" y="6579113"/>
            <a:ext cx="6624000" cy="144000"/>
          </a:xfrm>
          <a:prstGeom prst="rect">
            <a:avLst/>
          </a:prstGeom>
          <a:noFill/>
          <a:ln>
            <a:noFill/>
          </a:ln>
        </p:spPr>
        <p:txBody>
          <a:bodyPr anchorCtr="0" anchor="t" bIns="36000" lIns="90000" spcFirstLastPara="1" rIns="0" wrap="square" tIns="36000">
            <a:noAutofit/>
          </a:bodyPr>
          <a:lstStyle>
            <a:lvl1pPr lvl="0" algn="l">
              <a:spcBef>
                <a:spcPts val="0"/>
              </a:spcBef>
              <a:spcAft>
                <a:spcPts val="0"/>
              </a:spcAft>
              <a:buSzPts val="1400"/>
              <a:buNone/>
              <a:defRPr sz="5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F">
  <p:cSld name="Title Slide F">
    <p:spTree>
      <p:nvGrpSpPr>
        <p:cNvPr id="190" name="Shape 190"/>
        <p:cNvGrpSpPr/>
        <p:nvPr/>
      </p:nvGrpSpPr>
      <p:grpSpPr>
        <a:xfrm>
          <a:off x="0" y="0"/>
          <a:ext cx="0" cy="0"/>
          <a:chOff x="0" y="0"/>
          <a:chExt cx="0" cy="0"/>
        </a:xfrm>
      </p:grpSpPr>
      <p:sp>
        <p:nvSpPr>
          <p:cNvPr id="191" name="Google Shape;191;p26"/>
          <p:cNvSpPr/>
          <p:nvPr/>
        </p:nvSpPr>
        <p:spPr>
          <a:xfrm>
            <a:off x="0" y="0"/>
            <a:ext cx="12191999" cy="6858000"/>
          </a:xfrm>
          <a:prstGeom prst="rect">
            <a:avLst/>
          </a:prstGeom>
          <a:solidFill>
            <a:srgbClr val="37363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92" name="Google Shape;192;p26"/>
          <p:cNvGrpSpPr/>
          <p:nvPr/>
        </p:nvGrpSpPr>
        <p:grpSpPr>
          <a:xfrm>
            <a:off x="0" y="1495919"/>
            <a:ext cx="12189600" cy="2221514"/>
            <a:chOff x="-84" y="2238"/>
            <a:chExt cx="7638" cy="1392"/>
          </a:xfrm>
        </p:grpSpPr>
        <p:sp>
          <p:nvSpPr>
            <p:cNvPr id="193" name="Google Shape;193;p26"/>
            <p:cNvSpPr/>
            <p:nvPr/>
          </p:nvSpPr>
          <p:spPr>
            <a:xfrm>
              <a:off x="-84" y="2258"/>
              <a:ext cx="5603" cy="1353"/>
            </a:xfrm>
            <a:custGeom>
              <a:rect b="b" l="l" r="r" t="t"/>
              <a:pathLst>
                <a:path extrusionOk="0" h="903" w="3752">
                  <a:moveTo>
                    <a:pt x="0" y="903"/>
                  </a:moveTo>
                  <a:cubicBezTo>
                    <a:pt x="3301" y="903"/>
                    <a:pt x="3301" y="903"/>
                    <a:pt x="3301" y="903"/>
                  </a:cubicBezTo>
                  <a:cubicBezTo>
                    <a:pt x="3550" y="903"/>
                    <a:pt x="3752" y="701"/>
                    <a:pt x="3752" y="452"/>
                  </a:cubicBezTo>
                  <a:cubicBezTo>
                    <a:pt x="3752" y="202"/>
                    <a:pt x="3550" y="0"/>
                    <a:pt x="3301" y="0"/>
                  </a:cubicBezTo>
                  <a:cubicBezTo>
                    <a:pt x="0" y="0"/>
                    <a:pt x="0" y="0"/>
                    <a:pt x="0" y="0"/>
                  </a:cubicBezTo>
                  <a:lnTo>
                    <a:pt x="0" y="903"/>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94" name="Google Shape;194;p26"/>
            <p:cNvSpPr/>
            <p:nvPr/>
          </p:nvSpPr>
          <p:spPr>
            <a:xfrm>
              <a:off x="5563" y="2238"/>
              <a:ext cx="1991" cy="1392"/>
            </a:xfrm>
            <a:custGeom>
              <a:rect b="b" l="l" r="r" t="t"/>
              <a:pathLst>
                <a:path extrusionOk="0" h="929" w="1333">
                  <a:moveTo>
                    <a:pt x="464" y="903"/>
                  </a:moveTo>
                  <a:cubicBezTo>
                    <a:pt x="222" y="903"/>
                    <a:pt x="25" y="706"/>
                    <a:pt x="25" y="464"/>
                  </a:cubicBezTo>
                  <a:cubicBezTo>
                    <a:pt x="25" y="223"/>
                    <a:pt x="222" y="26"/>
                    <a:pt x="464" y="26"/>
                  </a:cubicBezTo>
                  <a:cubicBezTo>
                    <a:pt x="1333" y="26"/>
                    <a:pt x="1333" y="26"/>
                    <a:pt x="1333" y="26"/>
                  </a:cubicBezTo>
                  <a:cubicBezTo>
                    <a:pt x="1333" y="0"/>
                    <a:pt x="1333" y="0"/>
                    <a:pt x="1333" y="0"/>
                  </a:cubicBezTo>
                  <a:cubicBezTo>
                    <a:pt x="464" y="0"/>
                    <a:pt x="464" y="0"/>
                    <a:pt x="464" y="0"/>
                  </a:cubicBezTo>
                  <a:cubicBezTo>
                    <a:pt x="208" y="0"/>
                    <a:pt x="0" y="209"/>
                    <a:pt x="0" y="464"/>
                  </a:cubicBezTo>
                  <a:cubicBezTo>
                    <a:pt x="0" y="720"/>
                    <a:pt x="208" y="929"/>
                    <a:pt x="464" y="929"/>
                  </a:cubicBezTo>
                  <a:cubicBezTo>
                    <a:pt x="1333" y="929"/>
                    <a:pt x="1333" y="929"/>
                    <a:pt x="1333" y="929"/>
                  </a:cubicBezTo>
                  <a:cubicBezTo>
                    <a:pt x="1333" y="903"/>
                    <a:pt x="1333" y="903"/>
                    <a:pt x="1333" y="903"/>
                  </a:cubicBezTo>
                  <a:lnTo>
                    <a:pt x="464" y="903"/>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95" name="Google Shape;195;p26"/>
          <p:cNvSpPr txBox="1"/>
          <p:nvPr>
            <p:ph type="ctrTitle"/>
          </p:nvPr>
        </p:nvSpPr>
        <p:spPr>
          <a:xfrm>
            <a:off x="843108" y="1830360"/>
            <a:ext cx="5760000" cy="147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lt2"/>
              </a:buClr>
              <a:buSzPts val="2175"/>
              <a:buFont typeface="Noto Sans Symbols"/>
              <a:buChar char="►"/>
              <a:defRPr b="0" sz="29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6" name="Google Shape;196;p26"/>
          <p:cNvSpPr txBox="1"/>
          <p:nvPr>
            <p:ph idx="1" type="subTitle"/>
          </p:nvPr>
        </p:nvSpPr>
        <p:spPr>
          <a:xfrm>
            <a:off x="1288586" y="3912224"/>
            <a:ext cx="5314521" cy="72000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lt2"/>
              </a:buClr>
              <a:buSzPts val="2500"/>
              <a:buNone/>
              <a:defRPr sz="2500">
                <a:solidFill>
                  <a:schemeClr val="lt2"/>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pic>
        <p:nvPicPr>
          <p:cNvPr descr="Deakin Logo" id="197" name="Google Shape;197;p26"/>
          <p:cNvPicPr preferRelativeResize="0"/>
          <p:nvPr/>
        </p:nvPicPr>
        <p:blipFill rotWithShape="1">
          <a:blip r:embed="rId2">
            <a:alphaModFix/>
          </a:blip>
          <a:srcRect b="0" l="0" r="0" t="0"/>
          <a:stretch/>
        </p:blipFill>
        <p:spPr>
          <a:xfrm>
            <a:off x="8346907" y="1996356"/>
            <a:ext cx="1297473" cy="1295561"/>
          </a:xfrm>
          <a:prstGeom prst="rect">
            <a:avLst/>
          </a:prstGeom>
          <a:noFill/>
          <a:ln>
            <a:noFill/>
          </a:ln>
        </p:spPr>
      </p:pic>
      <p:sp>
        <p:nvSpPr>
          <p:cNvPr id="198" name="Google Shape;198;p26"/>
          <p:cNvSpPr txBox="1"/>
          <p:nvPr>
            <p:ph idx="11" type="ftr"/>
          </p:nvPr>
        </p:nvSpPr>
        <p:spPr>
          <a:xfrm>
            <a:off x="5302171" y="6579113"/>
            <a:ext cx="6624000" cy="144000"/>
          </a:xfrm>
          <a:prstGeom prst="rect">
            <a:avLst/>
          </a:prstGeom>
          <a:noFill/>
          <a:ln>
            <a:noFill/>
          </a:ln>
        </p:spPr>
        <p:txBody>
          <a:bodyPr anchorCtr="0" anchor="t" bIns="36000" lIns="90000" spcFirstLastPara="1" rIns="0" wrap="square" tIns="36000">
            <a:noAutofit/>
          </a:bodyPr>
          <a:lstStyle>
            <a:lvl1pPr lvl="0" algn="l">
              <a:spcBef>
                <a:spcPts val="0"/>
              </a:spcBef>
              <a:spcAft>
                <a:spcPts val="0"/>
              </a:spcAft>
              <a:buSzPts val="1400"/>
              <a:buNone/>
              <a:defRPr sz="5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G">
  <p:cSld name="Title Slide G">
    <p:spTree>
      <p:nvGrpSpPr>
        <p:cNvPr id="199" name="Shape 199"/>
        <p:cNvGrpSpPr/>
        <p:nvPr/>
      </p:nvGrpSpPr>
      <p:grpSpPr>
        <a:xfrm>
          <a:off x="0" y="0"/>
          <a:ext cx="0" cy="0"/>
          <a:chOff x="0" y="0"/>
          <a:chExt cx="0" cy="0"/>
        </a:xfrm>
      </p:grpSpPr>
      <p:sp>
        <p:nvSpPr>
          <p:cNvPr id="200" name="Google Shape;200;p27"/>
          <p:cNvSpPr/>
          <p:nvPr/>
        </p:nvSpPr>
        <p:spPr>
          <a:xfrm>
            <a:off x="0" y="0"/>
            <a:ext cx="12191999" cy="6858000"/>
          </a:xfrm>
          <a:prstGeom prst="rect">
            <a:avLst/>
          </a:prstGeom>
          <a:solidFill>
            <a:srgbClr val="37363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201" name="Google Shape;201;p27"/>
          <p:cNvGrpSpPr/>
          <p:nvPr/>
        </p:nvGrpSpPr>
        <p:grpSpPr>
          <a:xfrm>
            <a:off x="3175" y="1082675"/>
            <a:ext cx="12188825" cy="5775325"/>
            <a:chOff x="2" y="340"/>
            <a:chExt cx="7678" cy="3638"/>
          </a:xfrm>
        </p:grpSpPr>
        <p:sp>
          <p:nvSpPr>
            <p:cNvPr id="202" name="Google Shape;202;p27"/>
            <p:cNvSpPr/>
            <p:nvPr/>
          </p:nvSpPr>
          <p:spPr>
            <a:xfrm>
              <a:off x="2" y="340"/>
              <a:ext cx="4695" cy="1557"/>
            </a:xfrm>
            <a:custGeom>
              <a:rect b="b" l="l" r="r" t="t"/>
              <a:pathLst>
                <a:path extrusionOk="0" h="1038" w="3131">
                  <a:moveTo>
                    <a:pt x="3131" y="519"/>
                  </a:moveTo>
                  <a:cubicBezTo>
                    <a:pt x="3131" y="232"/>
                    <a:pt x="2898" y="0"/>
                    <a:pt x="2612" y="0"/>
                  </a:cubicBezTo>
                  <a:cubicBezTo>
                    <a:pt x="0" y="0"/>
                    <a:pt x="0" y="0"/>
                    <a:pt x="0" y="0"/>
                  </a:cubicBezTo>
                  <a:cubicBezTo>
                    <a:pt x="0" y="1038"/>
                    <a:pt x="0" y="1038"/>
                    <a:pt x="0" y="1038"/>
                  </a:cubicBezTo>
                  <a:cubicBezTo>
                    <a:pt x="2612" y="1038"/>
                    <a:pt x="2612" y="1038"/>
                    <a:pt x="2612" y="1038"/>
                  </a:cubicBezTo>
                  <a:cubicBezTo>
                    <a:pt x="2898" y="1038"/>
                    <a:pt x="3131" y="806"/>
                    <a:pt x="3131" y="519"/>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03" name="Google Shape;203;p27"/>
            <p:cNvSpPr/>
            <p:nvPr/>
          </p:nvSpPr>
          <p:spPr>
            <a:xfrm>
              <a:off x="4712" y="3328"/>
              <a:ext cx="2968" cy="650"/>
            </a:xfrm>
            <a:custGeom>
              <a:rect b="b" l="l" r="r" t="t"/>
              <a:pathLst>
                <a:path extrusionOk="0" h="433" w="1979">
                  <a:moveTo>
                    <a:pt x="657" y="20"/>
                  </a:moveTo>
                  <a:cubicBezTo>
                    <a:pt x="1979" y="20"/>
                    <a:pt x="1979" y="20"/>
                    <a:pt x="1979" y="20"/>
                  </a:cubicBezTo>
                  <a:cubicBezTo>
                    <a:pt x="1979" y="0"/>
                    <a:pt x="1979" y="0"/>
                    <a:pt x="1979" y="0"/>
                  </a:cubicBezTo>
                  <a:cubicBezTo>
                    <a:pt x="657" y="0"/>
                    <a:pt x="657" y="0"/>
                    <a:pt x="657" y="0"/>
                  </a:cubicBezTo>
                  <a:cubicBezTo>
                    <a:pt x="363" y="0"/>
                    <a:pt x="110" y="179"/>
                    <a:pt x="0" y="433"/>
                  </a:cubicBezTo>
                  <a:cubicBezTo>
                    <a:pt x="23" y="433"/>
                    <a:pt x="23" y="433"/>
                    <a:pt x="23" y="433"/>
                  </a:cubicBezTo>
                  <a:cubicBezTo>
                    <a:pt x="131" y="190"/>
                    <a:pt x="375" y="20"/>
                    <a:pt x="657" y="20"/>
                  </a:cubicBezTo>
                  <a:close/>
                </a:path>
              </a:pathLst>
            </a:custGeom>
            <a:solidFill>
              <a:schemeClr val="accent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204" name="Google Shape;204;p27"/>
          <p:cNvSpPr txBox="1"/>
          <p:nvPr>
            <p:ph type="ctrTitle"/>
          </p:nvPr>
        </p:nvSpPr>
        <p:spPr>
          <a:xfrm>
            <a:off x="947612" y="1464599"/>
            <a:ext cx="5760000" cy="147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lt2"/>
              </a:buClr>
              <a:buSzPts val="2175"/>
              <a:buFont typeface="Noto Sans Symbols"/>
              <a:buChar char="►"/>
              <a:defRPr b="0" sz="29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5" name="Google Shape;205;p27"/>
          <p:cNvSpPr txBox="1"/>
          <p:nvPr>
            <p:ph idx="1" type="subTitle"/>
          </p:nvPr>
        </p:nvSpPr>
        <p:spPr>
          <a:xfrm>
            <a:off x="1373930" y="3741536"/>
            <a:ext cx="5314521" cy="72000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lt2"/>
              </a:buClr>
              <a:buSzPts val="2200"/>
              <a:buNone/>
              <a:defRPr sz="2200">
                <a:solidFill>
                  <a:schemeClr val="lt2"/>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pic>
        <p:nvPicPr>
          <p:cNvPr descr="Deakin Logo" id="206" name="Google Shape;206;p27"/>
          <p:cNvPicPr preferRelativeResize="0"/>
          <p:nvPr/>
        </p:nvPicPr>
        <p:blipFill rotWithShape="1">
          <a:blip r:embed="rId2">
            <a:alphaModFix/>
          </a:blip>
          <a:srcRect b="0" l="0" r="0" t="0"/>
          <a:stretch/>
        </p:blipFill>
        <p:spPr>
          <a:xfrm>
            <a:off x="10657186" y="5310187"/>
            <a:ext cx="1033397" cy="1031875"/>
          </a:xfrm>
          <a:prstGeom prst="rect">
            <a:avLst/>
          </a:prstGeom>
          <a:noFill/>
          <a:ln>
            <a:noFill/>
          </a:ln>
        </p:spPr>
      </p:pic>
      <p:sp>
        <p:nvSpPr>
          <p:cNvPr id="207" name="Google Shape;207;p27"/>
          <p:cNvSpPr txBox="1"/>
          <p:nvPr>
            <p:ph idx="11" type="ftr"/>
          </p:nvPr>
        </p:nvSpPr>
        <p:spPr>
          <a:xfrm>
            <a:off x="5302171" y="6579113"/>
            <a:ext cx="6624000" cy="144000"/>
          </a:xfrm>
          <a:prstGeom prst="rect">
            <a:avLst/>
          </a:prstGeom>
          <a:noFill/>
          <a:ln>
            <a:noFill/>
          </a:ln>
        </p:spPr>
        <p:txBody>
          <a:bodyPr anchorCtr="0" anchor="t" bIns="36000" lIns="90000" spcFirstLastPara="1" rIns="0" wrap="square" tIns="36000">
            <a:noAutofit/>
          </a:bodyPr>
          <a:lstStyle>
            <a:lvl1pPr lvl="0" algn="l">
              <a:spcBef>
                <a:spcPts val="0"/>
              </a:spcBef>
              <a:spcAft>
                <a:spcPts val="0"/>
              </a:spcAft>
              <a:buSzPts val="1400"/>
              <a:buNone/>
              <a:defRPr sz="5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H">
  <p:cSld name="Title Slide H">
    <p:spTree>
      <p:nvGrpSpPr>
        <p:cNvPr id="208" name="Shape 208"/>
        <p:cNvGrpSpPr/>
        <p:nvPr/>
      </p:nvGrpSpPr>
      <p:grpSpPr>
        <a:xfrm>
          <a:off x="0" y="0"/>
          <a:ext cx="0" cy="0"/>
          <a:chOff x="0" y="0"/>
          <a:chExt cx="0" cy="0"/>
        </a:xfrm>
      </p:grpSpPr>
      <p:sp>
        <p:nvSpPr>
          <p:cNvPr id="209" name="Google Shape;209;p28"/>
          <p:cNvSpPr/>
          <p:nvPr/>
        </p:nvSpPr>
        <p:spPr>
          <a:xfrm>
            <a:off x="0" y="0"/>
            <a:ext cx="12191999" cy="6858000"/>
          </a:xfrm>
          <a:prstGeom prst="rect">
            <a:avLst/>
          </a:prstGeom>
          <a:solidFill>
            <a:srgbClr val="37363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10" name="Google Shape;210;p28"/>
          <p:cNvSpPr txBox="1"/>
          <p:nvPr>
            <p:ph type="ctrTitle"/>
          </p:nvPr>
        </p:nvSpPr>
        <p:spPr>
          <a:xfrm>
            <a:off x="937386" y="1018344"/>
            <a:ext cx="3780000" cy="14400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lt1"/>
              </a:buClr>
              <a:buSzPts val="3600"/>
              <a:buFont typeface="Calibri"/>
              <a:buNone/>
              <a:defRPr b="0" sz="36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1" name="Google Shape;211;p28"/>
          <p:cNvSpPr txBox="1"/>
          <p:nvPr>
            <p:ph idx="1" type="subTitle"/>
          </p:nvPr>
        </p:nvSpPr>
        <p:spPr>
          <a:xfrm>
            <a:off x="937387" y="2668359"/>
            <a:ext cx="3780000" cy="72000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lt2"/>
              </a:buClr>
              <a:buSzPts val="2200"/>
              <a:buNone/>
              <a:defRPr sz="2200">
                <a:solidFill>
                  <a:schemeClr val="lt2"/>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grpSp>
        <p:nvGrpSpPr>
          <p:cNvPr id="212" name="Google Shape;212;p28"/>
          <p:cNvGrpSpPr/>
          <p:nvPr/>
        </p:nvGrpSpPr>
        <p:grpSpPr>
          <a:xfrm>
            <a:off x="4967287" y="0"/>
            <a:ext cx="7224713" cy="6858000"/>
            <a:chOff x="1566" y="1"/>
            <a:chExt cx="4551" cy="4320"/>
          </a:xfrm>
        </p:grpSpPr>
        <p:sp>
          <p:nvSpPr>
            <p:cNvPr id="213" name="Google Shape;213;p28"/>
            <p:cNvSpPr/>
            <p:nvPr/>
          </p:nvSpPr>
          <p:spPr>
            <a:xfrm>
              <a:off x="3400" y="1"/>
              <a:ext cx="2717" cy="2895"/>
            </a:xfrm>
            <a:custGeom>
              <a:rect b="b" l="l" r="r" t="t"/>
              <a:pathLst>
                <a:path extrusionOk="0" h="2895" w="2717">
                  <a:moveTo>
                    <a:pt x="2717" y="1077"/>
                  </a:moveTo>
                  <a:lnTo>
                    <a:pt x="2717" y="0"/>
                  </a:lnTo>
                  <a:lnTo>
                    <a:pt x="0" y="0"/>
                  </a:lnTo>
                  <a:lnTo>
                    <a:pt x="1662" y="2895"/>
                  </a:lnTo>
                  <a:lnTo>
                    <a:pt x="2717" y="1077"/>
                  </a:lnTo>
                  <a:close/>
                </a:path>
              </a:pathLst>
            </a:custGeom>
            <a:solidFill>
              <a:srgbClr val="E1E1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14" name="Google Shape;214;p28"/>
            <p:cNvSpPr/>
            <p:nvPr/>
          </p:nvSpPr>
          <p:spPr>
            <a:xfrm>
              <a:off x="1566" y="745"/>
              <a:ext cx="4126" cy="3576"/>
            </a:xfrm>
            <a:custGeom>
              <a:rect b="b" l="l" r="r" t="t"/>
              <a:pathLst>
                <a:path extrusionOk="0" h="3576" w="4126">
                  <a:moveTo>
                    <a:pt x="0" y="3576"/>
                  </a:moveTo>
                  <a:lnTo>
                    <a:pt x="4126" y="3576"/>
                  </a:lnTo>
                  <a:lnTo>
                    <a:pt x="2072" y="0"/>
                  </a:lnTo>
                  <a:lnTo>
                    <a:pt x="0" y="3576"/>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descr="Image Placeholder" id="215" name="Google Shape;215;p28"/>
          <p:cNvSpPr/>
          <p:nvPr>
            <p:ph idx="2" type="pic"/>
          </p:nvPr>
        </p:nvSpPr>
        <p:spPr>
          <a:xfrm>
            <a:off x="7878762" y="0"/>
            <a:ext cx="4313238" cy="4595813"/>
          </a:xfrm>
          <a:prstGeom prst="rect">
            <a:avLst/>
          </a:prstGeom>
          <a:solidFill>
            <a:srgbClr val="BFBFBF"/>
          </a:solidFill>
          <a:ln>
            <a:noFill/>
          </a:ln>
        </p:spPr>
      </p:sp>
      <p:pic>
        <p:nvPicPr>
          <p:cNvPr descr="Deakin Logo" id="216" name="Google Shape;216;p28"/>
          <p:cNvPicPr preferRelativeResize="0"/>
          <p:nvPr/>
        </p:nvPicPr>
        <p:blipFill rotWithShape="1">
          <a:blip r:embed="rId2">
            <a:alphaModFix/>
          </a:blip>
          <a:srcRect b="0" l="0" r="0" t="0"/>
          <a:stretch/>
        </p:blipFill>
        <p:spPr>
          <a:xfrm>
            <a:off x="491808" y="5177471"/>
            <a:ext cx="1033397" cy="1031875"/>
          </a:xfrm>
          <a:prstGeom prst="rect">
            <a:avLst/>
          </a:prstGeom>
          <a:noFill/>
          <a:ln>
            <a:noFill/>
          </a:ln>
        </p:spPr>
      </p:pic>
      <p:sp>
        <p:nvSpPr>
          <p:cNvPr id="217" name="Google Shape;217;p28"/>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I">
  <p:cSld name="Title Slide I">
    <p:spTree>
      <p:nvGrpSpPr>
        <p:cNvPr id="218" name="Shape 218"/>
        <p:cNvGrpSpPr/>
        <p:nvPr/>
      </p:nvGrpSpPr>
      <p:grpSpPr>
        <a:xfrm>
          <a:off x="0" y="0"/>
          <a:ext cx="0" cy="0"/>
          <a:chOff x="0" y="0"/>
          <a:chExt cx="0" cy="0"/>
        </a:xfrm>
      </p:grpSpPr>
      <p:sp>
        <p:nvSpPr>
          <p:cNvPr id="219" name="Google Shape;219;p29"/>
          <p:cNvSpPr/>
          <p:nvPr/>
        </p:nvSpPr>
        <p:spPr>
          <a:xfrm>
            <a:off x="0" y="0"/>
            <a:ext cx="12191999"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0" name="Google Shape;220;p29"/>
          <p:cNvSpPr txBox="1"/>
          <p:nvPr>
            <p:ph type="ctrTitle"/>
          </p:nvPr>
        </p:nvSpPr>
        <p:spPr>
          <a:xfrm>
            <a:off x="937386" y="1018344"/>
            <a:ext cx="3780000" cy="14400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3600"/>
              <a:buFont typeface="Calibri"/>
              <a:buNone/>
              <a:defRPr b="0" sz="36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1" name="Google Shape;221;p29"/>
          <p:cNvSpPr txBox="1"/>
          <p:nvPr>
            <p:ph idx="1" type="subTitle"/>
          </p:nvPr>
        </p:nvSpPr>
        <p:spPr>
          <a:xfrm>
            <a:off x="937387" y="2668359"/>
            <a:ext cx="3780000" cy="720000"/>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dk1"/>
              </a:buClr>
              <a:buSzPts val="2200"/>
              <a:buNone/>
              <a:defRPr sz="2200">
                <a:solidFill>
                  <a:schemeClr val="dk1"/>
                </a:solidFill>
              </a:defRPr>
            </a:lvl1pPr>
            <a:lvl2pPr lvl="1" algn="ctr">
              <a:lnSpc>
                <a:spcPct val="100000"/>
              </a:lnSpc>
              <a:spcBef>
                <a:spcPts val="2400"/>
              </a:spcBef>
              <a:spcAft>
                <a:spcPts val="0"/>
              </a:spcAft>
              <a:buClr>
                <a:schemeClr val="dk1"/>
              </a:buClr>
              <a:buSzPts val="2000"/>
              <a:buNone/>
              <a:defRPr sz="2000"/>
            </a:lvl2pPr>
            <a:lvl3pPr lvl="2" algn="ctr">
              <a:lnSpc>
                <a:spcPct val="100000"/>
              </a:lnSpc>
              <a:spcBef>
                <a:spcPts val="500"/>
              </a:spcBef>
              <a:spcAft>
                <a:spcPts val="0"/>
              </a:spcAft>
              <a:buClr>
                <a:schemeClr val="dk1"/>
              </a:buClr>
              <a:buSzPts val="1980"/>
              <a:buNone/>
              <a:defRPr sz="1800"/>
            </a:lvl3pPr>
            <a:lvl4pPr lvl="3" algn="ctr">
              <a:lnSpc>
                <a:spcPct val="100000"/>
              </a:lnSpc>
              <a:spcBef>
                <a:spcPts val="500"/>
              </a:spcBef>
              <a:spcAft>
                <a:spcPts val="0"/>
              </a:spcAft>
              <a:buClr>
                <a:schemeClr val="dk1"/>
              </a:buClr>
              <a:buSzPts val="1600"/>
              <a:buNone/>
              <a:defRPr sz="1600"/>
            </a:lvl4pPr>
            <a:lvl5pPr lvl="4" algn="ctr">
              <a:lnSpc>
                <a:spcPct val="100000"/>
              </a:lnSpc>
              <a:spcBef>
                <a:spcPts val="500"/>
              </a:spcBef>
              <a:spcAft>
                <a:spcPts val="0"/>
              </a:spcAft>
              <a:buClr>
                <a:schemeClr val="dk1"/>
              </a:buClr>
              <a:buSzPts val="1600"/>
              <a:buNone/>
              <a:defRPr sz="1600"/>
            </a:lvl5pPr>
            <a:lvl6pPr lvl="5" algn="ctr">
              <a:lnSpc>
                <a:spcPct val="100000"/>
              </a:lnSpc>
              <a:spcBef>
                <a:spcPts val="500"/>
              </a:spcBef>
              <a:spcAft>
                <a:spcPts val="0"/>
              </a:spcAft>
              <a:buClr>
                <a:schemeClr val="dk1"/>
              </a:buClr>
              <a:buSzPts val="1600"/>
              <a:buNone/>
              <a:defRPr sz="1600"/>
            </a:lvl6pPr>
            <a:lvl7pPr lvl="6" algn="ctr">
              <a:lnSpc>
                <a:spcPct val="100000"/>
              </a:lnSpc>
              <a:spcBef>
                <a:spcPts val="500"/>
              </a:spcBef>
              <a:spcAft>
                <a:spcPts val="0"/>
              </a:spcAft>
              <a:buClr>
                <a:schemeClr val="dk1"/>
              </a:buClr>
              <a:buSzPts val="1600"/>
              <a:buNone/>
              <a:defRPr sz="1600"/>
            </a:lvl7pPr>
            <a:lvl8pPr lvl="7" algn="ctr">
              <a:lnSpc>
                <a:spcPct val="100000"/>
              </a:lnSpc>
              <a:spcBef>
                <a:spcPts val="500"/>
              </a:spcBef>
              <a:spcAft>
                <a:spcPts val="0"/>
              </a:spcAft>
              <a:buClr>
                <a:schemeClr val="dk1"/>
              </a:buClr>
              <a:buSzPts val="1600"/>
              <a:buNone/>
              <a:defRPr sz="1600"/>
            </a:lvl8pPr>
            <a:lvl9pPr lvl="8" algn="ctr">
              <a:lnSpc>
                <a:spcPct val="100000"/>
              </a:lnSpc>
              <a:spcBef>
                <a:spcPts val="500"/>
              </a:spcBef>
              <a:spcAft>
                <a:spcPts val="0"/>
              </a:spcAft>
              <a:buClr>
                <a:schemeClr val="dk1"/>
              </a:buClr>
              <a:buSzPts val="1600"/>
              <a:buNone/>
              <a:defRPr sz="1600"/>
            </a:lvl9pPr>
          </a:lstStyle>
          <a:p/>
        </p:txBody>
      </p:sp>
      <p:sp>
        <p:nvSpPr>
          <p:cNvPr id="222" name="Google Shape;222;p29"/>
          <p:cNvSpPr/>
          <p:nvPr/>
        </p:nvSpPr>
        <p:spPr>
          <a:xfrm>
            <a:off x="7878762" y="0"/>
            <a:ext cx="4313238" cy="4595813"/>
          </a:xfrm>
          <a:custGeom>
            <a:rect b="b" l="l" r="r" t="t"/>
            <a:pathLst>
              <a:path extrusionOk="0" h="2895" w="2717">
                <a:moveTo>
                  <a:pt x="2717" y="1077"/>
                </a:moveTo>
                <a:lnTo>
                  <a:pt x="2717" y="0"/>
                </a:lnTo>
                <a:lnTo>
                  <a:pt x="0" y="0"/>
                </a:lnTo>
                <a:lnTo>
                  <a:pt x="1662" y="2895"/>
                </a:lnTo>
                <a:lnTo>
                  <a:pt x="2717" y="1077"/>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descr="Image Placeholder" id="223" name="Google Shape;223;p29"/>
          <p:cNvSpPr/>
          <p:nvPr>
            <p:ph idx="2" type="pic"/>
          </p:nvPr>
        </p:nvSpPr>
        <p:spPr>
          <a:xfrm>
            <a:off x="4967287" y="1181099"/>
            <a:ext cx="6550025" cy="5676900"/>
          </a:xfrm>
          <a:prstGeom prst="rect">
            <a:avLst/>
          </a:prstGeom>
          <a:solidFill>
            <a:srgbClr val="BFBFBF"/>
          </a:solidFill>
          <a:ln>
            <a:noFill/>
          </a:ln>
        </p:spPr>
      </p:sp>
      <p:grpSp>
        <p:nvGrpSpPr>
          <p:cNvPr descr="Deakin Logo" id="224" name="Google Shape;224;p29"/>
          <p:cNvGrpSpPr/>
          <p:nvPr/>
        </p:nvGrpSpPr>
        <p:grpSpPr>
          <a:xfrm>
            <a:off x="491808" y="5177471"/>
            <a:ext cx="1033397" cy="1033200"/>
            <a:chOff x="491808" y="5177471"/>
            <a:chExt cx="1033397" cy="1033200"/>
          </a:xfrm>
        </p:grpSpPr>
        <p:pic>
          <p:nvPicPr>
            <p:cNvPr descr="Deakin University Logo" id="225" name="Google Shape;225;p29"/>
            <p:cNvPicPr preferRelativeResize="0"/>
            <p:nvPr/>
          </p:nvPicPr>
          <p:blipFill rotWithShape="1">
            <a:blip r:embed="rId2">
              <a:alphaModFix/>
            </a:blip>
            <a:srcRect b="0" l="0" r="0" t="0"/>
            <a:stretch/>
          </p:blipFill>
          <p:spPr>
            <a:xfrm>
              <a:off x="491808" y="5178134"/>
              <a:ext cx="1033397" cy="1031875"/>
            </a:xfrm>
            <a:prstGeom prst="rect">
              <a:avLst/>
            </a:prstGeom>
            <a:noFill/>
            <a:ln>
              <a:noFill/>
            </a:ln>
          </p:spPr>
        </p:pic>
        <p:sp>
          <p:nvSpPr>
            <p:cNvPr descr="Deakin University Logo" id="226" name="Google Shape;226;p29"/>
            <p:cNvSpPr/>
            <p:nvPr/>
          </p:nvSpPr>
          <p:spPr>
            <a:xfrm>
              <a:off x="491906" y="5177471"/>
              <a:ext cx="1033200" cy="1033200"/>
            </a:xfrm>
            <a:prstGeom prst="ellipse">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27" name="Google Shape;227;p29"/>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228" name="Google Shape;228;p29"/>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9" name="Google Shape;229;p29"/>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A">
  <p:cSld name="Section Break A">
    <p:spTree>
      <p:nvGrpSpPr>
        <p:cNvPr id="230" name="Shape 230"/>
        <p:cNvGrpSpPr/>
        <p:nvPr/>
      </p:nvGrpSpPr>
      <p:grpSpPr>
        <a:xfrm>
          <a:off x="0" y="0"/>
          <a:ext cx="0" cy="0"/>
          <a:chOff x="0" y="0"/>
          <a:chExt cx="0" cy="0"/>
        </a:xfrm>
      </p:grpSpPr>
      <p:sp>
        <p:nvSpPr>
          <p:cNvPr id="231" name="Google Shape;231;p30"/>
          <p:cNvSpPr/>
          <p:nvPr/>
        </p:nvSpPr>
        <p:spPr>
          <a:xfrm>
            <a:off x="0" y="0"/>
            <a:ext cx="12191999"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2" name="Google Shape;232;p30"/>
          <p:cNvSpPr txBox="1"/>
          <p:nvPr>
            <p:ph type="ctrTitle"/>
          </p:nvPr>
        </p:nvSpPr>
        <p:spPr>
          <a:xfrm>
            <a:off x="1539675" y="1388347"/>
            <a:ext cx="4284000" cy="1440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lt1"/>
              </a:buClr>
              <a:buSzPts val="2800"/>
              <a:buFont typeface="Calibri"/>
              <a:buNone/>
              <a:defRPr b="0" sz="28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233" name="Google Shape;233;p30"/>
          <p:cNvPicPr preferRelativeResize="0"/>
          <p:nvPr/>
        </p:nvPicPr>
        <p:blipFill rotWithShape="1">
          <a:blip r:embed="rId2">
            <a:alphaModFix/>
          </a:blip>
          <a:srcRect b="0" l="0" r="0" t="0"/>
          <a:stretch/>
        </p:blipFill>
        <p:spPr>
          <a:xfrm>
            <a:off x="949071" y="748014"/>
            <a:ext cx="6524625" cy="4343400"/>
          </a:xfrm>
          <a:prstGeom prst="rect">
            <a:avLst/>
          </a:prstGeom>
          <a:noFill/>
          <a:ln>
            <a:noFill/>
          </a:ln>
        </p:spPr>
      </p:pic>
      <p:pic>
        <p:nvPicPr>
          <p:cNvPr descr="Deakin Logo" id="234" name="Google Shape;234;p30"/>
          <p:cNvPicPr preferRelativeResize="0"/>
          <p:nvPr/>
        </p:nvPicPr>
        <p:blipFill rotWithShape="1">
          <a:blip r:embed="rId3">
            <a:alphaModFix/>
          </a:blip>
          <a:srcRect b="0" l="0" r="0" t="0"/>
          <a:stretch/>
        </p:blipFill>
        <p:spPr>
          <a:xfrm>
            <a:off x="6296277" y="3726415"/>
            <a:ext cx="1177419" cy="1175685"/>
          </a:xfrm>
          <a:prstGeom prst="rect">
            <a:avLst/>
          </a:prstGeom>
          <a:noFill/>
          <a:ln>
            <a:noFill/>
          </a:ln>
        </p:spPr>
      </p:pic>
      <p:sp>
        <p:nvSpPr>
          <p:cNvPr id="235" name="Google Shape;235;p30"/>
          <p:cNvSpPr txBox="1"/>
          <p:nvPr>
            <p:ph idx="11" type="ftr"/>
          </p:nvPr>
        </p:nvSpPr>
        <p:spPr>
          <a:xfrm>
            <a:off x="5302171" y="6579113"/>
            <a:ext cx="6624000" cy="144000"/>
          </a:xfrm>
          <a:prstGeom prst="rect">
            <a:avLst/>
          </a:prstGeom>
          <a:noFill/>
          <a:ln>
            <a:noFill/>
          </a:ln>
        </p:spPr>
        <p:txBody>
          <a:bodyPr anchorCtr="0" anchor="t" bIns="36000" lIns="90000" spcFirstLastPara="1" rIns="0" wrap="square" tIns="36000">
            <a:noAutofit/>
          </a:bodyPr>
          <a:lstStyle>
            <a:lvl1pPr lvl="0" algn="l">
              <a:spcBef>
                <a:spcPts val="0"/>
              </a:spcBef>
              <a:spcAft>
                <a:spcPts val="0"/>
              </a:spcAft>
              <a:buSzPts val="1400"/>
              <a:buNone/>
              <a:defRPr sz="5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B">
  <p:cSld name="Section Break B">
    <p:spTree>
      <p:nvGrpSpPr>
        <p:cNvPr id="236" name="Shape 236"/>
        <p:cNvGrpSpPr/>
        <p:nvPr/>
      </p:nvGrpSpPr>
      <p:grpSpPr>
        <a:xfrm>
          <a:off x="0" y="0"/>
          <a:ext cx="0" cy="0"/>
          <a:chOff x="0" y="0"/>
          <a:chExt cx="0" cy="0"/>
        </a:xfrm>
      </p:grpSpPr>
      <p:sp>
        <p:nvSpPr>
          <p:cNvPr id="237" name="Google Shape;237;p31"/>
          <p:cNvSpPr/>
          <p:nvPr/>
        </p:nvSpPr>
        <p:spPr>
          <a:xfrm>
            <a:off x="0" y="0"/>
            <a:ext cx="12191999"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238" name="Google Shape;238;p31"/>
          <p:cNvPicPr preferRelativeResize="0"/>
          <p:nvPr/>
        </p:nvPicPr>
        <p:blipFill rotWithShape="1">
          <a:blip r:embed="rId2">
            <a:alphaModFix/>
          </a:blip>
          <a:srcRect b="0" l="0" r="0" t="0"/>
          <a:stretch/>
        </p:blipFill>
        <p:spPr>
          <a:xfrm>
            <a:off x="345916" y="0"/>
            <a:ext cx="7685813" cy="6858000"/>
          </a:xfrm>
          <a:prstGeom prst="rect">
            <a:avLst/>
          </a:prstGeom>
          <a:noFill/>
          <a:ln>
            <a:noFill/>
          </a:ln>
        </p:spPr>
      </p:pic>
      <p:sp>
        <p:nvSpPr>
          <p:cNvPr id="239" name="Google Shape;239;p31"/>
          <p:cNvSpPr txBox="1"/>
          <p:nvPr>
            <p:ph type="ctrTitle"/>
          </p:nvPr>
        </p:nvSpPr>
        <p:spPr>
          <a:xfrm>
            <a:off x="795093" y="1244654"/>
            <a:ext cx="4284000" cy="1440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lt1"/>
              </a:buClr>
              <a:buSzPts val="2800"/>
              <a:buFont typeface="Calibri"/>
              <a:buNone/>
              <a:defRPr b="0" sz="28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descr="Deakin Logo" id="240" name="Google Shape;240;p31"/>
          <p:cNvPicPr preferRelativeResize="0"/>
          <p:nvPr/>
        </p:nvPicPr>
        <p:blipFill rotWithShape="1">
          <a:blip r:embed="rId3">
            <a:alphaModFix/>
          </a:blip>
          <a:srcRect b="0" l="0" r="0" t="0"/>
          <a:stretch/>
        </p:blipFill>
        <p:spPr>
          <a:xfrm>
            <a:off x="10668665" y="5268541"/>
            <a:ext cx="1177419" cy="1175685"/>
          </a:xfrm>
          <a:prstGeom prst="rect">
            <a:avLst/>
          </a:prstGeom>
          <a:noFill/>
          <a:ln>
            <a:noFill/>
          </a:ln>
        </p:spPr>
      </p:pic>
      <p:sp>
        <p:nvSpPr>
          <p:cNvPr id="241" name="Google Shape;241;p31"/>
          <p:cNvSpPr txBox="1"/>
          <p:nvPr>
            <p:ph idx="11" type="ftr"/>
          </p:nvPr>
        </p:nvSpPr>
        <p:spPr>
          <a:xfrm>
            <a:off x="5302171" y="6579113"/>
            <a:ext cx="6624000" cy="144000"/>
          </a:xfrm>
          <a:prstGeom prst="rect">
            <a:avLst/>
          </a:prstGeom>
          <a:noFill/>
          <a:ln>
            <a:noFill/>
          </a:ln>
        </p:spPr>
        <p:txBody>
          <a:bodyPr anchorCtr="0" anchor="t" bIns="36000" lIns="90000" spcFirstLastPara="1" rIns="0" wrap="square" tIns="36000">
            <a:noAutofit/>
          </a:bodyPr>
          <a:lstStyle>
            <a:lvl1pPr lvl="0" algn="l">
              <a:spcBef>
                <a:spcPts val="0"/>
              </a:spcBef>
              <a:spcAft>
                <a:spcPts val="0"/>
              </a:spcAft>
              <a:buSzPts val="1400"/>
              <a:buNone/>
              <a:defRPr sz="5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Break C">
  <p:cSld name="Section Break C">
    <p:spTree>
      <p:nvGrpSpPr>
        <p:cNvPr id="242" name="Shape 242"/>
        <p:cNvGrpSpPr/>
        <p:nvPr/>
      </p:nvGrpSpPr>
      <p:grpSpPr>
        <a:xfrm>
          <a:off x="0" y="0"/>
          <a:ext cx="0" cy="0"/>
          <a:chOff x="0" y="0"/>
          <a:chExt cx="0" cy="0"/>
        </a:xfrm>
      </p:grpSpPr>
      <p:sp>
        <p:nvSpPr>
          <p:cNvPr id="243" name="Google Shape;243;p32"/>
          <p:cNvSpPr/>
          <p:nvPr/>
        </p:nvSpPr>
        <p:spPr>
          <a:xfrm>
            <a:off x="0" y="0"/>
            <a:ext cx="12191999" cy="6858000"/>
          </a:xfrm>
          <a:prstGeom prst="rect">
            <a:avLst/>
          </a:prstGeom>
          <a:solidFill>
            <a:srgbClr val="37363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4" name="Google Shape;244;p32"/>
          <p:cNvSpPr txBox="1"/>
          <p:nvPr>
            <p:ph type="ctrTitle"/>
          </p:nvPr>
        </p:nvSpPr>
        <p:spPr>
          <a:xfrm>
            <a:off x="912660" y="1244654"/>
            <a:ext cx="4284000" cy="1944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lt1"/>
              </a:buClr>
              <a:buSzPts val="3600"/>
              <a:buFont typeface="Calibri"/>
              <a:buNone/>
              <a:defRPr b="0" sz="36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grpSp>
        <p:nvGrpSpPr>
          <p:cNvPr id="245" name="Google Shape;245;p32"/>
          <p:cNvGrpSpPr/>
          <p:nvPr/>
        </p:nvGrpSpPr>
        <p:grpSpPr>
          <a:xfrm>
            <a:off x="1363662" y="-3175"/>
            <a:ext cx="10828338" cy="6861175"/>
            <a:chOff x="431" y="-1"/>
            <a:chExt cx="6821" cy="4322"/>
          </a:xfrm>
        </p:grpSpPr>
        <p:sp>
          <p:nvSpPr>
            <p:cNvPr id="246" name="Google Shape;246;p32"/>
            <p:cNvSpPr/>
            <p:nvPr/>
          </p:nvSpPr>
          <p:spPr>
            <a:xfrm>
              <a:off x="431" y="-1"/>
              <a:ext cx="5142" cy="4322"/>
            </a:xfrm>
            <a:custGeom>
              <a:rect b="b" l="l" r="r" t="t"/>
              <a:pathLst>
                <a:path extrusionOk="0" h="4322" w="5142">
                  <a:moveTo>
                    <a:pt x="5142" y="1411"/>
                  </a:moveTo>
                  <a:lnTo>
                    <a:pt x="2707" y="0"/>
                  </a:lnTo>
                  <a:lnTo>
                    <a:pt x="2635" y="0"/>
                  </a:lnTo>
                  <a:lnTo>
                    <a:pt x="5070" y="1411"/>
                  </a:lnTo>
                  <a:lnTo>
                    <a:pt x="0" y="4322"/>
                  </a:lnTo>
                  <a:lnTo>
                    <a:pt x="73" y="4322"/>
                  </a:lnTo>
                  <a:lnTo>
                    <a:pt x="5115" y="1426"/>
                  </a:lnTo>
                  <a:lnTo>
                    <a:pt x="5142" y="1411"/>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47" name="Google Shape;247;p32"/>
            <p:cNvSpPr/>
            <p:nvPr/>
          </p:nvSpPr>
          <p:spPr>
            <a:xfrm>
              <a:off x="4147" y="-1"/>
              <a:ext cx="3105" cy="2106"/>
            </a:xfrm>
            <a:custGeom>
              <a:rect b="b" l="l" r="r" t="t"/>
              <a:pathLst>
                <a:path extrusionOk="0" h="2106" w="3105">
                  <a:moveTo>
                    <a:pt x="72" y="306"/>
                  </a:moveTo>
                  <a:lnTo>
                    <a:pt x="603" y="0"/>
                  </a:lnTo>
                  <a:lnTo>
                    <a:pt x="531" y="0"/>
                  </a:lnTo>
                  <a:lnTo>
                    <a:pt x="27" y="291"/>
                  </a:lnTo>
                  <a:lnTo>
                    <a:pt x="0" y="306"/>
                  </a:lnTo>
                  <a:lnTo>
                    <a:pt x="3105" y="2106"/>
                  </a:lnTo>
                  <a:lnTo>
                    <a:pt x="3105" y="2064"/>
                  </a:lnTo>
                  <a:lnTo>
                    <a:pt x="72" y="306"/>
                  </a:lnTo>
                  <a:close/>
                </a:path>
              </a:pathLst>
            </a:custGeom>
            <a:solidFill>
              <a:schemeClr val="accent5"/>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pic>
        <p:nvPicPr>
          <p:cNvPr descr="Deakin Logo" id="248" name="Google Shape;248;p32"/>
          <p:cNvPicPr preferRelativeResize="0"/>
          <p:nvPr/>
        </p:nvPicPr>
        <p:blipFill rotWithShape="1">
          <a:blip r:embed="rId2">
            <a:alphaModFix/>
          </a:blip>
          <a:srcRect b="0" l="0" r="0" t="0"/>
          <a:stretch/>
        </p:blipFill>
        <p:spPr>
          <a:xfrm>
            <a:off x="10668665" y="5268541"/>
            <a:ext cx="1177419" cy="1175685"/>
          </a:xfrm>
          <a:prstGeom prst="rect">
            <a:avLst/>
          </a:prstGeom>
          <a:noFill/>
          <a:ln>
            <a:noFill/>
          </a:ln>
        </p:spPr>
      </p:pic>
      <p:sp>
        <p:nvSpPr>
          <p:cNvPr id="249" name="Google Shape;249;p32"/>
          <p:cNvSpPr txBox="1"/>
          <p:nvPr>
            <p:ph idx="11" type="ftr"/>
          </p:nvPr>
        </p:nvSpPr>
        <p:spPr>
          <a:xfrm>
            <a:off x="5302171" y="6579113"/>
            <a:ext cx="6624000" cy="144000"/>
          </a:xfrm>
          <a:prstGeom prst="rect">
            <a:avLst/>
          </a:prstGeom>
          <a:noFill/>
          <a:ln>
            <a:noFill/>
          </a:ln>
        </p:spPr>
        <p:txBody>
          <a:bodyPr anchorCtr="0" anchor="t" bIns="36000" lIns="90000" spcFirstLastPara="1" rIns="0" wrap="square" tIns="36000">
            <a:noAutofit/>
          </a:bodyPr>
          <a:lstStyle>
            <a:lvl1pPr lvl="0" algn="l">
              <a:spcBef>
                <a:spcPts val="0"/>
              </a:spcBef>
              <a:spcAft>
                <a:spcPts val="0"/>
              </a:spcAft>
              <a:buSzPts val="1400"/>
              <a:buNone/>
              <a:defRPr sz="500">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A - With Heading over two lines">
  <p:cSld name="Title and Content A - With Heading over two lines">
    <p:spTree>
      <p:nvGrpSpPr>
        <p:cNvPr id="250" name="Shape 250"/>
        <p:cNvGrpSpPr/>
        <p:nvPr/>
      </p:nvGrpSpPr>
      <p:grpSpPr>
        <a:xfrm>
          <a:off x="0" y="0"/>
          <a:ext cx="0" cy="0"/>
          <a:chOff x="0" y="0"/>
          <a:chExt cx="0" cy="0"/>
        </a:xfrm>
      </p:grpSpPr>
      <p:sp>
        <p:nvSpPr>
          <p:cNvPr id="251" name="Google Shape;251;p33"/>
          <p:cNvSpPr txBox="1"/>
          <p:nvPr>
            <p:ph type="title"/>
          </p:nvPr>
        </p:nvSpPr>
        <p:spPr>
          <a:xfrm>
            <a:off x="801765" y="349790"/>
            <a:ext cx="5508000" cy="93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2650"/>
              <a:buFont typeface="Arial"/>
              <a:buNone/>
              <a:defRPr sz="265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2" name="Google Shape;252;p33"/>
          <p:cNvSpPr txBox="1"/>
          <p:nvPr>
            <p:ph idx="1" type="body"/>
          </p:nvPr>
        </p:nvSpPr>
        <p:spPr>
          <a:xfrm>
            <a:off x="801765" y="1521640"/>
            <a:ext cx="9887644"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228600" lvl="1" marL="914400" algn="l">
              <a:lnSpc>
                <a:spcPct val="100000"/>
              </a:lnSpc>
              <a:spcBef>
                <a:spcPts val="500"/>
              </a:spcBef>
              <a:spcAft>
                <a:spcPts val="0"/>
              </a:spcAft>
              <a:buClr>
                <a:schemeClr val="dk1"/>
              </a:buClr>
              <a:buSzPts val="1800"/>
              <a:buNone/>
              <a:defRPr/>
            </a:lvl2pPr>
            <a:lvl3pPr indent="-354330" lvl="2" marL="1371600" algn="l">
              <a:lnSpc>
                <a:spcPct val="100000"/>
              </a:lnSpc>
              <a:spcBef>
                <a:spcPts val="6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pic>
        <p:nvPicPr>
          <p:cNvPr id="253" name="Google Shape;253;p33"/>
          <p:cNvPicPr preferRelativeResize="0"/>
          <p:nvPr/>
        </p:nvPicPr>
        <p:blipFill rotWithShape="1">
          <a:blip r:embed="rId2">
            <a:alphaModFix/>
          </a:blip>
          <a:srcRect b="0" l="0" r="0" t="0"/>
          <a:stretch/>
        </p:blipFill>
        <p:spPr>
          <a:xfrm>
            <a:off x="444259" y="396502"/>
            <a:ext cx="352425" cy="400050"/>
          </a:xfrm>
          <a:prstGeom prst="rect">
            <a:avLst/>
          </a:prstGeom>
          <a:noFill/>
          <a:ln>
            <a:noFill/>
          </a:ln>
        </p:spPr>
      </p:pic>
      <p:sp>
        <p:nvSpPr>
          <p:cNvPr id="254" name="Google Shape;254;p33"/>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255" name="Google Shape;255;p33"/>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6" name="Google Shape;256;p33"/>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C">
  <p:cSld name="Title and Content C">
    <p:spTree>
      <p:nvGrpSpPr>
        <p:cNvPr id="44" name="Shape 44"/>
        <p:cNvGrpSpPr/>
        <p:nvPr/>
      </p:nvGrpSpPr>
      <p:grpSpPr>
        <a:xfrm>
          <a:off x="0" y="0"/>
          <a:ext cx="0" cy="0"/>
          <a:chOff x="0" y="0"/>
          <a:chExt cx="0" cy="0"/>
        </a:xfrm>
      </p:grpSpPr>
      <p:sp>
        <p:nvSpPr>
          <p:cNvPr id="45" name="Google Shape;45;p18"/>
          <p:cNvSpPr txBox="1"/>
          <p:nvPr>
            <p:ph type="title"/>
          </p:nvPr>
        </p:nvSpPr>
        <p:spPr>
          <a:xfrm>
            <a:off x="801765" y="349790"/>
            <a:ext cx="5508000" cy="936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1"/>
              </a:buClr>
              <a:buSzPts val="2650"/>
              <a:buFont typeface="Arial"/>
              <a:buNone/>
              <a:defRPr sz="265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18"/>
          <p:cNvSpPr txBox="1"/>
          <p:nvPr>
            <p:ph idx="1" type="body"/>
          </p:nvPr>
        </p:nvSpPr>
        <p:spPr>
          <a:xfrm>
            <a:off x="801765" y="1521640"/>
            <a:ext cx="9887644" cy="3974666"/>
          </a:xfrm>
          <a:prstGeom prst="rect">
            <a:avLst/>
          </a:prstGeom>
          <a:noFill/>
          <a:ln>
            <a:noFill/>
          </a:ln>
        </p:spPr>
        <p:txBody>
          <a:bodyPr anchorCtr="0" anchor="t" bIns="45700" lIns="91425" spcFirstLastPara="1" rIns="91425" wrap="square" tIns="45700">
            <a:norm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342900" lvl="1" marL="914400" algn="l">
              <a:lnSpc>
                <a:spcPct val="90000"/>
              </a:lnSpc>
              <a:spcBef>
                <a:spcPts val="500"/>
              </a:spcBef>
              <a:spcAft>
                <a:spcPts val="0"/>
              </a:spcAft>
              <a:buClr>
                <a:schemeClr val="dk1"/>
              </a:buClr>
              <a:buSzPts val="1800"/>
              <a:buChar char="•"/>
              <a:defRPr/>
            </a:lvl2pPr>
            <a:lvl3pPr indent="-355600" lvl="2" marL="1371600" algn="l">
              <a:lnSpc>
                <a:spcPct val="90000"/>
              </a:lnSpc>
              <a:spcBef>
                <a:spcPts val="600"/>
              </a:spcBef>
              <a:spcAft>
                <a:spcPts val="0"/>
              </a:spcAft>
              <a:buClr>
                <a:schemeClr val="dk1"/>
              </a:buClr>
              <a:buSzPts val="20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grpSp>
        <p:nvGrpSpPr>
          <p:cNvPr id="47" name="Google Shape;47;p18"/>
          <p:cNvGrpSpPr/>
          <p:nvPr/>
        </p:nvGrpSpPr>
        <p:grpSpPr>
          <a:xfrm>
            <a:off x="1" y="0"/>
            <a:ext cx="795308" cy="936001"/>
            <a:chOff x="5663" y="1680"/>
            <a:chExt cx="814" cy="958"/>
          </a:xfrm>
        </p:grpSpPr>
        <p:sp>
          <p:nvSpPr>
            <p:cNvPr id="48" name="Google Shape;48;p18"/>
            <p:cNvSpPr/>
            <p:nvPr/>
          </p:nvSpPr>
          <p:spPr>
            <a:xfrm>
              <a:off x="5663" y="1680"/>
              <a:ext cx="669" cy="685"/>
            </a:xfrm>
            <a:custGeom>
              <a:rect b="b" l="l" r="r" t="t"/>
              <a:pathLst>
                <a:path extrusionOk="0" h="287" w="280">
                  <a:moveTo>
                    <a:pt x="280" y="65"/>
                  </a:moveTo>
                  <a:cubicBezTo>
                    <a:pt x="280" y="42"/>
                    <a:pt x="276" y="21"/>
                    <a:pt x="270" y="0"/>
                  </a:cubicBezTo>
                  <a:cubicBezTo>
                    <a:pt x="0" y="0"/>
                    <a:pt x="0" y="0"/>
                    <a:pt x="0" y="0"/>
                  </a:cubicBezTo>
                  <a:cubicBezTo>
                    <a:pt x="0" y="280"/>
                    <a:pt x="0" y="280"/>
                    <a:pt x="0" y="280"/>
                  </a:cubicBezTo>
                  <a:cubicBezTo>
                    <a:pt x="19" y="285"/>
                    <a:pt x="38" y="287"/>
                    <a:pt x="58" y="287"/>
                  </a:cubicBezTo>
                  <a:cubicBezTo>
                    <a:pt x="180" y="287"/>
                    <a:pt x="280" y="188"/>
                    <a:pt x="280" y="65"/>
                  </a:cubicBezTo>
                  <a:close/>
                </a:path>
              </a:pathLst>
            </a:custGeom>
            <a:solidFill>
              <a:srgbClr val="58BCA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49" name="Google Shape;49;p18"/>
            <p:cNvSpPr/>
            <p:nvPr/>
          </p:nvSpPr>
          <p:spPr>
            <a:xfrm>
              <a:off x="5858" y="1924"/>
              <a:ext cx="619" cy="714"/>
            </a:xfrm>
            <a:custGeom>
              <a:rect b="b" l="l" r="r" t="t"/>
              <a:pathLst>
                <a:path extrusionOk="0" h="714" w="619">
                  <a:moveTo>
                    <a:pt x="0" y="714"/>
                  </a:moveTo>
                  <a:lnTo>
                    <a:pt x="0" y="0"/>
                  </a:lnTo>
                  <a:lnTo>
                    <a:pt x="619" y="358"/>
                  </a:lnTo>
                  <a:lnTo>
                    <a:pt x="0" y="714"/>
                  </a:lnTo>
                  <a:close/>
                  <a:moveTo>
                    <a:pt x="20" y="33"/>
                  </a:moveTo>
                  <a:lnTo>
                    <a:pt x="20" y="680"/>
                  </a:lnTo>
                  <a:lnTo>
                    <a:pt x="581" y="358"/>
                  </a:lnTo>
                  <a:lnTo>
                    <a:pt x="20" y="33"/>
                  </a:lnTo>
                  <a:close/>
                </a:path>
              </a:pathLst>
            </a:custGeom>
            <a:solidFill>
              <a:srgbClr val="C7429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50" name="Google Shape;50;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
        <p:nvSpPr>
          <p:cNvPr id="51" name="Google Shape;51;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B - One line heading only">
  <p:cSld name="Title and Content B - One line heading only">
    <p:spTree>
      <p:nvGrpSpPr>
        <p:cNvPr id="257" name="Shape 257"/>
        <p:cNvGrpSpPr/>
        <p:nvPr/>
      </p:nvGrpSpPr>
      <p:grpSpPr>
        <a:xfrm>
          <a:off x="0" y="0"/>
          <a:ext cx="0" cy="0"/>
          <a:chOff x="0" y="0"/>
          <a:chExt cx="0" cy="0"/>
        </a:xfrm>
      </p:grpSpPr>
      <p:sp>
        <p:nvSpPr>
          <p:cNvPr id="258" name="Google Shape;258;p34"/>
          <p:cNvSpPr txBox="1"/>
          <p:nvPr>
            <p:ph type="title"/>
          </p:nvPr>
        </p:nvSpPr>
        <p:spPr>
          <a:xfrm>
            <a:off x="801765" y="385350"/>
            <a:ext cx="9900000" cy="468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2200"/>
              <a:buFont typeface="Arial"/>
              <a:buNone/>
              <a:defRPr sz="22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9" name="Google Shape;259;p34"/>
          <p:cNvSpPr txBox="1"/>
          <p:nvPr>
            <p:ph idx="1" type="body"/>
          </p:nvPr>
        </p:nvSpPr>
        <p:spPr>
          <a:xfrm>
            <a:off x="801765" y="1521640"/>
            <a:ext cx="9900000"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228600" lvl="1" marL="914400" algn="l">
              <a:lnSpc>
                <a:spcPct val="100000"/>
              </a:lnSpc>
              <a:spcBef>
                <a:spcPts val="500"/>
              </a:spcBef>
              <a:spcAft>
                <a:spcPts val="0"/>
              </a:spcAft>
              <a:buClr>
                <a:schemeClr val="dk1"/>
              </a:buClr>
              <a:buSzPts val="1800"/>
              <a:buNone/>
              <a:defRPr/>
            </a:lvl2pPr>
            <a:lvl3pPr indent="-354330" lvl="2" marL="1371600" algn="l">
              <a:lnSpc>
                <a:spcPct val="100000"/>
              </a:lnSpc>
              <a:spcBef>
                <a:spcPts val="6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pic>
        <p:nvPicPr>
          <p:cNvPr id="260" name="Google Shape;260;p34"/>
          <p:cNvPicPr preferRelativeResize="0"/>
          <p:nvPr/>
        </p:nvPicPr>
        <p:blipFill rotWithShape="1">
          <a:blip r:embed="rId2">
            <a:alphaModFix/>
          </a:blip>
          <a:srcRect b="0" l="0" r="0" t="0"/>
          <a:stretch/>
        </p:blipFill>
        <p:spPr>
          <a:xfrm>
            <a:off x="444259" y="396502"/>
            <a:ext cx="352425" cy="400050"/>
          </a:xfrm>
          <a:prstGeom prst="rect">
            <a:avLst/>
          </a:prstGeom>
          <a:noFill/>
          <a:ln>
            <a:noFill/>
          </a:ln>
        </p:spPr>
      </p:pic>
      <p:sp>
        <p:nvSpPr>
          <p:cNvPr id="261" name="Google Shape;261;p34"/>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262" name="Google Shape;262;p34"/>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3" name="Google Shape;263;p34"/>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B">
  <p:cSld name="Title and Content B">
    <p:spTree>
      <p:nvGrpSpPr>
        <p:cNvPr id="264" name="Shape 264"/>
        <p:cNvGrpSpPr/>
        <p:nvPr/>
      </p:nvGrpSpPr>
      <p:grpSpPr>
        <a:xfrm>
          <a:off x="0" y="0"/>
          <a:ext cx="0" cy="0"/>
          <a:chOff x="0" y="0"/>
          <a:chExt cx="0" cy="0"/>
        </a:xfrm>
      </p:grpSpPr>
      <p:pic>
        <p:nvPicPr>
          <p:cNvPr id="265" name="Google Shape;265;p35"/>
          <p:cNvPicPr preferRelativeResize="0"/>
          <p:nvPr/>
        </p:nvPicPr>
        <p:blipFill rotWithShape="1">
          <a:blip r:embed="rId2">
            <a:alphaModFix/>
          </a:blip>
          <a:srcRect b="0" l="0" r="0" t="0"/>
          <a:stretch/>
        </p:blipFill>
        <p:spPr>
          <a:xfrm>
            <a:off x="624840" y="495300"/>
            <a:ext cx="183592" cy="208401"/>
          </a:xfrm>
          <a:prstGeom prst="rect">
            <a:avLst/>
          </a:prstGeom>
          <a:noFill/>
          <a:ln>
            <a:noFill/>
          </a:ln>
        </p:spPr>
      </p:pic>
      <p:sp>
        <p:nvSpPr>
          <p:cNvPr id="266" name="Google Shape;266;p35"/>
          <p:cNvSpPr txBox="1"/>
          <p:nvPr>
            <p:ph type="title"/>
          </p:nvPr>
        </p:nvSpPr>
        <p:spPr>
          <a:xfrm>
            <a:off x="801765" y="385350"/>
            <a:ext cx="9900000" cy="468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2200"/>
              <a:buFont typeface="Arial"/>
              <a:buNone/>
              <a:defRPr sz="22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descr="Text Box" id="267" name="Google Shape;267;p35"/>
          <p:cNvSpPr txBox="1"/>
          <p:nvPr>
            <p:ph idx="1" type="body"/>
          </p:nvPr>
        </p:nvSpPr>
        <p:spPr>
          <a:xfrm>
            <a:off x="0" y="830490"/>
            <a:ext cx="9913620" cy="490960"/>
          </a:xfrm>
          <a:prstGeom prst="rect">
            <a:avLst/>
          </a:prstGeom>
          <a:solidFill>
            <a:schemeClr val="accent6"/>
          </a:solidFill>
          <a:ln>
            <a:noFill/>
          </a:ln>
        </p:spPr>
        <p:txBody>
          <a:bodyPr anchorCtr="0" anchor="ctr" bIns="45700" lIns="864000" spcFirstLastPara="1" rIns="3600000" wrap="square" tIns="72000">
            <a:noAutofit/>
          </a:bodyPr>
          <a:lstStyle>
            <a:lvl1pPr indent="-228600" lvl="0" marL="457200" algn="l">
              <a:lnSpc>
                <a:spcPct val="100000"/>
              </a:lnSpc>
              <a:spcBef>
                <a:spcPts val="600"/>
              </a:spcBef>
              <a:spcAft>
                <a:spcPts val="0"/>
              </a:spcAft>
              <a:buClr>
                <a:schemeClr val="dk1"/>
              </a:buClr>
              <a:buSzPts val="1150"/>
              <a:buFont typeface="Arial"/>
              <a:buNone/>
              <a:defRPr sz="1150"/>
            </a:lvl1pPr>
            <a:lvl2pPr indent="-228600" lvl="1" marL="914400" algn="l">
              <a:lnSpc>
                <a:spcPct val="100000"/>
              </a:lnSpc>
              <a:spcBef>
                <a:spcPts val="500"/>
              </a:spcBef>
              <a:spcAft>
                <a:spcPts val="0"/>
              </a:spcAft>
              <a:buClr>
                <a:schemeClr val="dk1"/>
              </a:buClr>
              <a:buSzPts val="1300"/>
              <a:buFont typeface="Arial"/>
              <a:buNone/>
              <a:defRPr sz="1300"/>
            </a:lvl2pPr>
            <a:lvl3pPr indent="-228600" lvl="2" marL="1371600" algn="l">
              <a:lnSpc>
                <a:spcPct val="100000"/>
              </a:lnSpc>
              <a:spcBef>
                <a:spcPts val="500"/>
              </a:spcBef>
              <a:spcAft>
                <a:spcPts val="0"/>
              </a:spcAft>
              <a:buClr>
                <a:schemeClr val="dk1"/>
              </a:buClr>
              <a:buSzPts val="1760"/>
              <a:buNone/>
              <a:defRPr sz="1600"/>
            </a:lvl3pPr>
            <a:lvl4pPr indent="-228600" lvl="3" marL="1828800" algn="l">
              <a:lnSpc>
                <a:spcPct val="100000"/>
              </a:lnSpc>
              <a:spcBef>
                <a:spcPts val="500"/>
              </a:spcBef>
              <a:spcAft>
                <a:spcPts val="0"/>
              </a:spcAft>
              <a:buClr>
                <a:schemeClr val="dk1"/>
              </a:buClr>
              <a:buSzPts val="1300"/>
              <a:buNone/>
              <a:defRPr sz="1300"/>
            </a:lvl4pPr>
            <a:lvl5pPr indent="-228600" lvl="4" marL="2286000" algn="l">
              <a:lnSpc>
                <a:spcPct val="100000"/>
              </a:lnSpc>
              <a:spcBef>
                <a:spcPts val="500"/>
              </a:spcBef>
              <a:spcAft>
                <a:spcPts val="0"/>
              </a:spcAft>
              <a:buClr>
                <a:schemeClr val="dk1"/>
              </a:buClr>
              <a:buSzPts val="1300"/>
              <a:buFont typeface="Arial"/>
              <a:buNone/>
              <a:defRPr sz="1300"/>
            </a:lvl5pPr>
            <a:lvl6pPr indent="-228600" lvl="5" marL="2743200" algn="l">
              <a:lnSpc>
                <a:spcPct val="100000"/>
              </a:lnSpc>
              <a:spcBef>
                <a:spcPts val="500"/>
              </a:spcBef>
              <a:spcAft>
                <a:spcPts val="0"/>
              </a:spcAft>
              <a:buClr>
                <a:schemeClr val="dk1"/>
              </a:buClr>
              <a:buSzPts val="1300"/>
              <a:buFont typeface="Arial"/>
              <a:buNone/>
              <a:defRPr sz="1300"/>
            </a:lvl6pPr>
            <a:lvl7pPr indent="-228600" lvl="6" marL="3200400" algn="l">
              <a:lnSpc>
                <a:spcPct val="100000"/>
              </a:lnSpc>
              <a:spcBef>
                <a:spcPts val="500"/>
              </a:spcBef>
              <a:spcAft>
                <a:spcPts val="0"/>
              </a:spcAft>
              <a:buClr>
                <a:schemeClr val="dk1"/>
              </a:buClr>
              <a:buSzPts val="1300"/>
              <a:buFont typeface="Arial"/>
              <a:buNone/>
              <a:defRPr sz="1300"/>
            </a:lvl7pPr>
            <a:lvl8pPr indent="-228600" lvl="7" marL="3657600" algn="l">
              <a:lnSpc>
                <a:spcPct val="100000"/>
              </a:lnSpc>
              <a:spcBef>
                <a:spcPts val="500"/>
              </a:spcBef>
              <a:spcAft>
                <a:spcPts val="0"/>
              </a:spcAft>
              <a:buClr>
                <a:schemeClr val="dk1"/>
              </a:buClr>
              <a:buSzPts val="1300"/>
              <a:buFont typeface="Arial"/>
              <a:buNone/>
              <a:defRPr sz="1300"/>
            </a:lvl8pPr>
            <a:lvl9pPr indent="-228600" lvl="8" marL="4114800" algn="l">
              <a:lnSpc>
                <a:spcPct val="100000"/>
              </a:lnSpc>
              <a:spcBef>
                <a:spcPts val="500"/>
              </a:spcBef>
              <a:spcAft>
                <a:spcPts val="0"/>
              </a:spcAft>
              <a:buClr>
                <a:schemeClr val="dk1"/>
              </a:buClr>
              <a:buSzPts val="1300"/>
              <a:buFont typeface="Arial"/>
              <a:buNone/>
              <a:defRPr sz="1300"/>
            </a:lvl9pPr>
          </a:lstStyle>
          <a:p/>
        </p:txBody>
      </p:sp>
      <p:sp>
        <p:nvSpPr>
          <p:cNvPr id="268" name="Google Shape;268;p35"/>
          <p:cNvSpPr txBox="1"/>
          <p:nvPr>
            <p:ph idx="2" type="body"/>
          </p:nvPr>
        </p:nvSpPr>
        <p:spPr>
          <a:xfrm>
            <a:off x="801765" y="1521640"/>
            <a:ext cx="9900000"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228600" lvl="1" marL="914400" algn="l">
              <a:lnSpc>
                <a:spcPct val="100000"/>
              </a:lnSpc>
              <a:spcBef>
                <a:spcPts val="500"/>
              </a:spcBef>
              <a:spcAft>
                <a:spcPts val="0"/>
              </a:spcAft>
              <a:buClr>
                <a:schemeClr val="dk1"/>
              </a:buClr>
              <a:buSzPts val="1800"/>
              <a:buNone/>
              <a:defRPr/>
            </a:lvl2pPr>
            <a:lvl3pPr indent="-354330" lvl="2" marL="1371600" algn="l">
              <a:lnSpc>
                <a:spcPct val="100000"/>
              </a:lnSpc>
              <a:spcBef>
                <a:spcPts val="6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269" name="Google Shape;269;p35"/>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270" name="Google Shape;270;p35"/>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1" name="Google Shape;271;p35"/>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D">
  <p:cSld name="Title and Content D">
    <p:spTree>
      <p:nvGrpSpPr>
        <p:cNvPr id="272" name="Shape 272"/>
        <p:cNvGrpSpPr/>
        <p:nvPr/>
      </p:nvGrpSpPr>
      <p:grpSpPr>
        <a:xfrm>
          <a:off x="0" y="0"/>
          <a:ext cx="0" cy="0"/>
          <a:chOff x="0" y="0"/>
          <a:chExt cx="0" cy="0"/>
        </a:xfrm>
      </p:grpSpPr>
      <p:sp>
        <p:nvSpPr>
          <p:cNvPr id="273" name="Google Shape;273;p36"/>
          <p:cNvSpPr txBox="1"/>
          <p:nvPr>
            <p:ph type="title"/>
          </p:nvPr>
        </p:nvSpPr>
        <p:spPr>
          <a:xfrm>
            <a:off x="801765" y="349790"/>
            <a:ext cx="5508000" cy="93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2650"/>
              <a:buFont typeface="Arial"/>
              <a:buNone/>
              <a:defRPr sz="265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4" name="Google Shape;274;p36"/>
          <p:cNvSpPr txBox="1"/>
          <p:nvPr>
            <p:ph idx="1" type="body"/>
          </p:nvPr>
        </p:nvSpPr>
        <p:spPr>
          <a:xfrm>
            <a:off x="801765" y="1521640"/>
            <a:ext cx="7200000"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228600" lvl="1" marL="914400" algn="l">
              <a:lnSpc>
                <a:spcPct val="100000"/>
              </a:lnSpc>
              <a:spcBef>
                <a:spcPts val="500"/>
              </a:spcBef>
              <a:spcAft>
                <a:spcPts val="0"/>
              </a:spcAft>
              <a:buClr>
                <a:schemeClr val="dk1"/>
              </a:buClr>
              <a:buSzPts val="1800"/>
              <a:buNone/>
              <a:defRPr/>
            </a:lvl2pPr>
            <a:lvl3pPr indent="-354330" lvl="2" marL="1371600" algn="l">
              <a:lnSpc>
                <a:spcPct val="100000"/>
              </a:lnSpc>
              <a:spcBef>
                <a:spcPts val="6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descr="Pull-Out Quote Shape" id="275" name="Google Shape;275;p36"/>
          <p:cNvSpPr txBox="1"/>
          <p:nvPr>
            <p:ph idx="2" type="body"/>
          </p:nvPr>
        </p:nvSpPr>
        <p:spPr>
          <a:xfrm>
            <a:off x="8188452" y="3194495"/>
            <a:ext cx="4003548" cy="3663506"/>
          </a:xfrm>
          <a:prstGeom prst="rect">
            <a:avLst/>
          </a:prstGeom>
          <a:solidFill>
            <a:schemeClr val="accent1"/>
          </a:solidFill>
          <a:ln>
            <a:noFill/>
          </a:ln>
        </p:spPr>
        <p:txBody>
          <a:bodyPr anchorCtr="0" anchor="t" bIns="45700" lIns="1512000" spcFirstLastPara="1" rIns="648000" wrap="square" tIns="1944000">
            <a:noAutofit/>
          </a:bodyPr>
          <a:lstStyle>
            <a:lvl1pPr indent="-228600" lvl="0" marL="457200" algn="l">
              <a:lnSpc>
                <a:spcPct val="100000"/>
              </a:lnSpc>
              <a:spcBef>
                <a:spcPts val="600"/>
              </a:spcBef>
              <a:spcAft>
                <a:spcPts val="0"/>
              </a:spcAft>
              <a:buClr>
                <a:schemeClr val="lt1"/>
              </a:buClr>
              <a:buSzPts val="1650"/>
              <a:buFont typeface="Arial"/>
              <a:buNone/>
              <a:defRPr sz="1650">
                <a:solidFill>
                  <a:schemeClr val="lt1"/>
                </a:solidFill>
              </a:defRPr>
            </a:lvl1pPr>
            <a:lvl2pPr indent="-228600" lvl="1" marL="914400" algn="l">
              <a:lnSpc>
                <a:spcPct val="100000"/>
              </a:lnSpc>
              <a:spcBef>
                <a:spcPts val="500"/>
              </a:spcBef>
              <a:spcAft>
                <a:spcPts val="0"/>
              </a:spcAft>
              <a:buClr>
                <a:schemeClr val="lt1"/>
              </a:buClr>
              <a:buSzPts val="1650"/>
              <a:buFont typeface="Arial"/>
              <a:buNone/>
              <a:defRPr sz="1650">
                <a:solidFill>
                  <a:schemeClr val="lt1"/>
                </a:solidFill>
              </a:defRPr>
            </a:lvl2pPr>
            <a:lvl3pPr indent="-228600" lvl="2" marL="1371600" algn="l">
              <a:lnSpc>
                <a:spcPct val="100000"/>
              </a:lnSpc>
              <a:spcBef>
                <a:spcPts val="500"/>
              </a:spcBef>
              <a:spcAft>
                <a:spcPts val="0"/>
              </a:spcAft>
              <a:buClr>
                <a:schemeClr val="lt1"/>
              </a:buClr>
              <a:buSzPts val="1815"/>
              <a:buNone/>
              <a:defRPr sz="1650">
                <a:solidFill>
                  <a:schemeClr val="lt1"/>
                </a:solidFill>
              </a:defRPr>
            </a:lvl3pPr>
            <a:lvl4pPr indent="-228600" lvl="3" marL="1828800" algn="l">
              <a:lnSpc>
                <a:spcPct val="100000"/>
              </a:lnSpc>
              <a:spcBef>
                <a:spcPts val="500"/>
              </a:spcBef>
              <a:spcAft>
                <a:spcPts val="0"/>
              </a:spcAft>
              <a:buClr>
                <a:schemeClr val="lt1"/>
              </a:buClr>
              <a:buSzPts val="1650"/>
              <a:buNone/>
              <a:defRPr sz="1650">
                <a:solidFill>
                  <a:schemeClr val="lt1"/>
                </a:solidFill>
              </a:defRPr>
            </a:lvl4pPr>
            <a:lvl5pPr indent="-228600" lvl="4" marL="2286000" algn="l">
              <a:lnSpc>
                <a:spcPct val="100000"/>
              </a:lnSpc>
              <a:spcBef>
                <a:spcPts val="500"/>
              </a:spcBef>
              <a:spcAft>
                <a:spcPts val="0"/>
              </a:spcAft>
              <a:buClr>
                <a:schemeClr val="lt1"/>
              </a:buClr>
              <a:buSzPts val="1650"/>
              <a:buFont typeface="Arial"/>
              <a:buNone/>
              <a:defRPr sz="1650">
                <a:solidFill>
                  <a:schemeClr val="lt1"/>
                </a:solidFill>
              </a:defRPr>
            </a:lvl5pPr>
            <a:lvl6pPr indent="-228600" lvl="5" marL="2743200" algn="l">
              <a:lnSpc>
                <a:spcPct val="100000"/>
              </a:lnSpc>
              <a:spcBef>
                <a:spcPts val="500"/>
              </a:spcBef>
              <a:spcAft>
                <a:spcPts val="0"/>
              </a:spcAft>
              <a:buClr>
                <a:schemeClr val="lt1"/>
              </a:buClr>
              <a:buSzPts val="1650"/>
              <a:buFont typeface="Arial"/>
              <a:buNone/>
              <a:defRPr sz="1650">
                <a:solidFill>
                  <a:schemeClr val="lt1"/>
                </a:solidFill>
              </a:defRPr>
            </a:lvl6pPr>
            <a:lvl7pPr indent="-228600" lvl="6" marL="3200400" algn="l">
              <a:lnSpc>
                <a:spcPct val="100000"/>
              </a:lnSpc>
              <a:spcBef>
                <a:spcPts val="500"/>
              </a:spcBef>
              <a:spcAft>
                <a:spcPts val="0"/>
              </a:spcAft>
              <a:buClr>
                <a:schemeClr val="lt1"/>
              </a:buClr>
              <a:buSzPts val="1650"/>
              <a:buFont typeface="Arial"/>
              <a:buNone/>
              <a:defRPr sz="1650">
                <a:solidFill>
                  <a:schemeClr val="lt1"/>
                </a:solidFill>
              </a:defRPr>
            </a:lvl7pPr>
            <a:lvl8pPr indent="-228600" lvl="7" marL="3657600" algn="l">
              <a:lnSpc>
                <a:spcPct val="100000"/>
              </a:lnSpc>
              <a:spcBef>
                <a:spcPts val="500"/>
              </a:spcBef>
              <a:spcAft>
                <a:spcPts val="0"/>
              </a:spcAft>
              <a:buClr>
                <a:schemeClr val="lt1"/>
              </a:buClr>
              <a:buSzPts val="1650"/>
              <a:buFont typeface="Arial"/>
              <a:buNone/>
              <a:defRPr sz="1650">
                <a:solidFill>
                  <a:schemeClr val="lt1"/>
                </a:solidFill>
              </a:defRPr>
            </a:lvl8pPr>
            <a:lvl9pPr indent="-228600" lvl="8" marL="4114800" algn="l">
              <a:lnSpc>
                <a:spcPct val="100000"/>
              </a:lnSpc>
              <a:spcBef>
                <a:spcPts val="500"/>
              </a:spcBef>
              <a:spcAft>
                <a:spcPts val="0"/>
              </a:spcAft>
              <a:buClr>
                <a:schemeClr val="lt1"/>
              </a:buClr>
              <a:buSzPts val="1650"/>
              <a:buFont typeface="Arial"/>
              <a:buNone/>
              <a:defRPr sz="1650">
                <a:solidFill>
                  <a:schemeClr val="lt1"/>
                </a:solidFill>
              </a:defRPr>
            </a:lvl9pPr>
          </a:lstStyle>
          <a:p/>
        </p:txBody>
      </p:sp>
      <p:sp>
        <p:nvSpPr>
          <p:cNvPr id="276" name="Google Shape;276;p36"/>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277" name="Google Shape;277;p36"/>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8" name="Google Shape;278;p36"/>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grpSp>
        <p:nvGrpSpPr>
          <p:cNvPr id="279" name="Google Shape;279;p36"/>
          <p:cNvGrpSpPr/>
          <p:nvPr/>
        </p:nvGrpSpPr>
        <p:grpSpPr>
          <a:xfrm>
            <a:off x="1" y="0"/>
            <a:ext cx="795308" cy="936001"/>
            <a:chOff x="5663" y="1680"/>
            <a:chExt cx="814" cy="958"/>
          </a:xfrm>
        </p:grpSpPr>
        <p:sp>
          <p:nvSpPr>
            <p:cNvPr id="280" name="Google Shape;280;p36"/>
            <p:cNvSpPr/>
            <p:nvPr/>
          </p:nvSpPr>
          <p:spPr>
            <a:xfrm>
              <a:off x="5663" y="1680"/>
              <a:ext cx="669" cy="685"/>
            </a:xfrm>
            <a:custGeom>
              <a:rect b="b" l="l" r="r" t="t"/>
              <a:pathLst>
                <a:path extrusionOk="0" h="287" w="280">
                  <a:moveTo>
                    <a:pt x="280" y="65"/>
                  </a:moveTo>
                  <a:cubicBezTo>
                    <a:pt x="280" y="42"/>
                    <a:pt x="276" y="21"/>
                    <a:pt x="270" y="0"/>
                  </a:cubicBezTo>
                  <a:cubicBezTo>
                    <a:pt x="0" y="0"/>
                    <a:pt x="0" y="0"/>
                    <a:pt x="0" y="0"/>
                  </a:cubicBezTo>
                  <a:cubicBezTo>
                    <a:pt x="0" y="280"/>
                    <a:pt x="0" y="280"/>
                    <a:pt x="0" y="280"/>
                  </a:cubicBezTo>
                  <a:cubicBezTo>
                    <a:pt x="19" y="285"/>
                    <a:pt x="38" y="287"/>
                    <a:pt x="58" y="287"/>
                  </a:cubicBezTo>
                  <a:cubicBezTo>
                    <a:pt x="180" y="287"/>
                    <a:pt x="280" y="188"/>
                    <a:pt x="280" y="65"/>
                  </a:cubicBezTo>
                  <a:close/>
                </a:path>
              </a:pathLst>
            </a:custGeom>
            <a:solidFill>
              <a:srgbClr val="58BCA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1" name="Google Shape;281;p36"/>
            <p:cNvSpPr/>
            <p:nvPr/>
          </p:nvSpPr>
          <p:spPr>
            <a:xfrm>
              <a:off x="5858" y="1924"/>
              <a:ext cx="619" cy="714"/>
            </a:xfrm>
            <a:custGeom>
              <a:rect b="b" l="l" r="r" t="t"/>
              <a:pathLst>
                <a:path extrusionOk="0" h="714" w="619">
                  <a:moveTo>
                    <a:pt x="0" y="714"/>
                  </a:moveTo>
                  <a:lnTo>
                    <a:pt x="0" y="0"/>
                  </a:lnTo>
                  <a:lnTo>
                    <a:pt x="619" y="358"/>
                  </a:lnTo>
                  <a:lnTo>
                    <a:pt x="0" y="714"/>
                  </a:lnTo>
                  <a:close/>
                  <a:moveTo>
                    <a:pt x="20" y="33"/>
                  </a:moveTo>
                  <a:lnTo>
                    <a:pt x="20" y="680"/>
                  </a:lnTo>
                  <a:lnTo>
                    <a:pt x="581" y="358"/>
                  </a:lnTo>
                  <a:lnTo>
                    <a:pt x="20" y="33"/>
                  </a:lnTo>
                  <a:close/>
                </a:path>
              </a:pathLst>
            </a:custGeom>
            <a:solidFill>
              <a:srgbClr val="C7429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E">
  <p:cSld name="Title and Content E">
    <p:spTree>
      <p:nvGrpSpPr>
        <p:cNvPr id="282" name="Shape 282"/>
        <p:cNvGrpSpPr/>
        <p:nvPr/>
      </p:nvGrpSpPr>
      <p:grpSpPr>
        <a:xfrm>
          <a:off x="0" y="0"/>
          <a:ext cx="0" cy="0"/>
          <a:chOff x="0" y="0"/>
          <a:chExt cx="0" cy="0"/>
        </a:xfrm>
      </p:grpSpPr>
      <p:sp>
        <p:nvSpPr>
          <p:cNvPr id="283" name="Google Shape;283;p37"/>
          <p:cNvSpPr txBox="1"/>
          <p:nvPr>
            <p:ph type="title"/>
          </p:nvPr>
        </p:nvSpPr>
        <p:spPr>
          <a:xfrm>
            <a:off x="801765" y="278670"/>
            <a:ext cx="8496000" cy="468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2200"/>
              <a:buFont typeface="Arial"/>
              <a:buNone/>
              <a:defRPr sz="22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4" name="Google Shape;284;p37"/>
          <p:cNvSpPr txBox="1"/>
          <p:nvPr>
            <p:ph idx="1" type="body"/>
          </p:nvPr>
        </p:nvSpPr>
        <p:spPr>
          <a:xfrm>
            <a:off x="801765" y="1521640"/>
            <a:ext cx="9900000"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228600" lvl="1" marL="914400" algn="l">
              <a:lnSpc>
                <a:spcPct val="100000"/>
              </a:lnSpc>
              <a:spcBef>
                <a:spcPts val="500"/>
              </a:spcBef>
              <a:spcAft>
                <a:spcPts val="0"/>
              </a:spcAft>
              <a:buClr>
                <a:schemeClr val="dk1"/>
              </a:buClr>
              <a:buSzPts val="1800"/>
              <a:buNone/>
              <a:defRPr/>
            </a:lvl2pPr>
            <a:lvl3pPr indent="-354330" lvl="2" marL="1371600" algn="l">
              <a:lnSpc>
                <a:spcPct val="100000"/>
              </a:lnSpc>
              <a:spcBef>
                <a:spcPts val="6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285" name="Google Shape;285;p37"/>
          <p:cNvSpPr/>
          <p:nvPr/>
        </p:nvSpPr>
        <p:spPr>
          <a:xfrm>
            <a:off x="3175" y="0"/>
            <a:ext cx="10177145" cy="901101"/>
          </a:xfrm>
          <a:custGeom>
            <a:rect b="b" l="l" r="r" t="t"/>
            <a:pathLst>
              <a:path extrusionOk="0" h="376" w="4275">
                <a:moveTo>
                  <a:pt x="4275" y="0"/>
                </a:moveTo>
                <a:cubicBezTo>
                  <a:pt x="4275" y="0"/>
                  <a:pt x="4275" y="0"/>
                  <a:pt x="4275" y="0"/>
                </a:cubicBezTo>
                <a:cubicBezTo>
                  <a:pt x="4259" y="0"/>
                  <a:pt x="4259" y="0"/>
                  <a:pt x="4259" y="0"/>
                </a:cubicBezTo>
                <a:cubicBezTo>
                  <a:pt x="4259" y="0"/>
                  <a:pt x="4259" y="0"/>
                  <a:pt x="4259" y="0"/>
                </a:cubicBezTo>
                <a:cubicBezTo>
                  <a:pt x="4259" y="199"/>
                  <a:pt x="4098" y="360"/>
                  <a:pt x="3899" y="360"/>
                </a:cubicBezTo>
                <a:cubicBezTo>
                  <a:pt x="0" y="360"/>
                  <a:pt x="0" y="360"/>
                  <a:pt x="0" y="360"/>
                </a:cubicBezTo>
                <a:cubicBezTo>
                  <a:pt x="0" y="376"/>
                  <a:pt x="0" y="376"/>
                  <a:pt x="0" y="376"/>
                </a:cubicBezTo>
                <a:cubicBezTo>
                  <a:pt x="3899" y="376"/>
                  <a:pt x="3899" y="376"/>
                  <a:pt x="3899" y="376"/>
                </a:cubicBezTo>
                <a:cubicBezTo>
                  <a:pt x="4106" y="376"/>
                  <a:pt x="4275" y="207"/>
                  <a:pt x="4275"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6" name="Google Shape;286;p37"/>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287" name="Google Shape;287;p37"/>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8" name="Google Shape;288;p37"/>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Image A">
  <p:cSld name="Content and Image A">
    <p:spTree>
      <p:nvGrpSpPr>
        <p:cNvPr id="289" name="Shape 289"/>
        <p:cNvGrpSpPr/>
        <p:nvPr/>
      </p:nvGrpSpPr>
      <p:grpSpPr>
        <a:xfrm>
          <a:off x="0" y="0"/>
          <a:ext cx="0" cy="0"/>
          <a:chOff x="0" y="0"/>
          <a:chExt cx="0" cy="0"/>
        </a:xfrm>
      </p:grpSpPr>
      <p:sp>
        <p:nvSpPr>
          <p:cNvPr id="290" name="Google Shape;290;p38"/>
          <p:cNvSpPr txBox="1"/>
          <p:nvPr>
            <p:ph type="title"/>
          </p:nvPr>
        </p:nvSpPr>
        <p:spPr>
          <a:xfrm>
            <a:off x="801765" y="349790"/>
            <a:ext cx="5508000" cy="93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2650"/>
              <a:buFont typeface="Arial"/>
              <a:buNone/>
              <a:defRPr sz="265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1" name="Google Shape;291;p38"/>
          <p:cNvSpPr txBox="1"/>
          <p:nvPr>
            <p:ph idx="1" type="body"/>
          </p:nvPr>
        </p:nvSpPr>
        <p:spPr>
          <a:xfrm>
            <a:off x="801765" y="1521640"/>
            <a:ext cx="8784000"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228600" lvl="1" marL="914400" algn="l">
              <a:lnSpc>
                <a:spcPct val="100000"/>
              </a:lnSpc>
              <a:spcBef>
                <a:spcPts val="500"/>
              </a:spcBef>
              <a:spcAft>
                <a:spcPts val="0"/>
              </a:spcAft>
              <a:buClr>
                <a:schemeClr val="dk1"/>
              </a:buClr>
              <a:buSzPts val="1800"/>
              <a:buNone/>
              <a:defRPr/>
            </a:lvl2pPr>
            <a:lvl3pPr indent="-354330" lvl="2" marL="1371600" algn="l">
              <a:lnSpc>
                <a:spcPct val="100000"/>
              </a:lnSpc>
              <a:spcBef>
                <a:spcPts val="6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grpSp>
        <p:nvGrpSpPr>
          <p:cNvPr id="292" name="Google Shape;292;p38"/>
          <p:cNvGrpSpPr/>
          <p:nvPr/>
        </p:nvGrpSpPr>
        <p:grpSpPr>
          <a:xfrm>
            <a:off x="1" y="0"/>
            <a:ext cx="795308" cy="936001"/>
            <a:chOff x="5663" y="1680"/>
            <a:chExt cx="814" cy="958"/>
          </a:xfrm>
        </p:grpSpPr>
        <p:sp>
          <p:nvSpPr>
            <p:cNvPr id="293" name="Google Shape;293;p38"/>
            <p:cNvSpPr/>
            <p:nvPr/>
          </p:nvSpPr>
          <p:spPr>
            <a:xfrm>
              <a:off x="5663" y="1680"/>
              <a:ext cx="669" cy="685"/>
            </a:xfrm>
            <a:custGeom>
              <a:rect b="b" l="l" r="r" t="t"/>
              <a:pathLst>
                <a:path extrusionOk="0" h="287" w="280">
                  <a:moveTo>
                    <a:pt x="280" y="65"/>
                  </a:moveTo>
                  <a:cubicBezTo>
                    <a:pt x="280" y="42"/>
                    <a:pt x="276" y="21"/>
                    <a:pt x="270" y="0"/>
                  </a:cubicBezTo>
                  <a:cubicBezTo>
                    <a:pt x="0" y="0"/>
                    <a:pt x="0" y="0"/>
                    <a:pt x="0" y="0"/>
                  </a:cubicBezTo>
                  <a:cubicBezTo>
                    <a:pt x="0" y="280"/>
                    <a:pt x="0" y="280"/>
                    <a:pt x="0" y="280"/>
                  </a:cubicBezTo>
                  <a:cubicBezTo>
                    <a:pt x="19" y="285"/>
                    <a:pt x="38" y="287"/>
                    <a:pt x="58" y="287"/>
                  </a:cubicBezTo>
                  <a:cubicBezTo>
                    <a:pt x="180" y="287"/>
                    <a:pt x="280" y="188"/>
                    <a:pt x="280" y="65"/>
                  </a:cubicBezTo>
                  <a:close/>
                </a:path>
              </a:pathLst>
            </a:custGeom>
            <a:solidFill>
              <a:srgbClr val="58BCA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4" name="Google Shape;294;p38"/>
            <p:cNvSpPr/>
            <p:nvPr/>
          </p:nvSpPr>
          <p:spPr>
            <a:xfrm>
              <a:off x="5858" y="1924"/>
              <a:ext cx="619" cy="714"/>
            </a:xfrm>
            <a:custGeom>
              <a:rect b="b" l="l" r="r" t="t"/>
              <a:pathLst>
                <a:path extrusionOk="0" h="714" w="619">
                  <a:moveTo>
                    <a:pt x="0" y="714"/>
                  </a:moveTo>
                  <a:lnTo>
                    <a:pt x="0" y="0"/>
                  </a:lnTo>
                  <a:lnTo>
                    <a:pt x="619" y="358"/>
                  </a:lnTo>
                  <a:lnTo>
                    <a:pt x="0" y="714"/>
                  </a:lnTo>
                  <a:close/>
                  <a:moveTo>
                    <a:pt x="20" y="33"/>
                  </a:moveTo>
                  <a:lnTo>
                    <a:pt x="20" y="680"/>
                  </a:lnTo>
                  <a:lnTo>
                    <a:pt x="581" y="358"/>
                  </a:lnTo>
                  <a:lnTo>
                    <a:pt x="20" y="33"/>
                  </a:lnTo>
                  <a:close/>
                </a:path>
              </a:pathLst>
            </a:custGeom>
            <a:solidFill>
              <a:srgbClr val="C7429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descr="Image Placeholder" id="295" name="Google Shape;295;p38"/>
          <p:cNvSpPr/>
          <p:nvPr>
            <p:ph idx="2" type="pic"/>
          </p:nvPr>
        </p:nvSpPr>
        <p:spPr>
          <a:xfrm>
            <a:off x="10134600" y="3152775"/>
            <a:ext cx="2059496" cy="3705797"/>
          </a:xfrm>
          <a:prstGeom prst="rect">
            <a:avLst/>
          </a:prstGeom>
          <a:solidFill>
            <a:srgbClr val="BFBFBF"/>
          </a:solidFill>
          <a:ln>
            <a:noFill/>
          </a:ln>
        </p:spPr>
      </p:sp>
      <p:sp>
        <p:nvSpPr>
          <p:cNvPr id="296" name="Google Shape;296;p38"/>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297" name="Google Shape;297;p38"/>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8" name="Google Shape;298;p38"/>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Image B">
  <p:cSld name="Content and Image B">
    <p:spTree>
      <p:nvGrpSpPr>
        <p:cNvPr id="299" name="Shape 299"/>
        <p:cNvGrpSpPr/>
        <p:nvPr/>
      </p:nvGrpSpPr>
      <p:grpSpPr>
        <a:xfrm>
          <a:off x="0" y="0"/>
          <a:ext cx="0" cy="0"/>
          <a:chOff x="0" y="0"/>
          <a:chExt cx="0" cy="0"/>
        </a:xfrm>
      </p:grpSpPr>
      <p:sp>
        <p:nvSpPr>
          <p:cNvPr id="300" name="Google Shape;300;p39"/>
          <p:cNvSpPr txBox="1"/>
          <p:nvPr>
            <p:ph type="title"/>
          </p:nvPr>
        </p:nvSpPr>
        <p:spPr>
          <a:xfrm>
            <a:off x="801765" y="349790"/>
            <a:ext cx="5508000" cy="93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2650"/>
              <a:buFont typeface="Arial"/>
              <a:buNone/>
              <a:defRPr sz="265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1" name="Google Shape;301;p39"/>
          <p:cNvSpPr txBox="1"/>
          <p:nvPr>
            <p:ph idx="1" type="body"/>
          </p:nvPr>
        </p:nvSpPr>
        <p:spPr>
          <a:xfrm>
            <a:off x="801765" y="1521640"/>
            <a:ext cx="8784000"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228600" lvl="1" marL="914400" algn="l">
              <a:lnSpc>
                <a:spcPct val="100000"/>
              </a:lnSpc>
              <a:spcBef>
                <a:spcPts val="500"/>
              </a:spcBef>
              <a:spcAft>
                <a:spcPts val="0"/>
              </a:spcAft>
              <a:buClr>
                <a:schemeClr val="dk1"/>
              </a:buClr>
              <a:buSzPts val="1800"/>
              <a:buNone/>
              <a:defRPr/>
            </a:lvl2pPr>
            <a:lvl3pPr indent="-354330" lvl="2" marL="1371600" algn="l">
              <a:lnSpc>
                <a:spcPct val="100000"/>
              </a:lnSpc>
              <a:spcBef>
                <a:spcPts val="6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descr="Image Placeholder" id="302" name="Google Shape;302;p39"/>
          <p:cNvSpPr/>
          <p:nvPr>
            <p:ph idx="2" type="pic"/>
          </p:nvPr>
        </p:nvSpPr>
        <p:spPr>
          <a:xfrm>
            <a:off x="8188452" y="3194495"/>
            <a:ext cx="4003548" cy="3663506"/>
          </a:xfrm>
          <a:prstGeom prst="rect">
            <a:avLst/>
          </a:prstGeom>
          <a:solidFill>
            <a:srgbClr val="BFBFBF"/>
          </a:solidFill>
          <a:ln>
            <a:noFill/>
          </a:ln>
        </p:spPr>
      </p:sp>
      <p:grpSp>
        <p:nvGrpSpPr>
          <p:cNvPr id="303" name="Google Shape;303;p39"/>
          <p:cNvGrpSpPr/>
          <p:nvPr/>
        </p:nvGrpSpPr>
        <p:grpSpPr>
          <a:xfrm>
            <a:off x="1" y="0"/>
            <a:ext cx="795308" cy="936001"/>
            <a:chOff x="5663" y="1680"/>
            <a:chExt cx="814" cy="958"/>
          </a:xfrm>
        </p:grpSpPr>
        <p:sp>
          <p:nvSpPr>
            <p:cNvPr id="304" name="Google Shape;304;p39"/>
            <p:cNvSpPr/>
            <p:nvPr/>
          </p:nvSpPr>
          <p:spPr>
            <a:xfrm>
              <a:off x="5663" y="1680"/>
              <a:ext cx="669" cy="685"/>
            </a:xfrm>
            <a:custGeom>
              <a:rect b="b" l="l" r="r" t="t"/>
              <a:pathLst>
                <a:path extrusionOk="0" h="287" w="280">
                  <a:moveTo>
                    <a:pt x="280" y="65"/>
                  </a:moveTo>
                  <a:cubicBezTo>
                    <a:pt x="280" y="42"/>
                    <a:pt x="276" y="21"/>
                    <a:pt x="270" y="0"/>
                  </a:cubicBezTo>
                  <a:cubicBezTo>
                    <a:pt x="0" y="0"/>
                    <a:pt x="0" y="0"/>
                    <a:pt x="0" y="0"/>
                  </a:cubicBezTo>
                  <a:cubicBezTo>
                    <a:pt x="0" y="280"/>
                    <a:pt x="0" y="280"/>
                    <a:pt x="0" y="280"/>
                  </a:cubicBezTo>
                  <a:cubicBezTo>
                    <a:pt x="19" y="285"/>
                    <a:pt x="38" y="287"/>
                    <a:pt x="58" y="287"/>
                  </a:cubicBezTo>
                  <a:cubicBezTo>
                    <a:pt x="180" y="287"/>
                    <a:pt x="280" y="188"/>
                    <a:pt x="280" y="65"/>
                  </a:cubicBezTo>
                  <a:close/>
                </a:path>
              </a:pathLst>
            </a:custGeom>
            <a:solidFill>
              <a:srgbClr val="58BCA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5" name="Google Shape;305;p39"/>
            <p:cNvSpPr/>
            <p:nvPr/>
          </p:nvSpPr>
          <p:spPr>
            <a:xfrm>
              <a:off x="5858" y="1924"/>
              <a:ext cx="619" cy="714"/>
            </a:xfrm>
            <a:custGeom>
              <a:rect b="b" l="l" r="r" t="t"/>
              <a:pathLst>
                <a:path extrusionOk="0" h="714" w="619">
                  <a:moveTo>
                    <a:pt x="0" y="714"/>
                  </a:moveTo>
                  <a:lnTo>
                    <a:pt x="0" y="0"/>
                  </a:lnTo>
                  <a:lnTo>
                    <a:pt x="619" y="358"/>
                  </a:lnTo>
                  <a:lnTo>
                    <a:pt x="0" y="714"/>
                  </a:lnTo>
                  <a:close/>
                  <a:moveTo>
                    <a:pt x="20" y="33"/>
                  </a:moveTo>
                  <a:lnTo>
                    <a:pt x="20" y="680"/>
                  </a:lnTo>
                  <a:lnTo>
                    <a:pt x="581" y="358"/>
                  </a:lnTo>
                  <a:lnTo>
                    <a:pt x="20" y="33"/>
                  </a:lnTo>
                  <a:close/>
                </a:path>
              </a:pathLst>
            </a:custGeom>
            <a:solidFill>
              <a:srgbClr val="C7429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06" name="Google Shape;306;p39"/>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307" name="Google Shape;307;p39"/>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8" name="Google Shape;308;p39"/>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Image C">
  <p:cSld name="Content and Image C">
    <p:spTree>
      <p:nvGrpSpPr>
        <p:cNvPr id="309" name="Shape 309"/>
        <p:cNvGrpSpPr/>
        <p:nvPr/>
      </p:nvGrpSpPr>
      <p:grpSpPr>
        <a:xfrm>
          <a:off x="0" y="0"/>
          <a:ext cx="0" cy="0"/>
          <a:chOff x="0" y="0"/>
          <a:chExt cx="0" cy="0"/>
        </a:xfrm>
      </p:grpSpPr>
      <p:sp>
        <p:nvSpPr>
          <p:cNvPr id="310" name="Google Shape;310;p40"/>
          <p:cNvSpPr txBox="1"/>
          <p:nvPr>
            <p:ph type="title"/>
          </p:nvPr>
        </p:nvSpPr>
        <p:spPr>
          <a:xfrm>
            <a:off x="801765" y="385350"/>
            <a:ext cx="9900000" cy="468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2200"/>
              <a:buFont typeface="Arial"/>
              <a:buNone/>
              <a:defRPr sz="220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1" name="Google Shape;311;p40"/>
          <p:cNvSpPr txBox="1"/>
          <p:nvPr>
            <p:ph idx="1" type="body"/>
          </p:nvPr>
        </p:nvSpPr>
        <p:spPr>
          <a:xfrm>
            <a:off x="801765" y="1521640"/>
            <a:ext cx="9900000"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228600" lvl="1" marL="914400" algn="l">
              <a:lnSpc>
                <a:spcPct val="100000"/>
              </a:lnSpc>
              <a:spcBef>
                <a:spcPts val="500"/>
              </a:spcBef>
              <a:spcAft>
                <a:spcPts val="0"/>
              </a:spcAft>
              <a:buClr>
                <a:schemeClr val="dk1"/>
              </a:buClr>
              <a:buSzPts val="1800"/>
              <a:buNone/>
              <a:defRPr/>
            </a:lvl2pPr>
            <a:lvl3pPr indent="-354330" lvl="2" marL="1371600" algn="l">
              <a:lnSpc>
                <a:spcPct val="100000"/>
              </a:lnSpc>
              <a:spcBef>
                <a:spcPts val="6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descr="Image Placeholder" id="312" name="Google Shape;312;p40"/>
          <p:cNvSpPr/>
          <p:nvPr>
            <p:ph idx="2" type="pic"/>
          </p:nvPr>
        </p:nvSpPr>
        <p:spPr>
          <a:xfrm>
            <a:off x="8174546" y="5294662"/>
            <a:ext cx="4019550" cy="1563910"/>
          </a:xfrm>
          <a:prstGeom prst="rect">
            <a:avLst/>
          </a:prstGeom>
          <a:solidFill>
            <a:srgbClr val="BFBFBF"/>
          </a:solidFill>
          <a:ln>
            <a:noFill/>
          </a:ln>
        </p:spPr>
      </p:sp>
      <p:pic>
        <p:nvPicPr>
          <p:cNvPr id="313" name="Google Shape;313;p40"/>
          <p:cNvPicPr preferRelativeResize="0"/>
          <p:nvPr/>
        </p:nvPicPr>
        <p:blipFill rotWithShape="1">
          <a:blip r:embed="rId2">
            <a:alphaModFix/>
          </a:blip>
          <a:srcRect b="0" l="0" r="0" t="0"/>
          <a:stretch/>
        </p:blipFill>
        <p:spPr>
          <a:xfrm>
            <a:off x="444259" y="396502"/>
            <a:ext cx="352425" cy="400050"/>
          </a:xfrm>
          <a:prstGeom prst="rect">
            <a:avLst/>
          </a:prstGeom>
          <a:noFill/>
          <a:ln>
            <a:noFill/>
          </a:ln>
        </p:spPr>
      </p:pic>
      <p:sp>
        <p:nvSpPr>
          <p:cNvPr id="314" name="Google Shape;314;p40"/>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315" name="Google Shape;315;p40"/>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6" name="Google Shape;316;p40"/>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Table A">
  <p:cSld name="Content and Table A">
    <p:spTree>
      <p:nvGrpSpPr>
        <p:cNvPr id="317" name="Shape 317"/>
        <p:cNvGrpSpPr/>
        <p:nvPr/>
      </p:nvGrpSpPr>
      <p:grpSpPr>
        <a:xfrm>
          <a:off x="0" y="0"/>
          <a:ext cx="0" cy="0"/>
          <a:chOff x="0" y="0"/>
          <a:chExt cx="0" cy="0"/>
        </a:xfrm>
      </p:grpSpPr>
      <p:sp>
        <p:nvSpPr>
          <p:cNvPr id="318" name="Google Shape;318;p41"/>
          <p:cNvSpPr txBox="1"/>
          <p:nvPr>
            <p:ph type="title"/>
          </p:nvPr>
        </p:nvSpPr>
        <p:spPr>
          <a:xfrm>
            <a:off x="801765" y="349790"/>
            <a:ext cx="5508000" cy="93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2650"/>
              <a:buFont typeface="Arial"/>
              <a:buNone/>
              <a:defRPr sz="265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9" name="Google Shape;319;p41"/>
          <p:cNvSpPr txBox="1"/>
          <p:nvPr>
            <p:ph idx="1" type="body"/>
          </p:nvPr>
        </p:nvSpPr>
        <p:spPr>
          <a:xfrm>
            <a:off x="877965" y="1582600"/>
            <a:ext cx="3636000" cy="4356000"/>
          </a:xfrm>
          <a:prstGeom prst="rect">
            <a:avLst/>
          </a:prstGeom>
          <a:solidFill>
            <a:schemeClr val="accent6"/>
          </a:solidFill>
          <a:ln>
            <a:noFill/>
          </a:ln>
        </p:spPr>
        <p:txBody>
          <a:bodyPr anchorCtr="0" anchor="t" bIns="45700" lIns="216000" spcFirstLastPara="1" rIns="91425" wrap="square" tIns="252000">
            <a:noAutofit/>
          </a:bodyPr>
          <a:lstStyle>
            <a:lvl1pPr indent="-228600" lvl="0" marL="457200" marR="0" algn="l">
              <a:lnSpc>
                <a:spcPct val="90000"/>
              </a:lnSpc>
              <a:spcBef>
                <a:spcPts val="1000"/>
              </a:spcBef>
              <a:spcAft>
                <a:spcPts val="0"/>
              </a:spcAft>
              <a:buClr>
                <a:schemeClr val="dk1"/>
              </a:buClr>
              <a:buSzPts val="1600"/>
              <a:buFont typeface="Arial"/>
              <a:buNone/>
              <a:defRPr sz="1600"/>
            </a:lvl1pPr>
            <a:lvl2pPr indent="-228600" lvl="1" marL="914400" algn="l">
              <a:lnSpc>
                <a:spcPct val="100000"/>
              </a:lnSpc>
              <a:spcBef>
                <a:spcPts val="500"/>
              </a:spcBef>
              <a:spcAft>
                <a:spcPts val="0"/>
              </a:spcAft>
              <a:buClr>
                <a:schemeClr val="dk1"/>
              </a:buClr>
              <a:buSzPts val="1200"/>
              <a:buNone/>
              <a:defRPr sz="1200"/>
            </a:lvl2pPr>
            <a:lvl3pPr indent="-312419" lvl="2" marL="1371600" algn="l">
              <a:lnSpc>
                <a:spcPct val="100000"/>
              </a:lnSpc>
              <a:spcBef>
                <a:spcPts val="600"/>
              </a:spcBef>
              <a:spcAft>
                <a:spcPts val="0"/>
              </a:spcAft>
              <a:buClr>
                <a:schemeClr val="dk1"/>
              </a:buClr>
              <a:buSzPts val="1320"/>
              <a:buChar char="•"/>
              <a:defRPr sz="1200"/>
            </a:lvl3pPr>
            <a:lvl4pPr indent="-304800" lvl="3" marL="1828800" algn="l">
              <a:lnSpc>
                <a:spcPct val="100000"/>
              </a:lnSpc>
              <a:spcBef>
                <a:spcPts val="500"/>
              </a:spcBef>
              <a:spcAft>
                <a:spcPts val="0"/>
              </a:spcAft>
              <a:buClr>
                <a:schemeClr val="dk1"/>
              </a:buClr>
              <a:buSzPts val="1200"/>
              <a:buChar char="–"/>
              <a:defRPr sz="1200"/>
            </a:lvl4pPr>
            <a:lvl5pPr indent="-228600" lvl="4" marL="2286000" algn="l">
              <a:lnSpc>
                <a:spcPct val="100000"/>
              </a:lnSpc>
              <a:spcBef>
                <a:spcPts val="500"/>
              </a:spcBef>
              <a:spcAft>
                <a:spcPts val="0"/>
              </a:spcAft>
              <a:buClr>
                <a:schemeClr val="dk1"/>
              </a:buClr>
              <a:buSzPts val="1200"/>
              <a:buNone/>
              <a:defRPr sz="1200"/>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320" name="Google Shape;320;p41"/>
          <p:cNvSpPr txBox="1"/>
          <p:nvPr>
            <p:ph idx="2" type="body"/>
          </p:nvPr>
        </p:nvSpPr>
        <p:spPr>
          <a:xfrm>
            <a:off x="4992515" y="1582599"/>
            <a:ext cx="2936639" cy="4355999"/>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dk1"/>
              </a:buClr>
              <a:buSzPts val="2300"/>
              <a:buFont typeface="Arial"/>
              <a:buNone/>
              <a:defRPr sz="2300"/>
            </a:lvl1pPr>
            <a:lvl2pPr indent="-228600" lvl="1" marL="914400" algn="l">
              <a:lnSpc>
                <a:spcPct val="100000"/>
              </a:lnSpc>
              <a:spcBef>
                <a:spcPts val="500"/>
              </a:spcBef>
              <a:spcAft>
                <a:spcPts val="0"/>
              </a:spcAft>
              <a:buClr>
                <a:schemeClr val="dk1"/>
              </a:buClr>
              <a:buSzPts val="1800"/>
              <a:buNone/>
              <a:defRPr/>
            </a:lvl2pPr>
            <a:lvl3pPr indent="-354330" lvl="2" marL="1371600" algn="l">
              <a:lnSpc>
                <a:spcPct val="100000"/>
              </a:lnSpc>
              <a:spcBef>
                <a:spcPts val="600"/>
              </a:spcBef>
              <a:spcAft>
                <a:spcPts val="0"/>
              </a:spcAft>
              <a:buClr>
                <a:schemeClr val="dk1"/>
              </a:buClr>
              <a:buSzPts val="1980"/>
              <a:buChar char="•"/>
              <a:defRPr/>
            </a:lvl3pPr>
            <a:lvl4pPr indent="-342900" lvl="3" marL="1828800" algn="l">
              <a:lnSpc>
                <a:spcPct val="100000"/>
              </a:lnSpc>
              <a:spcBef>
                <a:spcPts val="500"/>
              </a:spcBef>
              <a:spcAft>
                <a:spcPts val="0"/>
              </a:spcAft>
              <a:buClr>
                <a:schemeClr val="dk1"/>
              </a:buClr>
              <a:buSzPts val="1800"/>
              <a:buChar char="–"/>
              <a:defRPr/>
            </a:lvl4pPr>
            <a:lvl5pPr indent="-228600" lvl="4" marL="2286000" algn="l">
              <a:lnSpc>
                <a:spcPct val="100000"/>
              </a:lnSpc>
              <a:spcBef>
                <a:spcPts val="500"/>
              </a:spcBef>
              <a:spcAft>
                <a:spcPts val="0"/>
              </a:spcAft>
              <a:buClr>
                <a:schemeClr val="dk1"/>
              </a:buClr>
              <a:buSzPts val="1800"/>
              <a:buNone/>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321" name="Google Shape;321;p41"/>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322" name="Google Shape;322;p41"/>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3" name="Google Shape;323;p41"/>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grpSp>
        <p:nvGrpSpPr>
          <p:cNvPr id="324" name="Google Shape;324;p41"/>
          <p:cNvGrpSpPr/>
          <p:nvPr/>
        </p:nvGrpSpPr>
        <p:grpSpPr>
          <a:xfrm>
            <a:off x="1" y="0"/>
            <a:ext cx="795308" cy="936001"/>
            <a:chOff x="5663" y="1680"/>
            <a:chExt cx="814" cy="958"/>
          </a:xfrm>
        </p:grpSpPr>
        <p:sp>
          <p:nvSpPr>
            <p:cNvPr id="325" name="Google Shape;325;p41"/>
            <p:cNvSpPr/>
            <p:nvPr/>
          </p:nvSpPr>
          <p:spPr>
            <a:xfrm>
              <a:off x="5663" y="1680"/>
              <a:ext cx="669" cy="685"/>
            </a:xfrm>
            <a:custGeom>
              <a:rect b="b" l="l" r="r" t="t"/>
              <a:pathLst>
                <a:path extrusionOk="0" h="287" w="280">
                  <a:moveTo>
                    <a:pt x="280" y="65"/>
                  </a:moveTo>
                  <a:cubicBezTo>
                    <a:pt x="280" y="42"/>
                    <a:pt x="276" y="21"/>
                    <a:pt x="270" y="0"/>
                  </a:cubicBezTo>
                  <a:cubicBezTo>
                    <a:pt x="0" y="0"/>
                    <a:pt x="0" y="0"/>
                    <a:pt x="0" y="0"/>
                  </a:cubicBezTo>
                  <a:cubicBezTo>
                    <a:pt x="0" y="280"/>
                    <a:pt x="0" y="280"/>
                    <a:pt x="0" y="280"/>
                  </a:cubicBezTo>
                  <a:cubicBezTo>
                    <a:pt x="19" y="285"/>
                    <a:pt x="38" y="287"/>
                    <a:pt x="58" y="287"/>
                  </a:cubicBezTo>
                  <a:cubicBezTo>
                    <a:pt x="180" y="287"/>
                    <a:pt x="280" y="188"/>
                    <a:pt x="280" y="65"/>
                  </a:cubicBezTo>
                  <a:close/>
                </a:path>
              </a:pathLst>
            </a:custGeom>
            <a:solidFill>
              <a:srgbClr val="58BCA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6" name="Google Shape;326;p41"/>
            <p:cNvSpPr/>
            <p:nvPr/>
          </p:nvSpPr>
          <p:spPr>
            <a:xfrm>
              <a:off x="5858" y="1924"/>
              <a:ext cx="619" cy="714"/>
            </a:xfrm>
            <a:custGeom>
              <a:rect b="b" l="l" r="r" t="t"/>
              <a:pathLst>
                <a:path extrusionOk="0" h="714" w="619">
                  <a:moveTo>
                    <a:pt x="0" y="714"/>
                  </a:moveTo>
                  <a:lnTo>
                    <a:pt x="0" y="0"/>
                  </a:lnTo>
                  <a:lnTo>
                    <a:pt x="619" y="358"/>
                  </a:lnTo>
                  <a:lnTo>
                    <a:pt x="0" y="714"/>
                  </a:lnTo>
                  <a:close/>
                  <a:moveTo>
                    <a:pt x="20" y="33"/>
                  </a:moveTo>
                  <a:lnTo>
                    <a:pt x="20" y="680"/>
                  </a:lnTo>
                  <a:lnTo>
                    <a:pt x="581" y="358"/>
                  </a:lnTo>
                  <a:lnTo>
                    <a:pt x="20" y="33"/>
                  </a:lnTo>
                  <a:close/>
                </a:path>
              </a:pathLst>
            </a:custGeom>
            <a:solidFill>
              <a:srgbClr val="C7429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Table B">
  <p:cSld name="Content and Table B">
    <p:spTree>
      <p:nvGrpSpPr>
        <p:cNvPr id="327" name="Shape 327"/>
        <p:cNvGrpSpPr/>
        <p:nvPr/>
      </p:nvGrpSpPr>
      <p:grpSpPr>
        <a:xfrm>
          <a:off x="0" y="0"/>
          <a:ext cx="0" cy="0"/>
          <a:chOff x="0" y="0"/>
          <a:chExt cx="0" cy="0"/>
        </a:xfrm>
      </p:grpSpPr>
      <p:sp>
        <p:nvSpPr>
          <p:cNvPr id="328" name="Google Shape;328;p42"/>
          <p:cNvSpPr txBox="1"/>
          <p:nvPr>
            <p:ph type="title"/>
          </p:nvPr>
        </p:nvSpPr>
        <p:spPr>
          <a:xfrm>
            <a:off x="801765" y="349790"/>
            <a:ext cx="5508000" cy="93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dk1"/>
              </a:buClr>
              <a:buSzPts val="2650"/>
              <a:buFont typeface="Arial"/>
              <a:buNone/>
              <a:defRPr sz="2650">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9" name="Google Shape;329;p42"/>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AU"/>
              <a:t>‹#›</a:t>
            </a:fld>
            <a:endParaRPr/>
          </a:p>
        </p:txBody>
      </p:sp>
      <p:sp>
        <p:nvSpPr>
          <p:cNvPr id="330" name="Google Shape;330;p42"/>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1" name="Google Shape;331;p42"/>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grpSp>
        <p:nvGrpSpPr>
          <p:cNvPr id="332" name="Google Shape;332;p42"/>
          <p:cNvGrpSpPr/>
          <p:nvPr/>
        </p:nvGrpSpPr>
        <p:grpSpPr>
          <a:xfrm>
            <a:off x="1" y="0"/>
            <a:ext cx="795308" cy="936001"/>
            <a:chOff x="5663" y="1680"/>
            <a:chExt cx="814" cy="958"/>
          </a:xfrm>
        </p:grpSpPr>
        <p:sp>
          <p:nvSpPr>
            <p:cNvPr id="333" name="Google Shape;333;p42"/>
            <p:cNvSpPr/>
            <p:nvPr/>
          </p:nvSpPr>
          <p:spPr>
            <a:xfrm>
              <a:off x="5663" y="1680"/>
              <a:ext cx="669" cy="685"/>
            </a:xfrm>
            <a:custGeom>
              <a:rect b="b" l="l" r="r" t="t"/>
              <a:pathLst>
                <a:path extrusionOk="0" h="287" w="280">
                  <a:moveTo>
                    <a:pt x="280" y="65"/>
                  </a:moveTo>
                  <a:cubicBezTo>
                    <a:pt x="280" y="42"/>
                    <a:pt x="276" y="21"/>
                    <a:pt x="270" y="0"/>
                  </a:cubicBezTo>
                  <a:cubicBezTo>
                    <a:pt x="0" y="0"/>
                    <a:pt x="0" y="0"/>
                    <a:pt x="0" y="0"/>
                  </a:cubicBezTo>
                  <a:cubicBezTo>
                    <a:pt x="0" y="280"/>
                    <a:pt x="0" y="280"/>
                    <a:pt x="0" y="280"/>
                  </a:cubicBezTo>
                  <a:cubicBezTo>
                    <a:pt x="19" y="285"/>
                    <a:pt x="38" y="287"/>
                    <a:pt x="58" y="287"/>
                  </a:cubicBezTo>
                  <a:cubicBezTo>
                    <a:pt x="180" y="287"/>
                    <a:pt x="280" y="188"/>
                    <a:pt x="280" y="65"/>
                  </a:cubicBezTo>
                  <a:close/>
                </a:path>
              </a:pathLst>
            </a:custGeom>
            <a:solidFill>
              <a:srgbClr val="58BCA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4" name="Google Shape;334;p42"/>
            <p:cNvSpPr/>
            <p:nvPr/>
          </p:nvSpPr>
          <p:spPr>
            <a:xfrm>
              <a:off x="5858" y="1924"/>
              <a:ext cx="619" cy="714"/>
            </a:xfrm>
            <a:custGeom>
              <a:rect b="b" l="l" r="r" t="t"/>
              <a:pathLst>
                <a:path extrusionOk="0" h="714" w="619">
                  <a:moveTo>
                    <a:pt x="0" y="714"/>
                  </a:moveTo>
                  <a:lnTo>
                    <a:pt x="0" y="0"/>
                  </a:lnTo>
                  <a:lnTo>
                    <a:pt x="619" y="358"/>
                  </a:lnTo>
                  <a:lnTo>
                    <a:pt x="0" y="714"/>
                  </a:lnTo>
                  <a:close/>
                  <a:moveTo>
                    <a:pt x="20" y="33"/>
                  </a:moveTo>
                  <a:lnTo>
                    <a:pt x="20" y="680"/>
                  </a:lnTo>
                  <a:lnTo>
                    <a:pt x="581" y="358"/>
                  </a:lnTo>
                  <a:lnTo>
                    <a:pt x="20" y="33"/>
                  </a:lnTo>
                  <a:close/>
                </a:path>
              </a:pathLst>
            </a:custGeom>
            <a:solidFill>
              <a:srgbClr val="C7429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with Background A">
  <p:cSld name="Title and Content with Background A">
    <p:spTree>
      <p:nvGrpSpPr>
        <p:cNvPr id="335" name="Shape 335"/>
        <p:cNvGrpSpPr/>
        <p:nvPr/>
      </p:nvGrpSpPr>
      <p:grpSpPr>
        <a:xfrm>
          <a:off x="0" y="0"/>
          <a:ext cx="0" cy="0"/>
          <a:chOff x="0" y="0"/>
          <a:chExt cx="0" cy="0"/>
        </a:xfrm>
      </p:grpSpPr>
      <p:sp>
        <p:nvSpPr>
          <p:cNvPr id="336" name="Google Shape;336;p43"/>
          <p:cNvSpPr/>
          <p:nvPr/>
        </p:nvSpPr>
        <p:spPr>
          <a:xfrm>
            <a:off x="0" y="0"/>
            <a:ext cx="12191999" cy="6858000"/>
          </a:xfrm>
          <a:prstGeom prst="rect">
            <a:avLst/>
          </a:prstGeom>
          <a:solidFill>
            <a:srgbClr val="37363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7" name="Google Shape;337;p43"/>
          <p:cNvSpPr/>
          <p:nvPr/>
        </p:nvSpPr>
        <p:spPr>
          <a:xfrm>
            <a:off x="0" y="911590"/>
            <a:ext cx="8415146" cy="5034820"/>
          </a:xfrm>
          <a:custGeom>
            <a:rect b="b" l="l" r="r" t="t"/>
            <a:pathLst>
              <a:path extrusionOk="0" h="5034820" w="8415146">
                <a:moveTo>
                  <a:pt x="0" y="5034820"/>
                </a:moveTo>
                <a:lnTo>
                  <a:pt x="5898261" y="5034820"/>
                </a:lnTo>
                <a:cubicBezTo>
                  <a:pt x="7287101" y="5034820"/>
                  <a:pt x="8415147" y="3908393"/>
                  <a:pt x="8415147" y="2517934"/>
                </a:cubicBezTo>
                <a:cubicBezTo>
                  <a:pt x="8415242" y="1127093"/>
                  <a:pt x="7288816" y="0"/>
                  <a:pt x="5898261" y="0"/>
                </a:cubicBezTo>
                <a:lnTo>
                  <a:pt x="0" y="0"/>
                </a:lnTo>
                <a:lnTo>
                  <a:pt x="0" y="503482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8" name="Google Shape;338;p43"/>
          <p:cNvSpPr txBox="1"/>
          <p:nvPr>
            <p:ph type="title"/>
          </p:nvPr>
        </p:nvSpPr>
        <p:spPr>
          <a:xfrm>
            <a:off x="801765" y="1473196"/>
            <a:ext cx="5508000" cy="93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lt1"/>
              </a:buClr>
              <a:buSzPts val="2650"/>
              <a:buFont typeface="Arial"/>
              <a:buNone/>
              <a:defRPr sz="265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9" name="Google Shape;339;p43"/>
          <p:cNvSpPr txBox="1"/>
          <p:nvPr>
            <p:ph idx="1" type="body"/>
          </p:nvPr>
        </p:nvSpPr>
        <p:spPr>
          <a:xfrm>
            <a:off x="801764" y="2662888"/>
            <a:ext cx="5507999" cy="2664000"/>
          </a:xfrm>
          <a:prstGeom prst="rect">
            <a:avLst/>
          </a:prstGeom>
          <a:noFill/>
          <a:ln>
            <a:noFill/>
          </a:ln>
        </p:spPr>
        <p:txBody>
          <a:bodyPr anchorCtr="0" anchor="t" bIns="45700" lIns="90000" spcFirstLastPara="1" rIns="91425" wrap="square" tIns="90000">
            <a:noAutofit/>
          </a:bodyPr>
          <a:lstStyle>
            <a:lvl1pPr indent="-228600" lvl="0" marL="457200" marR="0" algn="l">
              <a:lnSpc>
                <a:spcPct val="90000"/>
              </a:lnSpc>
              <a:spcBef>
                <a:spcPts val="1000"/>
              </a:spcBef>
              <a:spcAft>
                <a:spcPts val="0"/>
              </a:spcAft>
              <a:buClr>
                <a:schemeClr val="lt1"/>
              </a:buClr>
              <a:buSzPts val="1600"/>
              <a:buFont typeface="Arial"/>
              <a:buNone/>
              <a:defRPr sz="1600">
                <a:solidFill>
                  <a:schemeClr val="lt1"/>
                </a:solidFill>
              </a:defRPr>
            </a:lvl1pPr>
            <a:lvl2pPr indent="-228600" lvl="1" marL="914400" algn="l">
              <a:lnSpc>
                <a:spcPct val="100000"/>
              </a:lnSpc>
              <a:spcBef>
                <a:spcPts val="500"/>
              </a:spcBef>
              <a:spcAft>
                <a:spcPts val="0"/>
              </a:spcAft>
              <a:buClr>
                <a:schemeClr val="lt1"/>
              </a:buClr>
              <a:buSzPts val="1200"/>
              <a:buNone/>
              <a:defRPr sz="1200">
                <a:solidFill>
                  <a:schemeClr val="lt1"/>
                </a:solidFill>
              </a:defRPr>
            </a:lvl2pPr>
            <a:lvl3pPr indent="-312419" lvl="2" marL="1371600" algn="l">
              <a:lnSpc>
                <a:spcPct val="100000"/>
              </a:lnSpc>
              <a:spcBef>
                <a:spcPts val="600"/>
              </a:spcBef>
              <a:spcAft>
                <a:spcPts val="0"/>
              </a:spcAft>
              <a:buClr>
                <a:schemeClr val="lt1"/>
              </a:buClr>
              <a:buSzPts val="1320"/>
              <a:buChar char="•"/>
              <a:defRPr sz="1200">
                <a:solidFill>
                  <a:schemeClr val="lt1"/>
                </a:solidFill>
              </a:defRPr>
            </a:lvl3pPr>
            <a:lvl4pPr indent="-304800" lvl="3" marL="1828800" algn="l">
              <a:lnSpc>
                <a:spcPct val="100000"/>
              </a:lnSpc>
              <a:spcBef>
                <a:spcPts val="500"/>
              </a:spcBef>
              <a:spcAft>
                <a:spcPts val="0"/>
              </a:spcAft>
              <a:buClr>
                <a:schemeClr val="lt1"/>
              </a:buClr>
              <a:buSzPts val="1200"/>
              <a:buChar char="–"/>
              <a:defRPr sz="1200">
                <a:solidFill>
                  <a:schemeClr val="lt1"/>
                </a:solidFill>
              </a:defRPr>
            </a:lvl4pPr>
            <a:lvl5pPr indent="-228600" lvl="4" marL="2286000" algn="l">
              <a:lnSpc>
                <a:spcPct val="100000"/>
              </a:lnSpc>
              <a:spcBef>
                <a:spcPts val="500"/>
              </a:spcBef>
              <a:spcAft>
                <a:spcPts val="0"/>
              </a:spcAft>
              <a:buClr>
                <a:schemeClr val="lt1"/>
              </a:buClr>
              <a:buSzPts val="1200"/>
              <a:buNone/>
              <a:defRPr sz="1200">
                <a:solidFill>
                  <a:schemeClr val="lt1"/>
                </a:solidFill>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pic>
        <p:nvPicPr>
          <p:cNvPr descr="Deakin Logo" id="340" name="Google Shape;340;p43"/>
          <p:cNvPicPr preferRelativeResize="0"/>
          <p:nvPr/>
        </p:nvPicPr>
        <p:blipFill rotWithShape="1">
          <a:blip r:embed="rId2">
            <a:alphaModFix/>
          </a:blip>
          <a:srcRect b="0" l="0" r="0" t="0"/>
          <a:stretch/>
        </p:blipFill>
        <p:spPr>
          <a:xfrm>
            <a:off x="10810240" y="345808"/>
            <a:ext cx="1038747" cy="1037217"/>
          </a:xfrm>
          <a:prstGeom prst="rect">
            <a:avLst/>
          </a:prstGeom>
          <a:noFill/>
          <a:ln>
            <a:noFill/>
          </a:ln>
        </p:spPr>
      </p:pic>
      <p:sp>
        <p:nvSpPr>
          <p:cNvPr id="341" name="Google Shape;341;p43"/>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sz="1200">
                <a:solidFill>
                  <a:schemeClr val="lt1"/>
                </a:solidFill>
                <a:latin typeface="Calibri"/>
                <a:ea typeface="Calibri"/>
                <a:cs typeface="Calibri"/>
                <a:sym typeface="Calibri"/>
              </a:defRPr>
            </a:lvl1pPr>
            <a:lvl2pPr indent="0" lvl="1" marL="0" algn="l">
              <a:spcBef>
                <a:spcPts val="0"/>
              </a:spcBef>
              <a:buNone/>
              <a:defRPr sz="1200">
                <a:solidFill>
                  <a:schemeClr val="lt1"/>
                </a:solidFill>
                <a:latin typeface="Calibri"/>
                <a:ea typeface="Calibri"/>
                <a:cs typeface="Calibri"/>
                <a:sym typeface="Calibri"/>
              </a:defRPr>
            </a:lvl2pPr>
            <a:lvl3pPr indent="0" lvl="2" marL="0" algn="l">
              <a:spcBef>
                <a:spcPts val="0"/>
              </a:spcBef>
              <a:buNone/>
              <a:defRPr sz="1200">
                <a:solidFill>
                  <a:schemeClr val="lt1"/>
                </a:solidFill>
                <a:latin typeface="Calibri"/>
                <a:ea typeface="Calibri"/>
                <a:cs typeface="Calibri"/>
                <a:sym typeface="Calibri"/>
              </a:defRPr>
            </a:lvl3pPr>
            <a:lvl4pPr indent="0" lvl="3" marL="0" algn="l">
              <a:spcBef>
                <a:spcPts val="0"/>
              </a:spcBef>
              <a:buNone/>
              <a:defRPr sz="1200">
                <a:solidFill>
                  <a:schemeClr val="lt1"/>
                </a:solidFill>
                <a:latin typeface="Calibri"/>
                <a:ea typeface="Calibri"/>
                <a:cs typeface="Calibri"/>
                <a:sym typeface="Calibri"/>
              </a:defRPr>
            </a:lvl4pPr>
            <a:lvl5pPr indent="0" lvl="4" marL="0" algn="l">
              <a:spcBef>
                <a:spcPts val="0"/>
              </a:spcBef>
              <a:buNone/>
              <a:defRPr sz="1200">
                <a:solidFill>
                  <a:schemeClr val="lt1"/>
                </a:solidFill>
                <a:latin typeface="Calibri"/>
                <a:ea typeface="Calibri"/>
                <a:cs typeface="Calibri"/>
                <a:sym typeface="Calibri"/>
              </a:defRPr>
            </a:lvl5pPr>
            <a:lvl6pPr indent="0" lvl="5" marL="0" algn="l">
              <a:spcBef>
                <a:spcPts val="0"/>
              </a:spcBef>
              <a:buNone/>
              <a:defRPr sz="1200">
                <a:solidFill>
                  <a:schemeClr val="lt1"/>
                </a:solidFill>
                <a:latin typeface="Calibri"/>
                <a:ea typeface="Calibri"/>
                <a:cs typeface="Calibri"/>
                <a:sym typeface="Calibri"/>
              </a:defRPr>
            </a:lvl6pPr>
            <a:lvl7pPr indent="0" lvl="6" marL="0" algn="l">
              <a:spcBef>
                <a:spcPts val="0"/>
              </a:spcBef>
              <a:buNone/>
              <a:defRPr sz="1200">
                <a:solidFill>
                  <a:schemeClr val="lt1"/>
                </a:solidFill>
                <a:latin typeface="Calibri"/>
                <a:ea typeface="Calibri"/>
                <a:cs typeface="Calibri"/>
                <a:sym typeface="Calibri"/>
              </a:defRPr>
            </a:lvl7pPr>
            <a:lvl8pPr indent="0" lvl="7" marL="0" algn="l">
              <a:spcBef>
                <a:spcPts val="0"/>
              </a:spcBef>
              <a:buNone/>
              <a:defRPr sz="1200">
                <a:solidFill>
                  <a:schemeClr val="lt1"/>
                </a:solidFill>
                <a:latin typeface="Calibri"/>
                <a:ea typeface="Calibri"/>
                <a:cs typeface="Calibri"/>
                <a:sym typeface="Calibri"/>
              </a:defRPr>
            </a:lvl8pPr>
            <a:lvl9pPr indent="0" lvl="8" marL="0" algn="l">
              <a:spcBef>
                <a:spcPts val="0"/>
              </a:spcBef>
              <a:buNone/>
              <a:defRPr sz="1200">
                <a:solidFill>
                  <a:schemeClr val="lt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AU"/>
              <a:t>‹#›</a:t>
            </a:fld>
            <a:endParaRPr/>
          </a:p>
        </p:txBody>
      </p:sp>
      <p:sp>
        <p:nvSpPr>
          <p:cNvPr id="342" name="Google Shape;342;p43"/>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3" name="Google Shape;343;p43"/>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3" name="Shape 53"/>
        <p:cNvGrpSpPr/>
        <p:nvPr/>
      </p:nvGrpSpPr>
      <p:grpSpPr>
        <a:xfrm>
          <a:off x="0" y="0"/>
          <a:ext cx="0" cy="0"/>
          <a:chOff x="0" y="0"/>
          <a:chExt cx="0" cy="0"/>
        </a:xfrm>
      </p:grpSpPr>
      <p:sp>
        <p:nvSpPr>
          <p:cNvPr id="54" name="Google Shape;54;p4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4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6" name="Google Shape;56;p4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4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4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with Background B">
  <p:cSld name="Title and Content with Background B">
    <p:spTree>
      <p:nvGrpSpPr>
        <p:cNvPr id="344" name="Shape 344"/>
        <p:cNvGrpSpPr/>
        <p:nvPr/>
      </p:nvGrpSpPr>
      <p:grpSpPr>
        <a:xfrm>
          <a:off x="0" y="0"/>
          <a:ext cx="0" cy="0"/>
          <a:chOff x="0" y="0"/>
          <a:chExt cx="0" cy="0"/>
        </a:xfrm>
      </p:grpSpPr>
      <p:sp>
        <p:nvSpPr>
          <p:cNvPr id="345" name="Google Shape;345;p44"/>
          <p:cNvSpPr/>
          <p:nvPr/>
        </p:nvSpPr>
        <p:spPr>
          <a:xfrm>
            <a:off x="0" y="0"/>
            <a:ext cx="12191999" cy="6858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6" name="Google Shape;346;p44"/>
          <p:cNvSpPr txBox="1"/>
          <p:nvPr>
            <p:ph type="title"/>
          </p:nvPr>
        </p:nvSpPr>
        <p:spPr>
          <a:xfrm>
            <a:off x="1402661" y="1473196"/>
            <a:ext cx="5508000" cy="93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lt1"/>
              </a:buClr>
              <a:buSzPts val="2650"/>
              <a:buFont typeface="Arial"/>
              <a:buNone/>
              <a:defRPr sz="265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7" name="Google Shape;347;p44"/>
          <p:cNvSpPr txBox="1"/>
          <p:nvPr>
            <p:ph idx="1" type="body"/>
          </p:nvPr>
        </p:nvSpPr>
        <p:spPr>
          <a:xfrm>
            <a:off x="1402662" y="2664820"/>
            <a:ext cx="5508000" cy="2592000"/>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lt1"/>
              </a:buClr>
              <a:buSzPts val="2300"/>
              <a:buFont typeface="Arial"/>
              <a:buNone/>
              <a:defRPr sz="2300">
                <a:solidFill>
                  <a:schemeClr val="lt1"/>
                </a:solidFill>
              </a:defRPr>
            </a:lvl1pPr>
            <a:lvl2pPr indent="-228600" lvl="1" marL="914400" algn="l">
              <a:lnSpc>
                <a:spcPct val="100000"/>
              </a:lnSpc>
              <a:spcBef>
                <a:spcPts val="500"/>
              </a:spcBef>
              <a:spcAft>
                <a:spcPts val="0"/>
              </a:spcAft>
              <a:buClr>
                <a:schemeClr val="lt1"/>
              </a:buClr>
              <a:buSzPts val="1800"/>
              <a:buNone/>
              <a:defRPr>
                <a:solidFill>
                  <a:schemeClr val="lt1"/>
                </a:solidFill>
              </a:defRPr>
            </a:lvl2pPr>
            <a:lvl3pPr indent="-354330" lvl="2" marL="1371600" algn="l">
              <a:lnSpc>
                <a:spcPct val="100000"/>
              </a:lnSpc>
              <a:spcBef>
                <a:spcPts val="600"/>
              </a:spcBef>
              <a:spcAft>
                <a:spcPts val="0"/>
              </a:spcAft>
              <a:buClr>
                <a:schemeClr val="lt1"/>
              </a:buClr>
              <a:buSzPts val="1980"/>
              <a:buChar char="•"/>
              <a:defRPr>
                <a:solidFill>
                  <a:schemeClr val="lt1"/>
                </a:solidFill>
              </a:defRPr>
            </a:lvl3pPr>
            <a:lvl4pPr indent="-342900" lvl="3" marL="1828800" algn="l">
              <a:lnSpc>
                <a:spcPct val="100000"/>
              </a:lnSpc>
              <a:spcBef>
                <a:spcPts val="500"/>
              </a:spcBef>
              <a:spcAft>
                <a:spcPts val="0"/>
              </a:spcAft>
              <a:buClr>
                <a:schemeClr val="lt1"/>
              </a:buClr>
              <a:buSzPts val="1800"/>
              <a:buChar char="–"/>
              <a:defRPr>
                <a:solidFill>
                  <a:schemeClr val="lt1"/>
                </a:solidFill>
              </a:defRPr>
            </a:lvl4pPr>
            <a:lvl5pPr indent="-228600" lvl="4" marL="2286000" algn="l">
              <a:lnSpc>
                <a:spcPct val="100000"/>
              </a:lnSpc>
              <a:spcBef>
                <a:spcPts val="500"/>
              </a:spcBef>
              <a:spcAft>
                <a:spcPts val="0"/>
              </a:spcAft>
              <a:buClr>
                <a:schemeClr val="lt1"/>
              </a:buClr>
              <a:buSzPts val="1800"/>
              <a:buNone/>
              <a:defRPr>
                <a:solidFill>
                  <a:schemeClr val="lt1"/>
                </a:solidFill>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348" name="Google Shape;348;p44"/>
          <p:cNvSpPr/>
          <p:nvPr/>
        </p:nvSpPr>
        <p:spPr>
          <a:xfrm>
            <a:off x="850311" y="828810"/>
            <a:ext cx="7587424" cy="5091970"/>
          </a:xfrm>
          <a:custGeom>
            <a:rect b="b" l="l" r="r" t="t"/>
            <a:pathLst>
              <a:path extrusionOk="0" h="5091970" w="7587424">
                <a:moveTo>
                  <a:pt x="5041869" y="5091970"/>
                </a:moveTo>
                <a:lnTo>
                  <a:pt x="0" y="5091970"/>
                </a:lnTo>
                <a:lnTo>
                  <a:pt x="0" y="0"/>
                </a:lnTo>
                <a:lnTo>
                  <a:pt x="5041869" y="0"/>
                </a:lnTo>
                <a:cubicBezTo>
                  <a:pt x="5721953" y="0"/>
                  <a:pt x="6361271" y="264890"/>
                  <a:pt x="6841998" y="745808"/>
                </a:cubicBezTo>
                <a:cubicBezTo>
                  <a:pt x="7322630" y="1226725"/>
                  <a:pt x="7587425" y="1866233"/>
                  <a:pt x="7587425" y="2546509"/>
                </a:cubicBezTo>
                <a:cubicBezTo>
                  <a:pt x="7587425" y="3226403"/>
                  <a:pt x="7322439" y="3865721"/>
                  <a:pt x="6841427" y="4346543"/>
                </a:cubicBezTo>
                <a:cubicBezTo>
                  <a:pt x="6360414" y="4827270"/>
                  <a:pt x="5721382" y="5091970"/>
                  <a:pt x="5041869" y="5091970"/>
                </a:cubicBezTo>
                <a:close/>
                <a:moveTo>
                  <a:pt x="57150" y="5034820"/>
                </a:moveTo>
                <a:lnTo>
                  <a:pt x="5041869" y="5034820"/>
                </a:lnTo>
                <a:cubicBezTo>
                  <a:pt x="6413945" y="5034820"/>
                  <a:pt x="7530180" y="3918585"/>
                  <a:pt x="7530180" y="2546509"/>
                </a:cubicBezTo>
                <a:cubicBezTo>
                  <a:pt x="7530275" y="1173861"/>
                  <a:pt x="6413945" y="57150"/>
                  <a:pt x="5041869" y="57150"/>
                </a:cubicBezTo>
                <a:lnTo>
                  <a:pt x="57150" y="57150"/>
                </a:lnTo>
                <a:lnTo>
                  <a:pt x="57150" y="5034820"/>
                </a:lnTo>
                <a:close/>
              </a:path>
            </a:pathLst>
          </a:cu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descr="Deakin Logo" id="349" name="Google Shape;349;p44"/>
          <p:cNvPicPr preferRelativeResize="0"/>
          <p:nvPr/>
        </p:nvPicPr>
        <p:blipFill rotWithShape="1">
          <a:blip r:embed="rId2">
            <a:alphaModFix/>
          </a:blip>
          <a:srcRect b="0" l="0" r="0" t="0"/>
          <a:stretch/>
        </p:blipFill>
        <p:spPr>
          <a:xfrm>
            <a:off x="10810240" y="345808"/>
            <a:ext cx="1038747" cy="1037217"/>
          </a:xfrm>
          <a:prstGeom prst="rect">
            <a:avLst/>
          </a:prstGeom>
          <a:noFill/>
          <a:ln>
            <a:noFill/>
          </a:ln>
        </p:spPr>
      </p:pic>
      <p:sp>
        <p:nvSpPr>
          <p:cNvPr id="350" name="Google Shape;350;p44"/>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sz="1200">
                <a:solidFill>
                  <a:schemeClr val="lt1"/>
                </a:solidFill>
                <a:latin typeface="Calibri"/>
                <a:ea typeface="Calibri"/>
                <a:cs typeface="Calibri"/>
                <a:sym typeface="Calibri"/>
              </a:defRPr>
            </a:lvl1pPr>
            <a:lvl2pPr indent="0" lvl="1" marL="0" algn="l">
              <a:spcBef>
                <a:spcPts val="0"/>
              </a:spcBef>
              <a:buNone/>
              <a:defRPr sz="1200">
                <a:solidFill>
                  <a:schemeClr val="lt1"/>
                </a:solidFill>
                <a:latin typeface="Calibri"/>
                <a:ea typeface="Calibri"/>
                <a:cs typeface="Calibri"/>
                <a:sym typeface="Calibri"/>
              </a:defRPr>
            </a:lvl2pPr>
            <a:lvl3pPr indent="0" lvl="2" marL="0" algn="l">
              <a:spcBef>
                <a:spcPts val="0"/>
              </a:spcBef>
              <a:buNone/>
              <a:defRPr sz="1200">
                <a:solidFill>
                  <a:schemeClr val="lt1"/>
                </a:solidFill>
                <a:latin typeface="Calibri"/>
                <a:ea typeface="Calibri"/>
                <a:cs typeface="Calibri"/>
                <a:sym typeface="Calibri"/>
              </a:defRPr>
            </a:lvl3pPr>
            <a:lvl4pPr indent="0" lvl="3" marL="0" algn="l">
              <a:spcBef>
                <a:spcPts val="0"/>
              </a:spcBef>
              <a:buNone/>
              <a:defRPr sz="1200">
                <a:solidFill>
                  <a:schemeClr val="lt1"/>
                </a:solidFill>
                <a:latin typeface="Calibri"/>
                <a:ea typeface="Calibri"/>
                <a:cs typeface="Calibri"/>
                <a:sym typeface="Calibri"/>
              </a:defRPr>
            </a:lvl4pPr>
            <a:lvl5pPr indent="0" lvl="4" marL="0" algn="l">
              <a:spcBef>
                <a:spcPts val="0"/>
              </a:spcBef>
              <a:buNone/>
              <a:defRPr sz="1200">
                <a:solidFill>
                  <a:schemeClr val="lt1"/>
                </a:solidFill>
                <a:latin typeface="Calibri"/>
                <a:ea typeface="Calibri"/>
                <a:cs typeface="Calibri"/>
                <a:sym typeface="Calibri"/>
              </a:defRPr>
            </a:lvl5pPr>
            <a:lvl6pPr indent="0" lvl="5" marL="0" algn="l">
              <a:spcBef>
                <a:spcPts val="0"/>
              </a:spcBef>
              <a:buNone/>
              <a:defRPr sz="1200">
                <a:solidFill>
                  <a:schemeClr val="lt1"/>
                </a:solidFill>
                <a:latin typeface="Calibri"/>
                <a:ea typeface="Calibri"/>
                <a:cs typeface="Calibri"/>
                <a:sym typeface="Calibri"/>
              </a:defRPr>
            </a:lvl6pPr>
            <a:lvl7pPr indent="0" lvl="6" marL="0" algn="l">
              <a:spcBef>
                <a:spcPts val="0"/>
              </a:spcBef>
              <a:buNone/>
              <a:defRPr sz="1200">
                <a:solidFill>
                  <a:schemeClr val="lt1"/>
                </a:solidFill>
                <a:latin typeface="Calibri"/>
                <a:ea typeface="Calibri"/>
                <a:cs typeface="Calibri"/>
                <a:sym typeface="Calibri"/>
              </a:defRPr>
            </a:lvl7pPr>
            <a:lvl8pPr indent="0" lvl="7" marL="0" algn="l">
              <a:spcBef>
                <a:spcPts val="0"/>
              </a:spcBef>
              <a:buNone/>
              <a:defRPr sz="1200">
                <a:solidFill>
                  <a:schemeClr val="lt1"/>
                </a:solidFill>
                <a:latin typeface="Calibri"/>
                <a:ea typeface="Calibri"/>
                <a:cs typeface="Calibri"/>
                <a:sym typeface="Calibri"/>
              </a:defRPr>
            </a:lvl8pPr>
            <a:lvl9pPr indent="0" lvl="8" marL="0" algn="l">
              <a:spcBef>
                <a:spcPts val="0"/>
              </a:spcBef>
              <a:buNone/>
              <a:defRPr sz="1200">
                <a:solidFill>
                  <a:schemeClr val="lt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AU"/>
              <a:t>‹#›</a:t>
            </a:fld>
            <a:endParaRPr/>
          </a:p>
        </p:txBody>
      </p:sp>
      <p:sp>
        <p:nvSpPr>
          <p:cNvPr id="351" name="Google Shape;351;p44"/>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2" name="Google Shape;352;p44"/>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with Background C">
  <p:cSld name="Title and Content with Background C">
    <p:spTree>
      <p:nvGrpSpPr>
        <p:cNvPr id="353" name="Shape 353"/>
        <p:cNvGrpSpPr/>
        <p:nvPr/>
      </p:nvGrpSpPr>
      <p:grpSpPr>
        <a:xfrm>
          <a:off x="0" y="0"/>
          <a:ext cx="0" cy="0"/>
          <a:chOff x="0" y="0"/>
          <a:chExt cx="0" cy="0"/>
        </a:xfrm>
      </p:grpSpPr>
      <p:sp>
        <p:nvSpPr>
          <p:cNvPr id="354" name="Google Shape;354;p45"/>
          <p:cNvSpPr/>
          <p:nvPr/>
        </p:nvSpPr>
        <p:spPr>
          <a:xfrm>
            <a:off x="0" y="0"/>
            <a:ext cx="12191999" cy="6858000"/>
          </a:xfrm>
          <a:prstGeom prst="rect">
            <a:avLst/>
          </a:prstGeom>
          <a:solidFill>
            <a:srgbClr val="37363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5" name="Google Shape;355;p45"/>
          <p:cNvSpPr txBox="1"/>
          <p:nvPr>
            <p:ph type="title"/>
          </p:nvPr>
        </p:nvSpPr>
        <p:spPr>
          <a:xfrm>
            <a:off x="801765" y="278670"/>
            <a:ext cx="8496000" cy="468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lt1"/>
              </a:buClr>
              <a:buSzPts val="2200"/>
              <a:buFont typeface="Arial"/>
              <a:buNone/>
              <a:defRPr sz="2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6" name="Google Shape;356;p45"/>
          <p:cNvSpPr txBox="1"/>
          <p:nvPr>
            <p:ph idx="1" type="body"/>
          </p:nvPr>
        </p:nvSpPr>
        <p:spPr>
          <a:xfrm>
            <a:off x="801765" y="1247320"/>
            <a:ext cx="9900000"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lt1"/>
              </a:buClr>
              <a:buSzPts val="2300"/>
              <a:buFont typeface="Arial"/>
              <a:buNone/>
              <a:defRPr sz="2300">
                <a:solidFill>
                  <a:schemeClr val="lt1"/>
                </a:solidFill>
              </a:defRPr>
            </a:lvl1pPr>
            <a:lvl2pPr indent="-228600" lvl="1" marL="914400" algn="l">
              <a:lnSpc>
                <a:spcPct val="100000"/>
              </a:lnSpc>
              <a:spcBef>
                <a:spcPts val="500"/>
              </a:spcBef>
              <a:spcAft>
                <a:spcPts val="0"/>
              </a:spcAft>
              <a:buClr>
                <a:schemeClr val="lt1"/>
              </a:buClr>
              <a:buSzPts val="1800"/>
              <a:buNone/>
              <a:defRPr>
                <a:solidFill>
                  <a:schemeClr val="lt1"/>
                </a:solidFill>
              </a:defRPr>
            </a:lvl2pPr>
            <a:lvl3pPr indent="-354330" lvl="2" marL="1371600" algn="l">
              <a:lnSpc>
                <a:spcPct val="100000"/>
              </a:lnSpc>
              <a:spcBef>
                <a:spcPts val="600"/>
              </a:spcBef>
              <a:spcAft>
                <a:spcPts val="0"/>
              </a:spcAft>
              <a:buClr>
                <a:schemeClr val="lt1"/>
              </a:buClr>
              <a:buSzPts val="1980"/>
              <a:buChar char="•"/>
              <a:defRPr>
                <a:solidFill>
                  <a:schemeClr val="lt1"/>
                </a:solidFill>
              </a:defRPr>
            </a:lvl3pPr>
            <a:lvl4pPr indent="-342900" lvl="3" marL="1828800" algn="l">
              <a:lnSpc>
                <a:spcPct val="100000"/>
              </a:lnSpc>
              <a:spcBef>
                <a:spcPts val="500"/>
              </a:spcBef>
              <a:spcAft>
                <a:spcPts val="0"/>
              </a:spcAft>
              <a:buClr>
                <a:schemeClr val="lt1"/>
              </a:buClr>
              <a:buSzPts val="1800"/>
              <a:buChar char="–"/>
              <a:defRPr>
                <a:solidFill>
                  <a:schemeClr val="lt1"/>
                </a:solidFill>
              </a:defRPr>
            </a:lvl4pPr>
            <a:lvl5pPr indent="-228600" lvl="4" marL="2286000" algn="l">
              <a:lnSpc>
                <a:spcPct val="100000"/>
              </a:lnSpc>
              <a:spcBef>
                <a:spcPts val="500"/>
              </a:spcBef>
              <a:spcAft>
                <a:spcPts val="0"/>
              </a:spcAft>
              <a:buClr>
                <a:schemeClr val="lt1"/>
              </a:buClr>
              <a:buSzPts val="1800"/>
              <a:buNone/>
              <a:defRPr>
                <a:solidFill>
                  <a:schemeClr val="lt1"/>
                </a:solidFill>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sp>
        <p:nvSpPr>
          <p:cNvPr id="357" name="Google Shape;357;p45"/>
          <p:cNvSpPr/>
          <p:nvPr/>
        </p:nvSpPr>
        <p:spPr>
          <a:xfrm>
            <a:off x="3175" y="0"/>
            <a:ext cx="10177145" cy="901101"/>
          </a:xfrm>
          <a:custGeom>
            <a:rect b="b" l="l" r="r" t="t"/>
            <a:pathLst>
              <a:path extrusionOk="0" h="376" w="4275">
                <a:moveTo>
                  <a:pt x="4275" y="0"/>
                </a:moveTo>
                <a:cubicBezTo>
                  <a:pt x="4275" y="0"/>
                  <a:pt x="4275" y="0"/>
                  <a:pt x="4275" y="0"/>
                </a:cubicBezTo>
                <a:cubicBezTo>
                  <a:pt x="4259" y="0"/>
                  <a:pt x="4259" y="0"/>
                  <a:pt x="4259" y="0"/>
                </a:cubicBezTo>
                <a:cubicBezTo>
                  <a:pt x="4259" y="0"/>
                  <a:pt x="4259" y="0"/>
                  <a:pt x="4259" y="0"/>
                </a:cubicBezTo>
                <a:cubicBezTo>
                  <a:pt x="4259" y="199"/>
                  <a:pt x="4098" y="360"/>
                  <a:pt x="3899" y="360"/>
                </a:cubicBezTo>
                <a:cubicBezTo>
                  <a:pt x="0" y="360"/>
                  <a:pt x="0" y="360"/>
                  <a:pt x="0" y="360"/>
                </a:cubicBezTo>
                <a:cubicBezTo>
                  <a:pt x="0" y="376"/>
                  <a:pt x="0" y="376"/>
                  <a:pt x="0" y="376"/>
                </a:cubicBezTo>
                <a:cubicBezTo>
                  <a:pt x="3899" y="376"/>
                  <a:pt x="3899" y="376"/>
                  <a:pt x="3899" y="376"/>
                </a:cubicBezTo>
                <a:cubicBezTo>
                  <a:pt x="4106" y="376"/>
                  <a:pt x="4275" y="207"/>
                  <a:pt x="4275"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8" name="Google Shape;358;p45"/>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sz="1200">
                <a:solidFill>
                  <a:schemeClr val="lt1"/>
                </a:solidFill>
                <a:latin typeface="Calibri"/>
                <a:ea typeface="Calibri"/>
                <a:cs typeface="Calibri"/>
                <a:sym typeface="Calibri"/>
              </a:defRPr>
            </a:lvl1pPr>
            <a:lvl2pPr indent="0" lvl="1" marL="0" algn="l">
              <a:spcBef>
                <a:spcPts val="0"/>
              </a:spcBef>
              <a:buNone/>
              <a:defRPr sz="1200">
                <a:solidFill>
                  <a:schemeClr val="lt1"/>
                </a:solidFill>
                <a:latin typeface="Calibri"/>
                <a:ea typeface="Calibri"/>
                <a:cs typeface="Calibri"/>
                <a:sym typeface="Calibri"/>
              </a:defRPr>
            </a:lvl2pPr>
            <a:lvl3pPr indent="0" lvl="2" marL="0" algn="l">
              <a:spcBef>
                <a:spcPts val="0"/>
              </a:spcBef>
              <a:buNone/>
              <a:defRPr sz="1200">
                <a:solidFill>
                  <a:schemeClr val="lt1"/>
                </a:solidFill>
                <a:latin typeface="Calibri"/>
                <a:ea typeface="Calibri"/>
                <a:cs typeface="Calibri"/>
                <a:sym typeface="Calibri"/>
              </a:defRPr>
            </a:lvl3pPr>
            <a:lvl4pPr indent="0" lvl="3" marL="0" algn="l">
              <a:spcBef>
                <a:spcPts val="0"/>
              </a:spcBef>
              <a:buNone/>
              <a:defRPr sz="1200">
                <a:solidFill>
                  <a:schemeClr val="lt1"/>
                </a:solidFill>
                <a:latin typeface="Calibri"/>
                <a:ea typeface="Calibri"/>
                <a:cs typeface="Calibri"/>
                <a:sym typeface="Calibri"/>
              </a:defRPr>
            </a:lvl4pPr>
            <a:lvl5pPr indent="0" lvl="4" marL="0" algn="l">
              <a:spcBef>
                <a:spcPts val="0"/>
              </a:spcBef>
              <a:buNone/>
              <a:defRPr sz="1200">
                <a:solidFill>
                  <a:schemeClr val="lt1"/>
                </a:solidFill>
                <a:latin typeface="Calibri"/>
                <a:ea typeface="Calibri"/>
                <a:cs typeface="Calibri"/>
                <a:sym typeface="Calibri"/>
              </a:defRPr>
            </a:lvl5pPr>
            <a:lvl6pPr indent="0" lvl="5" marL="0" algn="l">
              <a:spcBef>
                <a:spcPts val="0"/>
              </a:spcBef>
              <a:buNone/>
              <a:defRPr sz="1200">
                <a:solidFill>
                  <a:schemeClr val="lt1"/>
                </a:solidFill>
                <a:latin typeface="Calibri"/>
                <a:ea typeface="Calibri"/>
                <a:cs typeface="Calibri"/>
                <a:sym typeface="Calibri"/>
              </a:defRPr>
            </a:lvl6pPr>
            <a:lvl7pPr indent="0" lvl="6" marL="0" algn="l">
              <a:spcBef>
                <a:spcPts val="0"/>
              </a:spcBef>
              <a:buNone/>
              <a:defRPr sz="1200">
                <a:solidFill>
                  <a:schemeClr val="lt1"/>
                </a:solidFill>
                <a:latin typeface="Calibri"/>
                <a:ea typeface="Calibri"/>
                <a:cs typeface="Calibri"/>
                <a:sym typeface="Calibri"/>
              </a:defRPr>
            </a:lvl7pPr>
            <a:lvl8pPr indent="0" lvl="7" marL="0" algn="l">
              <a:spcBef>
                <a:spcPts val="0"/>
              </a:spcBef>
              <a:buNone/>
              <a:defRPr sz="1200">
                <a:solidFill>
                  <a:schemeClr val="lt1"/>
                </a:solidFill>
                <a:latin typeface="Calibri"/>
                <a:ea typeface="Calibri"/>
                <a:cs typeface="Calibri"/>
                <a:sym typeface="Calibri"/>
              </a:defRPr>
            </a:lvl8pPr>
            <a:lvl9pPr indent="0" lvl="8" marL="0" algn="l">
              <a:spcBef>
                <a:spcPts val="0"/>
              </a:spcBef>
              <a:buNone/>
              <a:defRPr sz="1200">
                <a:solidFill>
                  <a:schemeClr val="lt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AU"/>
              <a:t>‹#›</a:t>
            </a:fld>
            <a:endParaRPr/>
          </a:p>
        </p:txBody>
      </p:sp>
      <p:sp>
        <p:nvSpPr>
          <p:cNvPr id="359" name="Google Shape;359;p45"/>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0" name="Google Shape;360;p45"/>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pic>
        <p:nvPicPr>
          <p:cNvPr descr="Deakin Logo" id="361" name="Google Shape;361;p45"/>
          <p:cNvPicPr preferRelativeResize="0"/>
          <p:nvPr/>
        </p:nvPicPr>
        <p:blipFill rotWithShape="1">
          <a:blip r:embed="rId2">
            <a:alphaModFix/>
          </a:blip>
          <a:srcRect b="0" l="0" r="0" t="0"/>
          <a:stretch/>
        </p:blipFill>
        <p:spPr>
          <a:xfrm>
            <a:off x="11338955" y="205550"/>
            <a:ext cx="651961" cy="651000"/>
          </a:xfrm>
          <a:prstGeom prst="rect">
            <a:avLst/>
          </a:prstGeom>
          <a:noFill/>
          <a:ln>
            <a:noFill/>
          </a:ln>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with Background D">
  <p:cSld name="Title and Content with Background D">
    <p:spTree>
      <p:nvGrpSpPr>
        <p:cNvPr id="362" name="Shape 362"/>
        <p:cNvGrpSpPr/>
        <p:nvPr/>
      </p:nvGrpSpPr>
      <p:grpSpPr>
        <a:xfrm>
          <a:off x="0" y="0"/>
          <a:ext cx="0" cy="0"/>
          <a:chOff x="0" y="0"/>
          <a:chExt cx="0" cy="0"/>
        </a:xfrm>
      </p:grpSpPr>
      <p:sp>
        <p:nvSpPr>
          <p:cNvPr id="363" name="Google Shape;363;p46"/>
          <p:cNvSpPr/>
          <p:nvPr/>
        </p:nvSpPr>
        <p:spPr>
          <a:xfrm>
            <a:off x="0" y="0"/>
            <a:ext cx="12191999" cy="6858000"/>
          </a:xfrm>
          <a:prstGeom prst="rect">
            <a:avLst/>
          </a:prstGeom>
          <a:solidFill>
            <a:srgbClr val="37363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4" name="Google Shape;364;p46"/>
          <p:cNvSpPr txBox="1"/>
          <p:nvPr>
            <p:ph type="title"/>
          </p:nvPr>
        </p:nvSpPr>
        <p:spPr>
          <a:xfrm>
            <a:off x="801765" y="349790"/>
            <a:ext cx="5508000" cy="936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chemeClr val="lt1"/>
              </a:buClr>
              <a:buSzPts val="2650"/>
              <a:buFont typeface="Arial"/>
              <a:buNone/>
              <a:defRPr sz="265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5" name="Google Shape;365;p46"/>
          <p:cNvSpPr txBox="1"/>
          <p:nvPr>
            <p:ph idx="1" type="body"/>
          </p:nvPr>
        </p:nvSpPr>
        <p:spPr>
          <a:xfrm>
            <a:off x="801765" y="1521640"/>
            <a:ext cx="9887644" cy="3974666"/>
          </a:xfrm>
          <a:prstGeom prst="rect">
            <a:avLst/>
          </a:prstGeom>
          <a:noFill/>
          <a:ln>
            <a:noFill/>
          </a:ln>
        </p:spPr>
        <p:txBody>
          <a:bodyPr anchorCtr="0" anchor="t" bIns="45700" lIns="91425" spcFirstLastPara="1" rIns="91425" wrap="square" tIns="45700">
            <a:noAutofit/>
          </a:bodyPr>
          <a:lstStyle>
            <a:lvl1pPr indent="-228600" lvl="0" marL="457200" marR="0" algn="l">
              <a:lnSpc>
                <a:spcPct val="90000"/>
              </a:lnSpc>
              <a:spcBef>
                <a:spcPts val="1000"/>
              </a:spcBef>
              <a:spcAft>
                <a:spcPts val="0"/>
              </a:spcAft>
              <a:buClr>
                <a:schemeClr val="lt1"/>
              </a:buClr>
              <a:buSzPts val="2300"/>
              <a:buFont typeface="Arial"/>
              <a:buNone/>
              <a:defRPr sz="2300">
                <a:solidFill>
                  <a:schemeClr val="lt1"/>
                </a:solidFill>
              </a:defRPr>
            </a:lvl1pPr>
            <a:lvl2pPr indent="-228600" lvl="1" marL="914400" algn="l">
              <a:lnSpc>
                <a:spcPct val="100000"/>
              </a:lnSpc>
              <a:spcBef>
                <a:spcPts val="500"/>
              </a:spcBef>
              <a:spcAft>
                <a:spcPts val="0"/>
              </a:spcAft>
              <a:buClr>
                <a:schemeClr val="lt1"/>
              </a:buClr>
              <a:buSzPts val="1800"/>
              <a:buNone/>
              <a:defRPr>
                <a:solidFill>
                  <a:schemeClr val="lt1"/>
                </a:solidFill>
              </a:defRPr>
            </a:lvl2pPr>
            <a:lvl3pPr indent="-354330" lvl="2" marL="1371600" algn="l">
              <a:lnSpc>
                <a:spcPct val="100000"/>
              </a:lnSpc>
              <a:spcBef>
                <a:spcPts val="600"/>
              </a:spcBef>
              <a:spcAft>
                <a:spcPts val="0"/>
              </a:spcAft>
              <a:buClr>
                <a:schemeClr val="lt1"/>
              </a:buClr>
              <a:buSzPts val="1980"/>
              <a:buChar char="•"/>
              <a:defRPr>
                <a:solidFill>
                  <a:schemeClr val="lt1"/>
                </a:solidFill>
              </a:defRPr>
            </a:lvl3pPr>
            <a:lvl4pPr indent="-342900" lvl="3" marL="1828800" algn="l">
              <a:lnSpc>
                <a:spcPct val="100000"/>
              </a:lnSpc>
              <a:spcBef>
                <a:spcPts val="500"/>
              </a:spcBef>
              <a:spcAft>
                <a:spcPts val="0"/>
              </a:spcAft>
              <a:buClr>
                <a:schemeClr val="lt1"/>
              </a:buClr>
              <a:buSzPts val="1800"/>
              <a:buChar char="–"/>
              <a:defRPr>
                <a:solidFill>
                  <a:schemeClr val="lt1"/>
                </a:solidFill>
              </a:defRPr>
            </a:lvl4pPr>
            <a:lvl5pPr indent="-228600" lvl="4" marL="2286000" algn="l">
              <a:lnSpc>
                <a:spcPct val="100000"/>
              </a:lnSpc>
              <a:spcBef>
                <a:spcPts val="500"/>
              </a:spcBef>
              <a:spcAft>
                <a:spcPts val="0"/>
              </a:spcAft>
              <a:buClr>
                <a:schemeClr val="lt1"/>
              </a:buClr>
              <a:buSzPts val="1800"/>
              <a:buNone/>
              <a:defRPr>
                <a:solidFill>
                  <a:schemeClr val="lt1"/>
                </a:solidFill>
              </a:defRPr>
            </a:lvl5pPr>
            <a:lvl6pPr indent="-228600" lvl="5" marL="2743200" algn="l">
              <a:lnSpc>
                <a:spcPct val="100000"/>
              </a:lnSpc>
              <a:spcBef>
                <a:spcPts val="500"/>
              </a:spcBef>
              <a:spcAft>
                <a:spcPts val="0"/>
              </a:spcAft>
              <a:buClr>
                <a:schemeClr val="dk1"/>
              </a:buClr>
              <a:buSzPts val="1800"/>
              <a:buNone/>
              <a:defRPr/>
            </a:lvl6pPr>
            <a:lvl7pPr indent="-228600" lvl="6" marL="3200400" algn="l">
              <a:lnSpc>
                <a:spcPct val="100000"/>
              </a:lnSpc>
              <a:spcBef>
                <a:spcPts val="500"/>
              </a:spcBef>
              <a:spcAft>
                <a:spcPts val="0"/>
              </a:spcAft>
              <a:buClr>
                <a:schemeClr val="dk1"/>
              </a:buClr>
              <a:buSzPts val="1800"/>
              <a:buNone/>
              <a:defRPr/>
            </a:lvl7pPr>
            <a:lvl8pPr indent="-228600" lvl="7" marL="3657600" algn="l">
              <a:lnSpc>
                <a:spcPct val="100000"/>
              </a:lnSpc>
              <a:spcBef>
                <a:spcPts val="500"/>
              </a:spcBef>
              <a:spcAft>
                <a:spcPts val="0"/>
              </a:spcAft>
              <a:buClr>
                <a:schemeClr val="dk1"/>
              </a:buClr>
              <a:buSzPts val="1800"/>
              <a:buNone/>
              <a:defRPr/>
            </a:lvl8pPr>
            <a:lvl9pPr indent="-228600" lvl="8" marL="4114800" algn="l">
              <a:lnSpc>
                <a:spcPct val="100000"/>
              </a:lnSpc>
              <a:spcBef>
                <a:spcPts val="500"/>
              </a:spcBef>
              <a:spcAft>
                <a:spcPts val="0"/>
              </a:spcAft>
              <a:buClr>
                <a:schemeClr val="dk1"/>
              </a:buClr>
              <a:buSzPts val="1800"/>
              <a:buNone/>
              <a:defRPr/>
            </a:lvl9pPr>
          </a:lstStyle>
          <a:p/>
        </p:txBody>
      </p:sp>
      <p:grpSp>
        <p:nvGrpSpPr>
          <p:cNvPr id="366" name="Google Shape;366;p46"/>
          <p:cNvGrpSpPr/>
          <p:nvPr/>
        </p:nvGrpSpPr>
        <p:grpSpPr>
          <a:xfrm>
            <a:off x="1" y="0"/>
            <a:ext cx="795308" cy="936001"/>
            <a:chOff x="5663" y="1680"/>
            <a:chExt cx="814" cy="958"/>
          </a:xfrm>
        </p:grpSpPr>
        <p:sp>
          <p:nvSpPr>
            <p:cNvPr id="367" name="Google Shape;367;p46"/>
            <p:cNvSpPr/>
            <p:nvPr/>
          </p:nvSpPr>
          <p:spPr>
            <a:xfrm>
              <a:off x="5663" y="1680"/>
              <a:ext cx="669" cy="685"/>
            </a:xfrm>
            <a:custGeom>
              <a:rect b="b" l="l" r="r" t="t"/>
              <a:pathLst>
                <a:path extrusionOk="0" h="287" w="280">
                  <a:moveTo>
                    <a:pt x="280" y="65"/>
                  </a:moveTo>
                  <a:cubicBezTo>
                    <a:pt x="280" y="42"/>
                    <a:pt x="276" y="21"/>
                    <a:pt x="270" y="0"/>
                  </a:cubicBezTo>
                  <a:cubicBezTo>
                    <a:pt x="0" y="0"/>
                    <a:pt x="0" y="0"/>
                    <a:pt x="0" y="0"/>
                  </a:cubicBezTo>
                  <a:cubicBezTo>
                    <a:pt x="0" y="280"/>
                    <a:pt x="0" y="280"/>
                    <a:pt x="0" y="280"/>
                  </a:cubicBezTo>
                  <a:cubicBezTo>
                    <a:pt x="19" y="285"/>
                    <a:pt x="38" y="287"/>
                    <a:pt x="58" y="287"/>
                  </a:cubicBezTo>
                  <a:cubicBezTo>
                    <a:pt x="180" y="287"/>
                    <a:pt x="280" y="188"/>
                    <a:pt x="280" y="65"/>
                  </a:cubicBezTo>
                  <a:close/>
                </a:path>
              </a:pathLst>
            </a:custGeom>
            <a:solidFill>
              <a:srgbClr val="58BCAF"/>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8" name="Google Shape;368;p46"/>
            <p:cNvSpPr/>
            <p:nvPr/>
          </p:nvSpPr>
          <p:spPr>
            <a:xfrm>
              <a:off x="5858" y="1924"/>
              <a:ext cx="619" cy="714"/>
            </a:xfrm>
            <a:custGeom>
              <a:rect b="b" l="l" r="r" t="t"/>
              <a:pathLst>
                <a:path extrusionOk="0" h="714" w="619">
                  <a:moveTo>
                    <a:pt x="0" y="714"/>
                  </a:moveTo>
                  <a:lnTo>
                    <a:pt x="0" y="0"/>
                  </a:lnTo>
                  <a:lnTo>
                    <a:pt x="619" y="358"/>
                  </a:lnTo>
                  <a:lnTo>
                    <a:pt x="0" y="714"/>
                  </a:lnTo>
                  <a:close/>
                  <a:moveTo>
                    <a:pt x="20" y="33"/>
                  </a:moveTo>
                  <a:lnTo>
                    <a:pt x="20" y="680"/>
                  </a:lnTo>
                  <a:lnTo>
                    <a:pt x="581" y="358"/>
                  </a:lnTo>
                  <a:lnTo>
                    <a:pt x="20" y="33"/>
                  </a:lnTo>
                  <a:close/>
                </a:path>
              </a:pathLst>
            </a:custGeom>
            <a:solidFill>
              <a:srgbClr val="C7429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369" name="Google Shape;369;p46"/>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algn="l">
              <a:spcBef>
                <a:spcPts val="0"/>
              </a:spcBef>
              <a:buNone/>
              <a:defRPr sz="1200">
                <a:solidFill>
                  <a:schemeClr val="lt1"/>
                </a:solidFill>
                <a:latin typeface="Calibri"/>
                <a:ea typeface="Calibri"/>
                <a:cs typeface="Calibri"/>
                <a:sym typeface="Calibri"/>
              </a:defRPr>
            </a:lvl1pPr>
            <a:lvl2pPr indent="0" lvl="1" marL="0" algn="l">
              <a:spcBef>
                <a:spcPts val="0"/>
              </a:spcBef>
              <a:buNone/>
              <a:defRPr sz="1200">
                <a:solidFill>
                  <a:schemeClr val="lt1"/>
                </a:solidFill>
                <a:latin typeface="Calibri"/>
                <a:ea typeface="Calibri"/>
                <a:cs typeface="Calibri"/>
                <a:sym typeface="Calibri"/>
              </a:defRPr>
            </a:lvl2pPr>
            <a:lvl3pPr indent="0" lvl="2" marL="0" algn="l">
              <a:spcBef>
                <a:spcPts val="0"/>
              </a:spcBef>
              <a:buNone/>
              <a:defRPr sz="1200">
                <a:solidFill>
                  <a:schemeClr val="lt1"/>
                </a:solidFill>
                <a:latin typeface="Calibri"/>
                <a:ea typeface="Calibri"/>
                <a:cs typeface="Calibri"/>
                <a:sym typeface="Calibri"/>
              </a:defRPr>
            </a:lvl3pPr>
            <a:lvl4pPr indent="0" lvl="3" marL="0" algn="l">
              <a:spcBef>
                <a:spcPts val="0"/>
              </a:spcBef>
              <a:buNone/>
              <a:defRPr sz="1200">
                <a:solidFill>
                  <a:schemeClr val="lt1"/>
                </a:solidFill>
                <a:latin typeface="Calibri"/>
                <a:ea typeface="Calibri"/>
                <a:cs typeface="Calibri"/>
                <a:sym typeface="Calibri"/>
              </a:defRPr>
            </a:lvl4pPr>
            <a:lvl5pPr indent="0" lvl="4" marL="0" algn="l">
              <a:spcBef>
                <a:spcPts val="0"/>
              </a:spcBef>
              <a:buNone/>
              <a:defRPr sz="1200">
                <a:solidFill>
                  <a:schemeClr val="lt1"/>
                </a:solidFill>
                <a:latin typeface="Calibri"/>
                <a:ea typeface="Calibri"/>
                <a:cs typeface="Calibri"/>
                <a:sym typeface="Calibri"/>
              </a:defRPr>
            </a:lvl5pPr>
            <a:lvl6pPr indent="0" lvl="5" marL="0" algn="l">
              <a:spcBef>
                <a:spcPts val="0"/>
              </a:spcBef>
              <a:buNone/>
              <a:defRPr sz="1200">
                <a:solidFill>
                  <a:schemeClr val="lt1"/>
                </a:solidFill>
                <a:latin typeface="Calibri"/>
                <a:ea typeface="Calibri"/>
                <a:cs typeface="Calibri"/>
                <a:sym typeface="Calibri"/>
              </a:defRPr>
            </a:lvl6pPr>
            <a:lvl7pPr indent="0" lvl="6" marL="0" algn="l">
              <a:spcBef>
                <a:spcPts val="0"/>
              </a:spcBef>
              <a:buNone/>
              <a:defRPr sz="1200">
                <a:solidFill>
                  <a:schemeClr val="lt1"/>
                </a:solidFill>
                <a:latin typeface="Calibri"/>
                <a:ea typeface="Calibri"/>
                <a:cs typeface="Calibri"/>
                <a:sym typeface="Calibri"/>
              </a:defRPr>
            </a:lvl7pPr>
            <a:lvl8pPr indent="0" lvl="7" marL="0" algn="l">
              <a:spcBef>
                <a:spcPts val="0"/>
              </a:spcBef>
              <a:buNone/>
              <a:defRPr sz="1200">
                <a:solidFill>
                  <a:schemeClr val="lt1"/>
                </a:solidFill>
                <a:latin typeface="Calibri"/>
                <a:ea typeface="Calibri"/>
                <a:cs typeface="Calibri"/>
                <a:sym typeface="Calibri"/>
              </a:defRPr>
            </a:lvl8pPr>
            <a:lvl9pPr indent="0" lvl="8" marL="0" algn="l">
              <a:spcBef>
                <a:spcPts val="0"/>
              </a:spcBef>
              <a:buNone/>
              <a:defRPr sz="1200">
                <a:solidFill>
                  <a:schemeClr val="lt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AU"/>
              <a:t>‹#›</a:t>
            </a:fld>
            <a:endParaRPr/>
          </a:p>
        </p:txBody>
      </p:sp>
      <p:sp>
        <p:nvSpPr>
          <p:cNvPr id="370" name="Google Shape;370;p46"/>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1" name="Google Shape;371;p46"/>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pic>
        <p:nvPicPr>
          <p:cNvPr descr="Deakin Logo" id="372" name="Google Shape;372;p46"/>
          <p:cNvPicPr preferRelativeResize="0"/>
          <p:nvPr/>
        </p:nvPicPr>
        <p:blipFill rotWithShape="1">
          <a:blip r:embed="rId2">
            <a:alphaModFix/>
          </a:blip>
          <a:srcRect b="0" l="0" r="0" t="0"/>
          <a:stretch/>
        </p:blipFill>
        <p:spPr>
          <a:xfrm>
            <a:off x="11338955" y="205550"/>
            <a:ext cx="651961" cy="651000"/>
          </a:xfrm>
          <a:prstGeom prst="rect">
            <a:avLst/>
          </a:prstGeom>
          <a:noFill/>
          <a:ln>
            <a:noFill/>
          </a:ln>
        </p:spPr>
      </p:pic>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73" name="Shape 373"/>
        <p:cNvGrpSpPr/>
        <p:nvPr/>
      </p:nvGrpSpPr>
      <p:grpSpPr>
        <a:xfrm>
          <a:off x="0" y="0"/>
          <a:ext cx="0" cy="0"/>
          <a:chOff x="0" y="0"/>
          <a:chExt cx="0" cy="0"/>
        </a:xfrm>
      </p:grpSpPr>
      <p:sp>
        <p:nvSpPr>
          <p:cNvPr id="374" name="Google Shape;374;p47"/>
          <p:cNvSpPr txBox="1"/>
          <p:nvPr>
            <p:ph type="title"/>
          </p:nvPr>
        </p:nvSpPr>
        <p:spPr>
          <a:xfrm>
            <a:off x="838200" y="365125"/>
            <a:ext cx="10515600" cy="1325563"/>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400"/>
              <a:buFont typeface="Calibri"/>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375" name="Google Shape;375;p47"/>
          <p:cNvSpPr txBox="1"/>
          <p:nvPr>
            <p:ph idx="1" type="body"/>
          </p:nvPr>
        </p:nvSpPr>
        <p:spPr>
          <a:xfrm>
            <a:off x="838200" y="1825625"/>
            <a:ext cx="10515600" cy="4351339"/>
          </a:xfrm>
          <a:prstGeom prst="rect">
            <a:avLst/>
          </a:prstGeom>
          <a:noFill/>
          <a:ln>
            <a:noFill/>
          </a:ln>
        </p:spPr>
        <p:txBody>
          <a:bodyPr anchorCtr="0" anchor="t" bIns="34275" lIns="68575" spcFirstLastPara="1" rIns="68575" wrap="square" tIns="34275">
            <a:normAutofit/>
          </a:bodyPr>
          <a:lstStyle>
            <a:lvl1pPr indent="-317500" lvl="0" marL="457200" algn="l">
              <a:lnSpc>
                <a:spcPct val="90000"/>
              </a:lnSpc>
              <a:spcBef>
                <a:spcPts val="1067"/>
              </a:spcBef>
              <a:spcAft>
                <a:spcPts val="0"/>
              </a:spcAft>
              <a:buClr>
                <a:schemeClr val="dk1"/>
              </a:buClr>
              <a:buSzPts val="1400"/>
              <a:buChar char="•"/>
              <a:defRPr/>
            </a:lvl1pPr>
            <a:lvl2pPr indent="-317500" lvl="1" marL="914400" algn="l">
              <a:lnSpc>
                <a:spcPct val="90000"/>
              </a:lnSpc>
              <a:spcBef>
                <a:spcPts val="533"/>
              </a:spcBef>
              <a:spcAft>
                <a:spcPts val="0"/>
              </a:spcAft>
              <a:buClr>
                <a:schemeClr val="dk1"/>
              </a:buClr>
              <a:buSzPts val="1400"/>
              <a:buChar char="•"/>
              <a:defRPr/>
            </a:lvl2pPr>
            <a:lvl3pPr indent="-317500" lvl="2" marL="1371600" algn="l">
              <a:lnSpc>
                <a:spcPct val="90000"/>
              </a:lnSpc>
              <a:spcBef>
                <a:spcPts val="533"/>
              </a:spcBef>
              <a:spcAft>
                <a:spcPts val="0"/>
              </a:spcAft>
              <a:buClr>
                <a:schemeClr val="dk1"/>
              </a:buClr>
              <a:buSzPts val="1400"/>
              <a:buChar char="•"/>
              <a:defRPr/>
            </a:lvl3pPr>
            <a:lvl4pPr indent="-317500" lvl="3" marL="1828800" algn="l">
              <a:lnSpc>
                <a:spcPct val="90000"/>
              </a:lnSpc>
              <a:spcBef>
                <a:spcPts val="533"/>
              </a:spcBef>
              <a:spcAft>
                <a:spcPts val="0"/>
              </a:spcAft>
              <a:buClr>
                <a:schemeClr val="dk1"/>
              </a:buClr>
              <a:buSzPts val="1400"/>
              <a:buChar char="•"/>
              <a:defRPr/>
            </a:lvl4pPr>
            <a:lvl5pPr indent="-317500" lvl="4" marL="2286000" algn="l">
              <a:lnSpc>
                <a:spcPct val="90000"/>
              </a:lnSpc>
              <a:spcBef>
                <a:spcPts val="533"/>
              </a:spcBef>
              <a:spcAft>
                <a:spcPts val="0"/>
              </a:spcAft>
              <a:buClr>
                <a:schemeClr val="dk1"/>
              </a:buClr>
              <a:buSzPts val="1400"/>
              <a:buChar char="•"/>
              <a:defRPr/>
            </a:lvl5pPr>
            <a:lvl6pPr indent="-317500" lvl="5" marL="2743200" algn="l">
              <a:lnSpc>
                <a:spcPct val="90000"/>
              </a:lnSpc>
              <a:spcBef>
                <a:spcPts val="533"/>
              </a:spcBef>
              <a:spcAft>
                <a:spcPts val="0"/>
              </a:spcAft>
              <a:buClr>
                <a:schemeClr val="dk1"/>
              </a:buClr>
              <a:buSzPts val="1400"/>
              <a:buChar char="•"/>
              <a:defRPr/>
            </a:lvl6pPr>
            <a:lvl7pPr indent="-317500" lvl="6" marL="3200400" algn="l">
              <a:lnSpc>
                <a:spcPct val="90000"/>
              </a:lnSpc>
              <a:spcBef>
                <a:spcPts val="533"/>
              </a:spcBef>
              <a:spcAft>
                <a:spcPts val="0"/>
              </a:spcAft>
              <a:buClr>
                <a:schemeClr val="dk1"/>
              </a:buClr>
              <a:buSzPts val="1400"/>
              <a:buChar char="•"/>
              <a:defRPr/>
            </a:lvl7pPr>
            <a:lvl8pPr indent="-317500" lvl="7" marL="3657600" algn="l">
              <a:lnSpc>
                <a:spcPct val="90000"/>
              </a:lnSpc>
              <a:spcBef>
                <a:spcPts val="533"/>
              </a:spcBef>
              <a:spcAft>
                <a:spcPts val="0"/>
              </a:spcAft>
              <a:buClr>
                <a:schemeClr val="dk1"/>
              </a:buClr>
              <a:buSzPts val="1400"/>
              <a:buChar char="•"/>
              <a:defRPr/>
            </a:lvl8pPr>
            <a:lvl9pPr indent="-317500" lvl="8" marL="4114800" algn="l">
              <a:lnSpc>
                <a:spcPct val="90000"/>
              </a:lnSpc>
              <a:spcBef>
                <a:spcPts val="533"/>
              </a:spcBef>
              <a:spcAft>
                <a:spcPts val="0"/>
              </a:spcAft>
              <a:buClr>
                <a:schemeClr val="dk1"/>
              </a:buClr>
              <a:buSzPts val="1400"/>
              <a:buChar char="•"/>
              <a:defRPr/>
            </a:lvl9pPr>
          </a:lstStyle>
          <a:p/>
        </p:txBody>
      </p:sp>
      <p:sp>
        <p:nvSpPr>
          <p:cNvPr id="376" name="Google Shape;376;p47"/>
          <p:cNvSpPr txBox="1"/>
          <p:nvPr>
            <p:ph idx="10" type="dt"/>
          </p:nvPr>
        </p:nvSpPr>
        <p:spPr>
          <a:xfrm>
            <a:off x="838200" y="6356351"/>
            <a:ext cx="2743200" cy="365125"/>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Clr>
                <a:schemeClr val="dk1"/>
              </a:buClr>
              <a:buSzPts val="1100"/>
              <a:buFont typeface="Calibri"/>
              <a:buNone/>
              <a:defRPr/>
            </a:lvl1pPr>
            <a:lvl2pPr lvl="1" algn="l">
              <a:spcBef>
                <a:spcPts val="0"/>
              </a:spcBef>
              <a:spcAft>
                <a:spcPts val="0"/>
              </a:spcAft>
              <a:buClr>
                <a:schemeClr val="dk1"/>
              </a:buClr>
              <a:buSzPts val="1100"/>
              <a:buFont typeface="Calibri"/>
              <a:buNone/>
              <a:defRPr/>
            </a:lvl2pPr>
            <a:lvl3pPr lvl="2" algn="l">
              <a:spcBef>
                <a:spcPts val="0"/>
              </a:spcBef>
              <a:spcAft>
                <a:spcPts val="0"/>
              </a:spcAft>
              <a:buClr>
                <a:schemeClr val="dk1"/>
              </a:buClr>
              <a:buSzPts val="1100"/>
              <a:buFont typeface="Calibri"/>
              <a:buNone/>
              <a:defRPr/>
            </a:lvl3pPr>
            <a:lvl4pPr lvl="3" algn="l">
              <a:spcBef>
                <a:spcPts val="0"/>
              </a:spcBef>
              <a:spcAft>
                <a:spcPts val="0"/>
              </a:spcAft>
              <a:buClr>
                <a:schemeClr val="dk1"/>
              </a:buClr>
              <a:buSzPts val="1100"/>
              <a:buFont typeface="Calibri"/>
              <a:buNone/>
              <a:defRPr/>
            </a:lvl4pPr>
            <a:lvl5pPr lvl="4" algn="l">
              <a:spcBef>
                <a:spcPts val="0"/>
              </a:spcBef>
              <a:spcAft>
                <a:spcPts val="0"/>
              </a:spcAft>
              <a:buClr>
                <a:schemeClr val="dk1"/>
              </a:buClr>
              <a:buSzPts val="1100"/>
              <a:buFont typeface="Calibri"/>
              <a:buNone/>
              <a:defRPr/>
            </a:lvl5pPr>
            <a:lvl6pPr lvl="5" algn="l">
              <a:spcBef>
                <a:spcPts val="0"/>
              </a:spcBef>
              <a:spcAft>
                <a:spcPts val="0"/>
              </a:spcAft>
              <a:buClr>
                <a:schemeClr val="dk1"/>
              </a:buClr>
              <a:buSzPts val="1100"/>
              <a:buFont typeface="Calibri"/>
              <a:buNone/>
              <a:defRPr/>
            </a:lvl6pPr>
            <a:lvl7pPr lvl="6" algn="l">
              <a:spcBef>
                <a:spcPts val="0"/>
              </a:spcBef>
              <a:spcAft>
                <a:spcPts val="0"/>
              </a:spcAft>
              <a:buClr>
                <a:schemeClr val="dk1"/>
              </a:buClr>
              <a:buSzPts val="1100"/>
              <a:buFont typeface="Calibri"/>
              <a:buNone/>
              <a:defRPr/>
            </a:lvl7pPr>
            <a:lvl8pPr lvl="7" algn="l">
              <a:spcBef>
                <a:spcPts val="0"/>
              </a:spcBef>
              <a:spcAft>
                <a:spcPts val="0"/>
              </a:spcAft>
              <a:buClr>
                <a:schemeClr val="dk1"/>
              </a:buClr>
              <a:buSzPts val="1100"/>
              <a:buFont typeface="Calibri"/>
              <a:buNone/>
              <a:defRPr/>
            </a:lvl8pPr>
            <a:lvl9pPr lvl="8" algn="l">
              <a:spcBef>
                <a:spcPts val="0"/>
              </a:spcBef>
              <a:spcAft>
                <a:spcPts val="0"/>
              </a:spcAft>
              <a:buClr>
                <a:schemeClr val="dk1"/>
              </a:buClr>
              <a:buSzPts val="1100"/>
              <a:buFont typeface="Calibri"/>
              <a:buNone/>
              <a:defRPr/>
            </a:lvl9pPr>
          </a:lstStyle>
          <a:p/>
        </p:txBody>
      </p:sp>
      <p:sp>
        <p:nvSpPr>
          <p:cNvPr id="377" name="Google Shape;377;p47"/>
          <p:cNvSpPr txBox="1"/>
          <p:nvPr>
            <p:ph idx="11" type="ftr"/>
          </p:nvPr>
        </p:nvSpPr>
        <p:spPr>
          <a:xfrm>
            <a:off x="4038600" y="6356351"/>
            <a:ext cx="4114800" cy="365125"/>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Clr>
                <a:schemeClr val="dk1"/>
              </a:buClr>
              <a:buSzPts val="1100"/>
              <a:buFont typeface="Calibri"/>
              <a:buNone/>
              <a:defRPr/>
            </a:lvl1pPr>
            <a:lvl2pPr lvl="1" algn="l">
              <a:spcBef>
                <a:spcPts val="0"/>
              </a:spcBef>
              <a:spcAft>
                <a:spcPts val="0"/>
              </a:spcAft>
              <a:buClr>
                <a:schemeClr val="dk1"/>
              </a:buClr>
              <a:buSzPts val="1100"/>
              <a:buFont typeface="Calibri"/>
              <a:buNone/>
              <a:defRPr/>
            </a:lvl2pPr>
            <a:lvl3pPr lvl="2" algn="l">
              <a:spcBef>
                <a:spcPts val="0"/>
              </a:spcBef>
              <a:spcAft>
                <a:spcPts val="0"/>
              </a:spcAft>
              <a:buClr>
                <a:schemeClr val="dk1"/>
              </a:buClr>
              <a:buSzPts val="1100"/>
              <a:buFont typeface="Calibri"/>
              <a:buNone/>
              <a:defRPr/>
            </a:lvl3pPr>
            <a:lvl4pPr lvl="3" algn="l">
              <a:spcBef>
                <a:spcPts val="0"/>
              </a:spcBef>
              <a:spcAft>
                <a:spcPts val="0"/>
              </a:spcAft>
              <a:buClr>
                <a:schemeClr val="dk1"/>
              </a:buClr>
              <a:buSzPts val="1100"/>
              <a:buFont typeface="Calibri"/>
              <a:buNone/>
              <a:defRPr/>
            </a:lvl4pPr>
            <a:lvl5pPr lvl="4" algn="l">
              <a:spcBef>
                <a:spcPts val="0"/>
              </a:spcBef>
              <a:spcAft>
                <a:spcPts val="0"/>
              </a:spcAft>
              <a:buClr>
                <a:schemeClr val="dk1"/>
              </a:buClr>
              <a:buSzPts val="1100"/>
              <a:buFont typeface="Calibri"/>
              <a:buNone/>
              <a:defRPr/>
            </a:lvl5pPr>
            <a:lvl6pPr lvl="5" algn="l">
              <a:spcBef>
                <a:spcPts val="0"/>
              </a:spcBef>
              <a:spcAft>
                <a:spcPts val="0"/>
              </a:spcAft>
              <a:buClr>
                <a:schemeClr val="dk1"/>
              </a:buClr>
              <a:buSzPts val="1100"/>
              <a:buFont typeface="Calibri"/>
              <a:buNone/>
              <a:defRPr/>
            </a:lvl6pPr>
            <a:lvl7pPr lvl="6" algn="l">
              <a:spcBef>
                <a:spcPts val="0"/>
              </a:spcBef>
              <a:spcAft>
                <a:spcPts val="0"/>
              </a:spcAft>
              <a:buClr>
                <a:schemeClr val="dk1"/>
              </a:buClr>
              <a:buSzPts val="1100"/>
              <a:buFont typeface="Calibri"/>
              <a:buNone/>
              <a:defRPr/>
            </a:lvl7pPr>
            <a:lvl8pPr lvl="7" algn="l">
              <a:spcBef>
                <a:spcPts val="0"/>
              </a:spcBef>
              <a:spcAft>
                <a:spcPts val="0"/>
              </a:spcAft>
              <a:buClr>
                <a:schemeClr val="dk1"/>
              </a:buClr>
              <a:buSzPts val="1100"/>
              <a:buFont typeface="Calibri"/>
              <a:buNone/>
              <a:defRPr/>
            </a:lvl8pPr>
            <a:lvl9pPr lvl="8" algn="l">
              <a:spcBef>
                <a:spcPts val="0"/>
              </a:spcBef>
              <a:spcAft>
                <a:spcPts val="0"/>
              </a:spcAft>
              <a:buClr>
                <a:schemeClr val="dk1"/>
              </a:buClr>
              <a:buSzPts val="1100"/>
              <a:buFont typeface="Calibri"/>
              <a:buNone/>
              <a:defRPr/>
            </a:lvl9pPr>
          </a:lstStyle>
          <a:p/>
        </p:txBody>
      </p:sp>
      <p:sp>
        <p:nvSpPr>
          <p:cNvPr id="378" name="Google Shape;378;p47"/>
          <p:cNvSpPr txBox="1"/>
          <p:nvPr>
            <p:ph idx="12" type="sldNum"/>
          </p:nvPr>
        </p:nvSpPr>
        <p:spPr>
          <a:xfrm>
            <a:off x="8610600" y="6356351"/>
            <a:ext cx="2743200" cy="365125"/>
          </a:xfrm>
          <a:prstGeom prst="rect">
            <a:avLst/>
          </a:prstGeom>
          <a:noFill/>
          <a:ln>
            <a:noFill/>
          </a:ln>
        </p:spPr>
        <p:txBody>
          <a:bodyPr anchorCtr="0" anchor="ctr" bIns="34275" lIns="68575" spcFirstLastPara="1" rIns="68575" wrap="square" tIns="34275">
            <a:noAutofit/>
          </a:bodyPr>
          <a:lstStyle>
            <a:lvl1pPr indent="0" lvl="0" marL="0" algn="r">
              <a:spcBef>
                <a:spcPts val="0"/>
              </a:spcBef>
              <a:buClr>
                <a:schemeClr val="dk1"/>
              </a:buClr>
              <a:buSzPts val="1200"/>
              <a:buFont typeface="Calibri"/>
              <a:buNone/>
              <a:defRPr sz="1200">
                <a:solidFill>
                  <a:schemeClr val="dk1"/>
                </a:solidFill>
                <a:latin typeface="Calibri"/>
                <a:ea typeface="Calibri"/>
                <a:cs typeface="Calibri"/>
                <a:sym typeface="Calibri"/>
              </a:defRPr>
            </a:lvl1pPr>
            <a:lvl2pPr indent="0" lvl="1" marL="0" algn="r">
              <a:spcBef>
                <a:spcPts val="0"/>
              </a:spcBef>
              <a:buClr>
                <a:schemeClr val="dk1"/>
              </a:buClr>
              <a:buSzPts val="1200"/>
              <a:buFont typeface="Calibri"/>
              <a:buNone/>
              <a:defRPr sz="1200">
                <a:solidFill>
                  <a:schemeClr val="dk1"/>
                </a:solidFill>
                <a:latin typeface="Calibri"/>
                <a:ea typeface="Calibri"/>
                <a:cs typeface="Calibri"/>
                <a:sym typeface="Calibri"/>
              </a:defRPr>
            </a:lvl2pPr>
            <a:lvl3pPr indent="0" lvl="2" marL="0" algn="r">
              <a:spcBef>
                <a:spcPts val="0"/>
              </a:spcBef>
              <a:buClr>
                <a:schemeClr val="dk1"/>
              </a:buClr>
              <a:buSzPts val="1200"/>
              <a:buFont typeface="Calibri"/>
              <a:buNone/>
              <a:defRPr sz="1200">
                <a:solidFill>
                  <a:schemeClr val="dk1"/>
                </a:solidFill>
                <a:latin typeface="Calibri"/>
                <a:ea typeface="Calibri"/>
                <a:cs typeface="Calibri"/>
                <a:sym typeface="Calibri"/>
              </a:defRPr>
            </a:lvl3pPr>
            <a:lvl4pPr indent="0" lvl="3" marL="0" algn="r">
              <a:spcBef>
                <a:spcPts val="0"/>
              </a:spcBef>
              <a:buClr>
                <a:schemeClr val="dk1"/>
              </a:buClr>
              <a:buSzPts val="1200"/>
              <a:buFont typeface="Calibri"/>
              <a:buNone/>
              <a:defRPr sz="1200">
                <a:solidFill>
                  <a:schemeClr val="dk1"/>
                </a:solidFill>
                <a:latin typeface="Calibri"/>
                <a:ea typeface="Calibri"/>
                <a:cs typeface="Calibri"/>
                <a:sym typeface="Calibri"/>
              </a:defRPr>
            </a:lvl4pPr>
            <a:lvl5pPr indent="0" lvl="4" marL="0" algn="r">
              <a:spcBef>
                <a:spcPts val="0"/>
              </a:spcBef>
              <a:buClr>
                <a:schemeClr val="dk1"/>
              </a:buClr>
              <a:buSzPts val="1200"/>
              <a:buFont typeface="Calibri"/>
              <a:buNone/>
              <a:defRPr sz="1200">
                <a:solidFill>
                  <a:schemeClr val="dk1"/>
                </a:solidFill>
                <a:latin typeface="Calibri"/>
                <a:ea typeface="Calibri"/>
                <a:cs typeface="Calibri"/>
                <a:sym typeface="Calibri"/>
              </a:defRPr>
            </a:lvl5pPr>
            <a:lvl6pPr indent="0" lvl="5" marL="0" algn="r">
              <a:spcBef>
                <a:spcPts val="0"/>
              </a:spcBef>
              <a:buClr>
                <a:schemeClr val="dk1"/>
              </a:buClr>
              <a:buSzPts val="1200"/>
              <a:buFont typeface="Calibri"/>
              <a:buNone/>
              <a:defRPr sz="1200">
                <a:solidFill>
                  <a:schemeClr val="dk1"/>
                </a:solidFill>
                <a:latin typeface="Calibri"/>
                <a:ea typeface="Calibri"/>
                <a:cs typeface="Calibri"/>
                <a:sym typeface="Calibri"/>
              </a:defRPr>
            </a:lvl6pPr>
            <a:lvl7pPr indent="0" lvl="6" marL="0" algn="r">
              <a:spcBef>
                <a:spcPts val="0"/>
              </a:spcBef>
              <a:buClr>
                <a:schemeClr val="dk1"/>
              </a:buClr>
              <a:buSzPts val="1200"/>
              <a:buFont typeface="Calibri"/>
              <a:buNone/>
              <a:defRPr sz="1200">
                <a:solidFill>
                  <a:schemeClr val="dk1"/>
                </a:solidFill>
                <a:latin typeface="Calibri"/>
                <a:ea typeface="Calibri"/>
                <a:cs typeface="Calibri"/>
                <a:sym typeface="Calibri"/>
              </a:defRPr>
            </a:lvl7pPr>
            <a:lvl8pPr indent="0" lvl="7" marL="0" algn="r">
              <a:spcBef>
                <a:spcPts val="0"/>
              </a:spcBef>
              <a:buClr>
                <a:schemeClr val="dk1"/>
              </a:buClr>
              <a:buSzPts val="1200"/>
              <a:buFont typeface="Calibri"/>
              <a:buNone/>
              <a:defRPr sz="1200">
                <a:solidFill>
                  <a:schemeClr val="dk1"/>
                </a:solidFill>
                <a:latin typeface="Calibri"/>
                <a:ea typeface="Calibri"/>
                <a:cs typeface="Calibri"/>
                <a:sym typeface="Calibri"/>
              </a:defRPr>
            </a:lvl8pPr>
            <a:lvl9pPr indent="0" lvl="8" marL="0" algn="r">
              <a:spcBef>
                <a:spcPts val="0"/>
              </a:spcBef>
              <a:buClr>
                <a:schemeClr val="dk1"/>
              </a:buClr>
              <a:buSzPts val="1200"/>
              <a:buFont typeface="Calibri"/>
              <a:buNone/>
              <a:defRPr sz="1200">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79" name="Shape 379"/>
        <p:cNvGrpSpPr/>
        <p:nvPr/>
      </p:nvGrpSpPr>
      <p:grpSpPr>
        <a:xfrm>
          <a:off x="0" y="0"/>
          <a:ext cx="0" cy="0"/>
          <a:chOff x="0" y="0"/>
          <a:chExt cx="0" cy="0"/>
        </a:xfrm>
      </p:grpSpPr>
      <p:sp>
        <p:nvSpPr>
          <p:cNvPr id="380" name="Google Shape;380;p48"/>
          <p:cNvSpPr txBox="1"/>
          <p:nvPr>
            <p:ph idx="10" type="dt"/>
          </p:nvPr>
        </p:nvSpPr>
        <p:spPr>
          <a:xfrm>
            <a:off x="838200" y="6356351"/>
            <a:ext cx="2743200" cy="365125"/>
          </a:xfrm>
          <a:prstGeom prst="rect">
            <a:avLst/>
          </a:prstGeom>
          <a:noFill/>
          <a:ln>
            <a:noFill/>
          </a:ln>
        </p:spPr>
        <p:txBody>
          <a:bodyPr anchorCtr="0" anchor="ctr" bIns="34275" lIns="68575" spcFirstLastPara="1" rIns="68575" wrap="square" tIns="34275">
            <a:noAutofit/>
          </a:bodyPr>
          <a:lstStyle>
            <a:lvl1pPr lvl="0" algn="l">
              <a:spcBef>
                <a:spcPts val="0"/>
              </a:spcBef>
              <a:spcAft>
                <a:spcPts val="0"/>
              </a:spcAft>
              <a:buClr>
                <a:schemeClr val="dk1"/>
              </a:buClr>
              <a:buSzPts val="1100"/>
              <a:buFont typeface="Calibri"/>
              <a:buNone/>
              <a:defRPr/>
            </a:lvl1pPr>
            <a:lvl2pPr lvl="1" algn="l">
              <a:spcBef>
                <a:spcPts val="0"/>
              </a:spcBef>
              <a:spcAft>
                <a:spcPts val="0"/>
              </a:spcAft>
              <a:buClr>
                <a:schemeClr val="dk1"/>
              </a:buClr>
              <a:buSzPts val="1100"/>
              <a:buFont typeface="Calibri"/>
              <a:buNone/>
              <a:defRPr/>
            </a:lvl2pPr>
            <a:lvl3pPr lvl="2" algn="l">
              <a:spcBef>
                <a:spcPts val="0"/>
              </a:spcBef>
              <a:spcAft>
                <a:spcPts val="0"/>
              </a:spcAft>
              <a:buClr>
                <a:schemeClr val="dk1"/>
              </a:buClr>
              <a:buSzPts val="1100"/>
              <a:buFont typeface="Calibri"/>
              <a:buNone/>
              <a:defRPr/>
            </a:lvl3pPr>
            <a:lvl4pPr lvl="3" algn="l">
              <a:spcBef>
                <a:spcPts val="0"/>
              </a:spcBef>
              <a:spcAft>
                <a:spcPts val="0"/>
              </a:spcAft>
              <a:buClr>
                <a:schemeClr val="dk1"/>
              </a:buClr>
              <a:buSzPts val="1100"/>
              <a:buFont typeface="Calibri"/>
              <a:buNone/>
              <a:defRPr/>
            </a:lvl4pPr>
            <a:lvl5pPr lvl="4" algn="l">
              <a:spcBef>
                <a:spcPts val="0"/>
              </a:spcBef>
              <a:spcAft>
                <a:spcPts val="0"/>
              </a:spcAft>
              <a:buClr>
                <a:schemeClr val="dk1"/>
              </a:buClr>
              <a:buSzPts val="1100"/>
              <a:buFont typeface="Calibri"/>
              <a:buNone/>
              <a:defRPr/>
            </a:lvl5pPr>
            <a:lvl6pPr lvl="5" algn="l">
              <a:spcBef>
                <a:spcPts val="0"/>
              </a:spcBef>
              <a:spcAft>
                <a:spcPts val="0"/>
              </a:spcAft>
              <a:buClr>
                <a:schemeClr val="dk1"/>
              </a:buClr>
              <a:buSzPts val="1100"/>
              <a:buFont typeface="Calibri"/>
              <a:buNone/>
              <a:defRPr/>
            </a:lvl6pPr>
            <a:lvl7pPr lvl="6" algn="l">
              <a:spcBef>
                <a:spcPts val="0"/>
              </a:spcBef>
              <a:spcAft>
                <a:spcPts val="0"/>
              </a:spcAft>
              <a:buClr>
                <a:schemeClr val="dk1"/>
              </a:buClr>
              <a:buSzPts val="1100"/>
              <a:buFont typeface="Calibri"/>
              <a:buNone/>
              <a:defRPr/>
            </a:lvl7pPr>
            <a:lvl8pPr lvl="7" algn="l">
              <a:spcBef>
                <a:spcPts val="0"/>
              </a:spcBef>
              <a:spcAft>
                <a:spcPts val="0"/>
              </a:spcAft>
              <a:buClr>
                <a:schemeClr val="dk1"/>
              </a:buClr>
              <a:buSzPts val="1100"/>
              <a:buFont typeface="Calibri"/>
              <a:buNone/>
              <a:defRPr/>
            </a:lvl8pPr>
            <a:lvl9pPr lvl="8" algn="l">
              <a:spcBef>
                <a:spcPts val="0"/>
              </a:spcBef>
              <a:spcAft>
                <a:spcPts val="0"/>
              </a:spcAft>
              <a:buClr>
                <a:schemeClr val="dk1"/>
              </a:buClr>
              <a:buSzPts val="1100"/>
              <a:buFont typeface="Calibri"/>
              <a:buNone/>
              <a:defRPr/>
            </a:lvl9pPr>
          </a:lstStyle>
          <a:p/>
        </p:txBody>
      </p:sp>
      <p:sp>
        <p:nvSpPr>
          <p:cNvPr id="381" name="Google Shape;381;p48"/>
          <p:cNvSpPr txBox="1"/>
          <p:nvPr>
            <p:ph idx="11" type="ftr"/>
          </p:nvPr>
        </p:nvSpPr>
        <p:spPr>
          <a:xfrm>
            <a:off x="4038600" y="6356351"/>
            <a:ext cx="4114800" cy="365125"/>
          </a:xfrm>
          <a:prstGeom prst="rect">
            <a:avLst/>
          </a:prstGeom>
          <a:noFill/>
          <a:ln>
            <a:noFill/>
          </a:ln>
        </p:spPr>
        <p:txBody>
          <a:bodyPr anchorCtr="0" anchor="ctr" bIns="34275" lIns="68575" spcFirstLastPara="1" rIns="68575" wrap="square" tIns="34275">
            <a:noAutofit/>
          </a:bodyPr>
          <a:lstStyle>
            <a:lvl1pPr lvl="0" algn="ctr">
              <a:spcBef>
                <a:spcPts val="0"/>
              </a:spcBef>
              <a:spcAft>
                <a:spcPts val="0"/>
              </a:spcAft>
              <a:buClr>
                <a:schemeClr val="dk1"/>
              </a:buClr>
              <a:buSzPts val="1100"/>
              <a:buFont typeface="Calibri"/>
              <a:buNone/>
              <a:defRPr/>
            </a:lvl1pPr>
            <a:lvl2pPr lvl="1" algn="l">
              <a:spcBef>
                <a:spcPts val="0"/>
              </a:spcBef>
              <a:spcAft>
                <a:spcPts val="0"/>
              </a:spcAft>
              <a:buClr>
                <a:schemeClr val="dk1"/>
              </a:buClr>
              <a:buSzPts val="1100"/>
              <a:buFont typeface="Calibri"/>
              <a:buNone/>
              <a:defRPr/>
            </a:lvl2pPr>
            <a:lvl3pPr lvl="2" algn="l">
              <a:spcBef>
                <a:spcPts val="0"/>
              </a:spcBef>
              <a:spcAft>
                <a:spcPts val="0"/>
              </a:spcAft>
              <a:buClr>
                <a:schemeClr val="dk1"/>
              </a:buClr>
              <a:buSzPts val="1100"/>
              <a:buFont typeface="Calibri"/>
              <a:buNone/>
              <a:defRPr/>
            </a:lvl3pPr>
            <a:lvl4pPr lvl="3" algn="l">
              <a:spcBef>
                <a:spcPts val="0"/>
              </a:spcBef>
              <a:spcAft>
                <a:spcPts val="0"/>
              </a:spcAft>
              <a:buClr>
                <a:schemeClr val="dk1"/>
              </a:buClr>
              <a:buSzPts val="1100"/>
              <a:buFont typeface="Calibri"/>
              <a:buNone/>
              <a:defRPr/>
            </a:lvl4pPr>
            <a:lvl5pPr lvl="4" algn="l">
              <a:spcBef>
                <a:spcPts val="0"/>
              </a:spcBef>
              <a:spcAft>
                <a:spcPts val="0"/>
              </a:spcAft>
              <a:buClr>
                <a:schemeClr val="dk1"/>
              </a:buClr>
              <a:buSzPts val="1100"/>
              <a:buFont typeface="Calibri"/>
              <a:buNone/>
              <a:defRPr/>
            </a:lvl5pPr>
            <a:lvl6pPr lvl="5" algn="l">
              <a:spcBef>
                <a:spcPts val="0"/>
              </a:spcBef>
              <a:spcAft>
                <a:spcPts val="0"/>
              </a:spcAft>
              <a:buClr>
                <a:schemeClr val="dk1"/>
              </a:buClr>
              <a:buSzPts val="1100"/>
              <a:buFont typeface="Calibri"/>
              <a:buNone/>
              <a:defRPr/>
            </a:lvl6pPr>
            <a:lvl7pPr lvl="6" algn="l">
              <a:spcBef>
                <a:spcPts val="0"/>
              </a:spcBef>
              <a:spcAft>
                <a:spcPts val="0"/>
              </a:spcAft>
              <a:buClr>
                <a:schemeClr val="dk1"/>
              </a:buClr>
              <a:buSzPts val="1100"/>
              <a:buFont typeface="Calibri"/>
              <a:buNone/>
              <a:defRPr/>
            </a:lvl7pPr>
            <a:lvl8pPr lvl="7" algn="l">
              <a:spcBef>
                <a:spcPts val="0"/>
              </a:spcBef>
              <a:spcAft>
                <a:spcPts val="0"/>
              </a:spcAft>
              <a:buClr>
                <a:schemeClr val="dk1"/>
              </a:buClr>
              <a:buSzPts val="1100"/>
              <a:buFont typeface="Calibri"/>
              <a:buNone/>
              <a:defRPr/>
            </a:lvl8pPr>
            <a:lvl9pPr lvl="8" algn="l">
              <a:spcBef>
                <a:spcPts val="0"/>
              </a:spcBef>
              <a:spcAft>
                <a:spcPts val="0"/>
              </a:spcAft>
              <a:buClr>
                <a:schemeClr val="dk1"/>
              </a:buClr>
              <a:buSzPts val="1100"/>
              <a:buFont typeface="Calibri"/>
              <a:buNone/>
              <a:defRPr/>
            </a:lvl9pPr>
          </a:lstStyle>
          <a:p/>
        </p:txBody>
      </p:sp>
      <p:sp>
        <p:nvSpPr>
          <p:cNvPr id="382" name="Google Shape;382;p48"/>
          <p:cNvSpPr txBox="1"/>
          <p:nvPr>
            <p:ph idx="12" type="sldNum"/>
          </p:nvPr>
        </p:nvSpPr>
        <p:spPr>
          <a:xfrm>
            <a:off x="8610600" y="6356351"/>
            <a:ext cx="2743200" cy="365125"/>
          </a:xfrm>
          <a:prstGeom prst="rect">
            <a:avLst/>
          </a:prstGeom>
          <a:noFill/>
          <a:ln>
            <a:noFill/>
          </a:ln>
        </p:spPr>
        <p:txBody>
          <a:bodyPr anchorCtr="0" anchor="ctr" bIns="34275" lIns="68575" spcFirstLastPara="1" rIns="68575" wrap="square" tIns="34275">
            <a:noAutofit/>
          </a:bodyPr>
          <a:lstStyle>
            <a:lvl1pPr indent="0" lvl="0" marL="0" algn="r">
              <a:spcBef>
                <a:spcPts val="0"/>
              </a:spcBef>
              <a:buClr>
                <a:schemeClr val="dk1"/>
              </a:buClr>
              <a:buSzPts val="1200"/>
              <a:buFont typeface="Calibri"/>
              <a:buNone/>
              <a:defRPr sz="1200">
                <a:solidFill>
                  <a:schemeClr val="dk1"/>
                </a:solidFill>
                <a:latin typeface="Calibri"/>
                <a:ea typeface="Calibri"/>
                <a:cs typeface="Calibri"/>
                <a:sym typeface="Calibri"/>
              </a:defRPr>
            </a:lvl1pPr>
            <a:lvl2pPr indent="0" lvl="1" marL="0" algn="r">
              <a:spcBef>
                <a:spcPts val="0"/>
              </a:spcBef>
              <a:buClr>
                <a:schemeClr val="dk1"/>
              </a:buClr>
              <a:buSzPts val="1200"/>
              <a:buFont typeface="Calibri"/>
              <a:buNone/>
              <a:defRPr sz="1200">
                <a:solidFill>
                  <a:schemeClr val="dk1"/>
                </a:solidFill>
                <a:latin typeface="Calibri"/>
                <a:ea typeface="Calibri"/>
                <a:cs typeface="Calibri"/>
                <a:sym typeface="Calibri"/>
              </a:defRPr>
            </a:lvl2pPr>
            <a:lvl3pPr indent="0" lvl="2" marL="0" algn="r">
              <a:spcBef>
                <a:spcPts val="0"/>
              </a:spcBef>
              <a:buClr>
                <a:schemeClr val="dk1"/>
              </a:buClr>
              <a:buSzPts val="1200"/>
              <a:buFont typeface="Calibri"/>
              <a:buNone/>
              <a:defRPr sz="1200">
                <a:solidFill>
                  <a:schemeClr val="dk1"/>
                </a:solidFill>
                <a:latin typeface="Calibri"/>
                <a:ea typeface="Calibri"/>
                <a:cs typeface="Calibri"/>
                <a:sym typeface="Calibri"/>
              </a:defRPr>
            </a:lvl3pPr>
            <a:lvl4pPr indent="0" lvl="3" marL="0" algn="r">
              <a:spcBef>
                <a:spcPts val="0"/>
              </a:spcBef>
              <a:buClr>
                <a:schemeClr val="dk1"/>
              </a:buClr>
              <a:buSzPts val="1200"/>
              <a:buFont typeface="Calibri"/>
              <a:buNone/>
              <a:defRPr sz="1200">
                <a:solidFill>
                  <a:schemeClr val="dk1"/>
                </a:solidFill>
                <a:latin typeface="Calibri"/>
                <a:ea typeface="Calibri"/>
                <a:cs typeface="Calibri"/>
                <a:sym typeface="Calibri"/>
              </a:defRPr>
            </a:lvl4pPr>
            <a:lvl5pPr indent="0" lvl="4" marL="0" algn="r">
              <a:spcBef>
                <a:spcPts val="0"/>
              </a:spcBef>
              <a:buClr>
                <a:schemeClr val="dk1"/>
              </a:buClr>
              <a:buSzPts val="1200"/>
              <a:buFont typeface="Calibri"/>
              <a:buNone/>
              <a:defRPr sz="1200">
                <a:solidFill>
                  <a:schemeClr val="dk1"/>
                </a:solidFill>
                <a:latin typeface="Calibri"/>
                <a:ea typeface="Calibri"/>
                <a:cs typeface="Calibri"/>
                <a:sym typeface="Calibri"/>
              </a:defRPr>
            </a:lvl5pPr>
            <a:lvl6pPr indent="0" lvl="5" marL="0" algn="r">
              <a:spcBef>
                <a:spcPts val="0"/>
              </a:spcBef>
              <a:buClr>
                <a:schemeClr val="dk1"/>
              </a:buClr>
              <a:buSzPts val="1200"/>
              <a:buFont typeface="Calibri"/>
              <a:buNone/>
              <a:defRPr sz="1200">
                <a:solidFill>
                  <a:schemeClr val="dk1"/>
                </a:solidFill>
                <a:latin typeface="Calibri"/>
                <a:ea typeface="Calibri"/>
                <a:cs typeface="Calibri"/>
                <a:sym typeface="Calibri"/>
              </a:defRPr>
            </a:lvl6pPr>
            <a:lvl7pPr indent="0" lvl="6" marL="0" algn="r">
              <a:spcBef>
                <a:spcPts val="0"/>
              </a:spcBef>
              <a:buClr>
                <a:schemeClr val="dk1"/>
              </a:buClr>
              <a:buSzPts val="1200"/>
              <a:buFont typeface="Calibri"/>
              <a:buNone/>
              <a:defRPr sz="1200">
                <a:solidFill>
                  <a:schemeClr val="dk1"/>
                </a:solidFill>
                <a:latin typeface="Calibri"/>
                <a:ea typeface="Calibri"/>
                <a:cs typeface="Calibri"/>
                <a:sym typeface="Calibri"/>
              </a:defRPr>
            </a:lvl7pPr>
            <a:lvl8pPr indent="0" lvl="7" marL="0" algn="r">
              <a:spcBef>
                <a:spcPts val="0"/>
              </a:spcBef>
              <a:buClr>
                <a:schemeClr val="dk1"/>
              </a:buClr>
              <a:buSzPts val="1200"/>
              <a:buFont typeface="Calibri"/>
              <a:buNone/>
              <a:defRPr sz="1200">
                <a:solidFill>
                  <a:schemeClr val="dk1"/>
                </a:solidFill>
                <a:latin typeface="Calibri"/>
                <a:ea typeface="Calibri"/>
                <a:cs typeface="Calibri"/>
                <a:sym typeface="Calibri"/>
              </a:defRPr>
            </a:lvl8pPr>
            <a:lvl9pPr indent="0" lvl="8" marL="0" algn="r">
              <a:spcBef>
                <a:spcPts val="0"/>
              </a:spcBef>
              <a:buClr>
                <a:schemeClr val="dk1"/>
              </a:buClr>
              <a:buSzPts val="1200"/>
              <a:buFont typeface="Calibri"/>
              <a:buNone/>
              <a:defRPr sz="1200">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9" name="Shape 59"/>
        <p:cNvGrpSpPr/>
        <p:nvPr/>
      </p:nvGrpSpPr>
      <p:grpSpPr>
        <a:xfrm>
          <a:off x="0" y="0"/>
          <a:ext cx="0" cy="0"/>
          <a:chOff x="0" y="0"/>
          <a:chExt cx="0" cy="0"/>
        </a:xfrm>
      </p:grpSpPr>
      <p:sp>
        <p:nvSpPr>
          <p:cNvPr id="60" name="Google Shape;60;p5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5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2" name="Google Shape;62;p5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5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5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5" name="Shape 65"/>
        <p:cNvGrpSpPr/>
        <p:nvPr/>
      </p:nvGrpSpPr>
      <p:grpSpPr>
        <a:xfrm>
          <a:off x="0" y="0"/>
          <a:ext cx="0" cy="0"/>
          <a:chOff x="0" y="0"/>
          <a:chExt cx="0" cy="0"/>
        </a:xfrm>
      </p:grpSpPr>
      <p:sp>
        <p:nvSpPr>
          <p:cNvPr id="66" name="Google Shape;66;p5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5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68" name="Google Shape;68;p5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5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5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1" name="Shape 71"/>
        <p:cNvGrpSpPr/>
        <p:nvPr/>
      </p:nvGrpSpPr>
      <p:grpSpPr>
        <a:xfrm>
          <a:off x="0" y="0"/>
          <a:ext cx="0" cy="0"/>
          <a:chOff x="0" y="0"/>
          <a:chExt cx="0" cy="0"/>
        </a:xfrm>
      </p:grpSpPr>
      <p:sp>
        <p:nvSpPr>
          <p:cNvPr id="72" name="Google Shape;72;p5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5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4" name="Google Shape;74;p5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5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5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5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8" name="Shape 78"/>
        <p:cNvGrpSpPr/>
        <p:nvPr/>
      </p:nvGrpSpPr>
      <p:grpSpPr>
        <a:xfrm>
          <a:off x="0" y="0"/>
          <a:ext cx="0" cy="0"/>
          <a:chOff x="0" y="0"/>
          <a:chExt cx="0" cy="0"/>
        </a:xfrm>
      </p:grpSpPr>
      <p:sp>
        <p:nvSpPr>
          <p:cNvPr id="79" name="Google Shape;79;p5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5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1" name="Google Shape;81;p5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2" name="Google Shape;82;p5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3" name="Google Shape;83;p5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5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5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5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7" name="Shape 87"/>
        <p:cNvGrpSpPr/>
        <p:nvPr/>
      </p:nvGrpSpPr>
      <p:grpSpPr>
        <a:xfrm>
          <a:off x="0" y="0"/>
          <a:ext cx="0" cy="0"/>
          <a:chOff x="0" y="0"/>
          <a:chExt cx="0" cy="0"/>
        </a:xfrm>
      </p:grpSpPr>
      <p:sp>
        <p:nvSpPr>
          <p:cNvPr id="88" name="Google Shape;88;p5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5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5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5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A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2.xml"/><Relationship Id="rId10" Type="http://schemas.openxmlformats.org/officeDocument/2006/relationships/slideLayout" Target="../slideLayouts/slideLayout11.xml"/><Relationship Id="rId13" Type="http://schemas.openxmlformats.org/officeDocument/2006/relationships/slideLayout" Target="../slideLayouts/slideLayout14.xml"/><Relationship Id="rId12" Type="http://schemas.openxmlformats.org/officeDocument/2006/relationships/slideLayout" Target="../slideLayouts/slideLayout13.xml"/><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9" Type="http://schemas.openxmlformats.org/officeDocument/2006/relationships/slideLayout" Target="../slideLayouts/slideLayout10.xml"/><Relationship Id="rId15" Type="http://schemas.openxmlformats.org/officeDocument/2006/relationships/theme" Target="../theme/theme4.xml"/><Relationship Id="rId14" Type="http://schemas.openxmlformats.org/officeDocument/2006/relationships/slideLayout" Target="../slideLayouts/slideLayout1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0" Type="http://schemas.openxmlformats.org/officeDocument/2006/relationships/slideLayout" Target="../slideLayouts/slideLayout35.xml"/><Relationship Id="rId22" Type="http://schemas.openxmlformats.org/officeDocument/2006/relationships/slideLayout" Target="../slideLayouts/slideLayout37.xml"/><Relationship Id="rId21" Type="http://schemas.openxmlformats.org/officeDocument/2006/relationships/slideLayout" Target="../slideLayouts/slideLayout36.xml"/><Relationship Id="rId24" Type="http://schemas.openxmlformats.org/officeDocument/2006/relationships/slideLayout" Target="../slideLayouts/slideLayout39.xml"/><Relationship Id="rId23" Type="http://schemas.openxmlformats.org/officeDocument/2006/relationships/slideLayout" Target="../slideLayouts/slideLayout38.xml"/><Relationship Id="rId1" Type="http://schemas.openxmlformats.org/officeDocument/2006/relationships/slideLayout" Target="../slideLayouts/slideLayout16.xml"/><Relationship Id="rId2" Type="http://schemas.openxmlformats.org/officeDocument/2006/relationships/slideLayout" Target="../slideLayouts/slideLayout17.xml"/><Relationship Id="rId3" Type="http://schemas.openxmlformats.org/officeDocument/2006/relationships/slideLayout" Target="../slideLayouts/slideLayout18.xml"/><Relationship Id="rId4" Type="http://schemas.openxmlformats.org/officeDocument/2006/relationships/slideLayout" Target="../slideLayouts/slideLayout19.xml"/><Relationship Id="rId9" Type="http://schemas.openxmlformats.org/officeDocument/2006/relationships/slideLayout" Target="../slideLayouts/slideLayout24.xml"/><Relationship Id="rId26" Type="http://schemas.openxmlformats.org/officeDocument/2006/relationships/slideLayout" Target="../slideLayouts/slideLayout41.xml"/><Relationship Id="rId25" Type="http://schemas.openxmlformats.org/officeDocument/2006/relationships/slideLayout" Target="../slideLayouts/slideLayout40.xml"/><Relationship Id="rId28" Type="http://schemas.openxmlformats.org/officeDocument/2006/relationships/slideLayout" Target="../slideLayouts/slideLayout43.xml"/><Relationship Id="rId27" Type="http://schemas.openxmlformats.org/officeDocument/2006/relationships/slideLayout" Target="../slideLayouts/slideLayout42.xml"/><Relationship Id="rId5" Type="http://schemas.openxmlformats.org/officeDocument/2006/relationships/slideLayout" Target="../slideLayouts/slideLayout20.xml"/><Relationship Id="rId6" Type="http://schemas.openxmlformats.org/officeDocument/2006/relationships/slideLayout" Target="../slideLayouts/slideLayout21.xml"/><Relationship Id="rId29" Type="http://schemas.openxmlformats.org/officeDocument/2006/relationships/slideLayout" Target="../slideLayouts/slideLayout44.xml"/><Relationship Id="rId7" Type="http://schemas.openxmlformats.org/officeDocument/2006/relationships/slideLayout" Target="../slideLayouts/slideLayout22.xml"/><Relationship Id="rId8" Type="http://schemas.openxmlformats.org/officeDocument/2006/relationships/slideLayout" Target="../slideLayouts/slideLayout23.xml"/><Relationship Id="rId30" Type="http://schemas.openxmlformats.org/officeDocument/2006/relationships/theme" Target="../theme/theme2.xml"/><Relationship Id="rId11" Type="http://schemas.openxmlformats.org/officeDocument/2006/relationships/slideLayout" Target="../slideLayouts/slideLayout26.xml"/><Relationship Id="rId10" Type="http://schemas.openxmlformats.org/officeDocument/2006/relationships/slideLayout" Target="../slideLayouts/slideLayout25.xml"/><Relationship Id="rId13" Type="http://schemas.openxmlformats.org/officeDocument/2006/relationships/slideLayout" Target="../slideLayouts/slideLayout28.xml"/><Relationship Id="rId12" Type="http://schemas.openxmlformats.org/officeDocument/2006/relationships/slideLayout" Target="../slideLayouts/slideLayout27.xml"/><Relationship Id="rId15" Type="http://schemas.openxmlformats.org/officeDocument/2006/relationships/slideLayout" Target="../slideLayouts/slideLayout30.xml"/><Relationship Id="rId14" Type="http://schemas.openxmlformats.org/officeDocument/2006/relationships/slideLayout" Target="../slideLayouts/slideLayout29.xml"/><Relationship Id="rId17" Type="http://schemas.openxmlformats.org/officeDocument/2006/relationships/slideLayout" Target="../slideLayouts/slideLayout32.xml"/><Relationship Id="rId16" Type="http://schemas.openxmlformats.org/officeDocument/2006/relationships/slideLayout" Target="../slideLayouts/slideLayout31.xml"/><Relationship Id="rId19" Type="http://schemas.openxmlformats.org/officeDocument/2006/relationships/slideLayout" Target="../slideLayouts/slideLayout34.xml"/><Relationship Id="rId18"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810000" y="447188"/>
            <a:ext cx="10571998" cy="970450"/>
          </a:xfrm>
          <a:prstGeom prst="rect">
            <a:avLst/>
          </a:prstGeom>
          <a:noFill/>
          <a:ln>
            <a:noFill/>
          </a:ln>
          <a:effectLst>
            <a:outerShdw blurRad="50800">
              <a:srgbClr val="000000">
                <a:alpha val="60000"/>
              </a:srgbClr>
            </a:outerShdw>
          </a:effectLst>
        </p:spPr>
        <p:txBody>
          <a:bodyPr anchorCtr="0" anchor="b" bIns="45700" lIns="91425" spcFirstLastPara="1" rIns="91425" wrap="square" tIns="45700">
            <a:noAutofit/>
          </a:bodyPr>
          <a:lstStyle>
            <a:lvl1pPr lvl="0" marR="0" rtl="0" algn="l">
              <a:spcBef>
                <a:spcPts val="0"/>
              </a:spcBef>
              <a:spcAft>
                <a:spcPts val="0"/>
              </a:spcAft>
              <a:buClr>
                <a:srgbClr val="FEFEFE"/>
              </a:buClr>
              <a:buSzPts val="4000"/>
              <a:buFont typeface="Century Gothic"/>
              <a:buNone/>
              <a:defRPr b="1" i="0" sz="4000" u="none" cap="none" strike="noStrike">
                <a:solidFill>
                  <a:srgbClr val="FEFEFE"/>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1" name="Google Shape;11;p13"/>
          <p:cNvSpPr txBox="1"/>
          <p:nvPr>
            <p:ph idx="1" type="body"/>
          </p:nvPr>
        </p:nvSpPr>
        <p:spPr>
          <a:xfrm>
            <a:off x="810000" y="2184401"/>
            <a:ext cx="10563285" cy="3674397"/>
          </a:xfrm>
          <a:prstGeom prst="rect">
            <a:avLst/>
          </a:prstGeom>
          <a:noFill/>
          <a:ln>
            <a:noFill/>
          </a:ln>
          <a:effectLst>
            <a:outerShdw blurRad="50800">
              <a:srgbClr val="000000">
                <a:alpha val="40000"/>
              </a:srgbClr>
            </a:outerShdw>
          </a:effectLst>
        </p:spPr>
        <p:txBody>
          <a:bodyPr anchorCtr="0" anchor="ctr" bIns="45700" lIns="91425" spcFirstLastPara="1" rIns="91425" wrap="square" tIns="45700">
            <a:normAutofit/>
          </a:bodyPr>
          <a:lstStyle>
            <a:lvl1pPr indent="-342900" lvl="0" marL="457200" marR="0" rtl="0" algn="l">
              <a:spcBef>
                <a:spcPts val="360"/>
              </a:spcBef>
              <a:spcAft>
                <a:spcPts val="0"/>
              </a:spcAft>
              <a:buClr>
                <a:schemeClr val="accent1"/>
              </a:buClr>
              <a:buSzPts val="1800"/>
              <a:buFont typeface="Noto Sans Symbols"/>
              <a:buChar char="🞆"/>
              <a:defRPr b="0" i="0" sz="1800" u="none" cap="none" strike="noStrike">
                <a:solidFill>
                  <a:schemeClr val="dk1"/>
                </a:solidFill>
                <a:latin typeface="Century Gothic"/>
                <a:ea typeface="Century Gothic"/>
                <a:cs typeface="Century Gothic"/>
                <a:sym typeface="Century Gothic"/>
              </a:defRPr>
            </a:lvl1pPr>
            <a:lvl2pPr indent="-330200" lvl="1" marL="914400" marR="0" rtl="0" algn="l">
              <a:spcBef>
                <a:spcPts val="600"/>
              </a:spcBef>
              <a:spcAft>
                <a:spcPts val="0"/>
              </a:spcAft>
              <a:buClr>
                <a:schemeClr val="accent1"/>
              </a:buClr>
              <a:buSzPts val="1600"/>
              <a:buFont typeface="Noto Sans Symbols"/>
              <a:buChar char="🞆"/>
              <a:defRPr b="0" i="0" sz="1600" u="none" cap="none" strike="noStrike">
                <a:solidFill>
                  <a:schemeClr val="dk1"/>
                </a:solidFill>
                <a:latin typeface="Century Gothic"/>
                <a:ea typeface="Century Gothic"/>
                <a:cs typeface="Century Gothic"/>
                <a:sym typeface="Century Gothic"/>
              </a:defRPr>
            </a:lvl2pPr>
            <a:lvl3pPr indent="-317500" lvl="2" marL="1371600" marR="0" rtl="0" algn="l">
              <a:spcBef>
                <a:spcPts val="600"/>
              </a:spcBef>
              <a:spcAft>
                <a:spcPts val="0"/>
              </a:spcAft>
              <a:buClr>
                <a:schemeClr val="accent1"/>
              </a:buClr>
              <a:buSzPts val="1400"/>
              <a:buFont typeface="Noto Sans Symbols"/>
              <a:buChar char="🞆"/>
              <a:defRPr b="0" i="0" sz="1400" u="none" cap="none" strike="noStrike">
                <a:solidFill>
                  <a:schemeClr val="dk1"/>
                </a:solidFill>
                <a:latin typeface="Century Gothic"/>
                <a:ea typeface="Century Gothic"/>
                <a:cs typeface="Century Gothic"/>
                <a:sym typeface="Century Gothic"/>
              </a:defRPr>
            </a:lvl3pPr>
            <a:lvl4pPr indent="-304800" lvl="3" marL="1828800" marR="0" rtl="0" algn="l">
              <a:spcBef>
                <a:spcPts val="600"/>
              </a:spcBef>
              <a:spcAft>
                <a:spcPts val="0"/>
              </a:spcAft>
              <a:buClr>
                <a:schemeClr val="accent1"/>
              </a:buClr>
              <a:buSzPts val="1200"/>
              <a:buFont typeface="Noto Sans Symbols"/>
              <a:buChar char="🞆"/>
              <a:defRPr b="0" i="0" sz="1200" u="none" cap="none" strike="noStrike">
                <a:solidFill>
                  <a:schemeClr val="dk1"/>
                </a:solidFill>
                <a:latin typeface="Century Gothic"/>
                <a:ea typeface="Century Gothic"/>
                <a:cs typeface="Century Gothic"/>
                <a:sym typeface="Century Gothic"/>
              </a:defRPr>
            </a:lvl4pPr>
            <a:lvl5pPr indent="-304800" lvl="4" marL="2286000" marR="0" rtl="0" algn="l">
              <a:spcBef>
                <a:spcPts val="600"/>
              </a:spcBef>
              <a:spcAft>
                <a:spcPts val="0"/>
              </a:spcAft>
              <a:buClr>
                <a:schemeClr val="accent1"/>
              </a:buClr>
              <a:buSzPts val="1200"/>
              <a:buFont typeface="Noto Sans Symbols"/>
              <a:buChar char="🞆"/>
              <a:defRPr b="0" i="0" sz="1200" u="none" cap="none" strike="noStrike">
                <a:solidFill>
                  <a:schemeClr val="dk1"/>
                </a:solidFill>
                <a:latin typeface="Century Gothic"/>
                <a:ea typeface="Century Gothic"/>
                <a:cs typeface="Century Gothic"/>
                <a:sym typeface="Century Gothic"/>
              </a:defRPr>
            </a:lvl5pPr>
            <a:lvl6pPr indent="-304800" lvl="5" marL="2743200" marR="0" rtl="0" algn="l">
              <a:spcBef>
                <a:spcPts val="600"/>
              </a:spcBef>
              <a:spcAft>
                <a:spcPts val="0"/>
              </a:spcAft>
              <a:buClr>
                <a:schemeClr val="accent1"/>
              </a:buClr>
              <a:buSzPts val="1200"/>
              <a:buFont typeface="Noto Sans Symbols"/>
              <a:buChar char="🞆"/>
              <a:defRPr b="0" i="0" sz="1200" u="none" cap="none" strike="noStrike">
                <a:solidFill>
                  <a:schemeClr val="dk1"/>
                </a:solidFill>
                <a:latin typeface="Century Gothic"/>
                <a:ea typeface="Century Gothic"/>
                <a:cs typeface="Century Gothic"/>
                <a:sym typeface="Century Gothic"/>
              </a:defRPr>
            </a:lvl6pPr>
            <a:lvl7pPr indent="-304800" lvl="6" marL="3200400" marR="0" rtl="0" algn="l">
              <a:spcBef>
                <a:spcPts val="600"/>
              </a:spcBef>
              <a:spcAft>
                <a:spcPts val="0"/>
              </a:spcAft>
              <a:buClr>
                <a:schemeClr val="accent1"/>
              </a:buClr>
              <a:buSzPts val="1200"/>
              <a:buFont typeface="Noto Sans Symbols"/>
              <a:buChar char="🞆"/>
              <a:defRPr b="0" i="0" sz="1200" u="none" cap="none" strike="noStrike">
                <a:solidFill>
                  <a:schemeClr val="dk1"/>
                </a:solidFill>
                <a:latin typeface="Century Gothic"/>
                <a:ea typeface="Century Gothic"/>
                <a:cs typeface="Century Gothic"/>
                <a:sym typeface="Century Gothic"/>
              </a:defRPr>
            </a:lvl7pPr>
            <a:lvl8pPr indent="-304800" lvl="7" marL="3657600" marR="0" rtl="0" algn="l">
              <a:spcBef>
                <a:spcPts val="600"/>
              </a:spcBef>
              <a:spcAft>
                <a:spcPts val="0"/>
              </a:spcAft>
              <a:buClr>
                <a:schemeClr val="accent1"/>
              </a:buClr>
              <a:buSzPts val="1200"/>
              <a:buFont typeface="Noto Sans Symbols"/>
              <a:buChar char="🞆"/>
              <a:defRPr b="0" i="0" sz="1200" u="none" cap="none" strike="noStrike">
                <a:solidFill>
                  <a:schemeClr val="dk1"/>
                </a:solidFill>
                <a:latin typeface="Century Gothic"/>
                <a:ea typeface="Century Gothic"/>
                <a:cs typeface="Century Gothic"/>
                <a:sym typeface="Century Gothic"/>
              </a:defRPr>
            </a:lvl8pPr>
            <a:lvl9pPr indent="-304800" lvl="8" marL="4114800" marR="0" rtl="0" algn="l">
              <a:spcBef>
                <a:spcPts val="600"/>
              </a:spcBef>
              <a:spcAft>
                <a:spcPts val="600"/>
              </a:spcAft>
              <a:buClr>
                <a:schemeClr val="accent1"/>
              </a:buClr>
              <a:buSzPts val="1200"/>
              <a:buFont typeface="Noto Sans Symbols"/>
              <a:buChar char="🞆"/>
              <a:defRPr b="0" i="0" sz="1200" u="none" cap="none" strike="noStrike">
                <a:solidFill>
                  <a:schemeClr val="dk1"/>
                </a:solidFill>
                <a:latin typeface="Century Gothic"/>
                <a:ea typeface="Century Gothic"/>
                <a:cs typeface="Century Gothic"/>
                <a:sym typeface="Century Gothic"/>
              </a:defRPr>
            </a:lvl9pPr>
          </a:lstStyle>
          <a:p/>
        </p:txBody>
      </p:sp>
      <p:sp>
        <p:nvSpPr>
          <p:cNvPr id="12" name="Google Shape;12;p13"/>
          <p:cNvSpPr txBox="1"/>
          <p:nvPr>
            <p:ph idx="11" type="ftr"/>
          </p:nvPr>
        </p:nvSpPr>
        <p:spPr>
          <a:xfrm>
            <a:off x="451514" y="6041362"/>
            <a:ext cx="8644320" cy="365125"/>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900" u="none" cap="none" strike="noStrike">
                <a:solidFill>
                  <a:schemeClr val="dk1"/>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13" name="Google Shape;13;p13"/>
          <p:cNvSpPr txBox="1"/>
          <p:nvPr>
            <p:ph idx="10" type="dt"/>
          </p:nvPr>
        </p:nvSpPr>
        <p:spPr>
          <a:xfrm>
            <a:off x="9334626" y="6041362"/>
            <a:ext cx="1343706" cy="365125"/>
          </a:xfrm>
          <a:prstGeom prst="rect">
            <a:avLst/>
          </a:prstGeom>
          <a:noFill/>
          <a:ln>
            <a:noFill/>
          </a:ln>
        </p:spPr>
        <p:txBody>
          <a:bodyPr anchorCtr="0" anchor="b" bIns="45700" lIns="91425" spcFirstLastPara="1" rIns="91425" wrap="square" tIns="45700">
            <a:noAutofit/>
          </a:bodyPr>
          <a:lstStyle>
            <a:lvl1pPr lvl="0" marR="0" rtl="0" algn="r">
              <a:spcBef>
                <a:spcPts val="0"/>
              </a:spcBef>
              <a:spcAft>
                <a:spcPts val="0"/>
              </a:spcAft>
              <a:buSzPts val="1400"/>
              <a:buNone/>
              <a:defRPr b="0" i="0" sz="900" u="none" cap="none" strike="noStrike">
                <a:solidFill>
                  <a:schemeClr val="dk1"/>
                </a:solidFill>
                <a:latin typeface="Century Gothic"/>
                <a:ea typeface="Century Gothic"/>
                <a:cs typeface="Century Gothic"/>
                <a:sym typeface="Century Gothic"/>
              </a:defRPr>
            </a:lvl1pPr>
            <a:lvl2pPr lvl="1"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0" algn="l">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14" name="Google Shape;14;p13"/>
          <p:cNvSpPr txBox="1"/>
          <p:nvPr>
            <p:ph idx="12" type="sldNum"/>
          </p:nvPr>
        </p:nvSpPr>
        <p:spPr>
          <a:xfrm>
            <a:off x="10678331" y="5915888"/>
            <a:ext cx="1062155" cy="490599"/>
          </a:xfrm>
          <a:prstGeom prst="rect">
            <a:avLst/>
          </a:prstGeom>
          <a:noFill/>
          <a:ln>
            <a:noFill/>
          </a:ln>
        </p:spPr>
        <p:txBody>
          <a:bodyPr anchorCtr="0" anchor="b" bIns="10800" lIns="91425" spcFirstLastPara="1" rIns="91425" wrap="square" tIns="45700">
            <a:noAutofit/>
          </a:bodyPr>
          <a:lstStyle>
            <a:lvl1pPr indent="0" lvl="0" marL="0" marR="0" rtl="0" algn="r">
              <a:spcBef>
                <a:spcPts val="0"/>
              </a:spcBef>
              <a:buNone/>
              <a:defRPr b="0" i="0" sz="2000" u="none" cap="none" strike="noStrike">
                <a:solidFill>
                  <a:schemeClr val="accent1"/>
                </a:solidFill>
                <a:latin typeface="Century Gothic"/>
                <a:ea typeface="Century Gothic"/>
                <a:cs typeface="Century Gothic"/>
                <a:sym typeface="Century Gothic"/>
              </a:defRPr>
            </a:lvl1pPr>
            <a:lvl2pPr indent="0" lvl="1" marL="0" marR="0" rtl="0" algn="r">
              <a:spcBef>
                <a:spcPts val="0"/>
              </a:spcBef>
              <a:buNone/>
              <a:defRPr b="0" i="0" sz="2000" u="none" cap="none" strike="noStrike">
                <a:solidFill>
                  <a:schemeClr val="accent1"/>
                </a:solidFill>
                <a:latin typeface="Century Gothic"/>
                <a:ea typeface="Century Gothic"/>
                <a:cs typeface="Century Gothic"/>
                <a:sym typeface="Century Gothic"/>
              </a:defRPr>
            </a:lvl2pPr>
            <a:lvl3pPr indent="0" lvl="2" marL="0" marR="0" rtl="0" algn="r">
              <a:spcBef>
                <a:spcPts val="0"/>
              </a:spcBef>
              <a:buNone/>
              <a:defRPr b="0" i="0" sz="2000" u="none" cap="none" strike="noStrike">
                <a:solidFill>
                  <a:schemeClr val="accent1"/>
                </a:solidFill>
                <a:latin typeface="Century Gothic"/>
                <a:ea typeface="Century Gothic"/>
                <a:cs typeface="Century Gothic"/>
                <a:sym typeface="Century Gothic"/>
              </a:defRPr>
            </a:lvl3pPr>
            <a:lvl4pPr indent="0" lvl="3" marL="0" marR="0" rtl="0" algn="r">
              <a:spcBef>
                <a:spcPts val="0"/>
              </a:spcBef>
              <a:buNone/>
              <a:defRPr b="0" i="0" sz="2000" u="none" cap="none" strike="noStrike">
                <a:solidFill>
                  <a:schemeClr val="accent1"/>
                </a:solidFill>
                <a:latin typeface="Century Gothic"/>
                <a:ea typeface="Century Gothic"/>
                <a:cs typeface="Century Gothic"/>
                <a:sym typeface="Century Gothic"/>
              </a:defRPr>
            </a:lvl4pPr>
            <a:lvl5pPr indent="0" lvl="4" marL="0" marR="0" rtl="0" algn="r">
              <a:spcBef>
                <a:spcPts val="0"/>
              </a:spcBef>
              <a:buNone/>
              <a:defRPr b="0" i="0" sz="2000" u="none" cap="none" strike="noStrike">
                <a:solidFill>
                  <a:schemeClr val="accent1"/>
                </a:solidFill>
                <a:latin typeface="Century Gothic"/>
                <a:ea typeface="Century Gothic"/>
                <a:cs typeface="Century Gothic"/>
                <a:sym typeface="Century Gothic"/>
              </a:defRPr>
            </a:lvl5pPr>
            <a:lvl6pPr indent="0" lvl="5" marL="0" marR="0" rtl="0" algn="r">
              <a:spcBef>
                <a:spcPts val="0"/>
              </a:spcBef>
              <a:buNone/>
              <a:defRPr b="0" i="0" sz="2000" u="none" cap="none" strike="noStrike">
                <a:solidFill>
                  <a:schemeClr val="accent1"/>
                </a:solidFill>
                <a:latin typeface="Century Gothic"/>
                <a:ea typeface="Century Gothic"/>
                <a:cs typeface="Century Gothic"/>
                <a:sym typeface="Century Gothic"/>
              </a:defRPr>
            </a:lvl6pPr>
            <a:lvl7pPr indent="0" lvl="6" marL="0" marR="0" rtl="0" algn="r">
              <a:spcBef>
                <a:spcPts val="0"/>
              </a:spcBef>
              <a:buNone/>
              <a:defRPr b="0" i="0" sz="2000" u="none" cap="none" strike="noStrike">
                <a:solidFill>
                  <a:schemeClr val="accent1"/>
                </a:solidFill>
                <a:latin typeface="Century Gothic"/>
                <a:ea typeface="Century Gothic"/>
                <a:cs typeface="Century Gothic"/>
                <a:sym typeface="Century Gothic"/>
              </a:defRPr>
            </a:lvl7pPr>
            <a:lvl8pPr indent="0" lvl="7" marL="0" marR="0" rtl="0" algn="r">
              <a:spcBef>
                <a:spcPts val="0"/>
              </a:spcBef>
              <a:buNone/>
              <a:defRPr b="0" i="0" sz="2000" u="none" cap="none" strike="noStrike">
                <a:solidFill>
                  <a:schemeClr val="accent1"/>
                </a:solidFill>
                <a:latin typeface="Century Gothic"/>
                <a:ea typeface="Century Gothic"/>
                <a:cs typeface="Century Gothic"/>
                <a:sym typeface="Century Gothic"/>
              </a:defRPr>
            </a:lvl8pPr>
            <a:lvl9pPr indent="0" lvl="8" marL="0" marR="0" rtl="0" algn="r">
              <a:spcBef>
                <a:spcPts val="0"/>
              </a:spcBef>
              <a:buNone/>
              <a:defRPr b="0" i="0" sz="2000" u="none" cap="none" strike="noStrike">
                <a:solidFill>
                  <a:schemeClr val="accent1"/>
                </a:solidFill>
                <a:latin typeface="Century Gothic"/>
                <a:ea typeface="Century Gothic"/>
                <a:cs typeface="Century Gothic"/>
                <a:sym typeface="Century Gothic"/>
              </a:defRPr>
            </a:lvl9pPr>
          </a:lstStyle>
          <a:p>
            <a:pPr indent="0" lvl="0" marL="0" rtl="0" algn="r">
              <a:spcBef>
                <a:spcPts val="0"/>
              </a:spcBef>
              <a:spcAft>
                <a:spcPts val="0"/>
              </a:spcAft>
              <a:buNone/>
            </a:pPr>
            <a:fld id="{00000000-1234-1234-1234-123412341234}" type="slidenum">
              <a:rPr lang="en-AU"/>
              <a:t>‹#›</a:t>
            </a:fld>
            <a:endParaRPr/>
          </a:p>
        </p:txBody>
      </p:sp>
      <p:grpSp>
        <p:nvGrpSpPr>
          <p:cNvPr descr="Deakin Logo" id="15" name="Google Shape;15;p13"/>
          <p:cNvGrpSpPr/>
          <p:nvPr/>
        </p:nvGrpSpPr>
        <p:grpSpPr>
          <a:xfrm>
            <a:off x="11339575" y="205549"/>
            <a:ext cx="651345" cy="652971"/>
            <a:chOff x="10928350" y="5591175"/>
            <a:chExt cx="1062560" cy="1065213"/>
          </a:xfrm>
        </p:grpSpPr>
        <p:sp>
          <p:nvSpPr>
            <p:cNvPr id="16" name="Google Shape;16;p13"/>
            <p:cNvSpPr txBox="1"/>
            <p:nvPr/>
          </p:nvSpPr>
          <p:spPr>
            <a:xfrm>
              <a:off x="10928911" y="5592757"/>
              <a:ext cx="1061999" cy="106199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b="0" i="0" lang="en-AU" sz="200" u="none" cap="none" strike="noStrike">
                  <a:solidFill>
                    <a:schemeClr val="lt1"/>
                  </a:solidFill>
                  <a:latin typeface="Century Gothic"/>
                  <a:ea typeface="Century Gothic"/>
                  <a:cs typeface="Century Gothic"/>
                  <a:sym typeface="Century Gothic"/>
                </a:rPr>
                <a:t>   </a:t>
              </a:r>
              <a:endParaRPr b="0" i="0" sz="200" u="none" cap="none" strike="noStrike">
                <a:solidFill>
                  <a:schemeClr val="lt1"/>
                </a:solidFill>
                <a:latin typeface="Century Gothic"/>
                <a:ea typeface="Century Gothic"/>
                <a:cs typeface="Century Gothic"/>
                <a:sym typeface="Century Gothic"/>
              </a:endParaRPr>
            </a:p>
          </p:txBody>
        </p:sp>
        <p:sp>
          <p:nvSpPr>
            <p:cNvPr id="17" name="Google Shape;17;p13"/>
            <p:cNvSpPr/>
            <p:nvPr/>
          </p:nvSpPr>
          <p:spPr>
            <a:xfrm>
              <a:off x="10928350" y="5591175"/>
              <a:ext cx="1062037"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grpSp>
    </p:spTree>
  </p:cSld>
  <p:clrMap accent1="accent1" accent2="accent2" accent3="accent3" accent4="accent4" accent5="accent5" accent6="accent6" bg1="lt1" bg2="dk2" tx1="dk1" tx2="lt2" folHlink="folHlink" hlink="hlink"/>
  <p:sldLayoutIdLst>
    <p:sldLayoutId id="2147483649"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 name="Shape 25"/>
        <p:cNvGrpSpPr/>
        <p:nvPr/>
      </p:nvGrpSpPr>
      <p:grpSpPr>
        <a:xfrm>
          <a:off x="0" y="0"/>
          <a:ext cx="0" cy="0"/>
          <a:chOff x="0" y="0"/>
          <a:chExt cx="0" cy="0"/>
        </a:xfrm>
      </p:grpSpPr>
      <p:sp>
        <p:nvSpPr>
          <p:cNvPr id="26" name="Google Shape;26;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7" name="Google Shape;27;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28" name="Google Shape;28;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9" name="Google Shape;29;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0" name="Google Shape;30;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AU"/>
              <a:t>‹#›</a:t>
            </a:fld>
            <a:endParaRPr/>
          </a:p>
        </p:txBody>
      </p:sp>
      <p:grpSp>
        <p:nvGrpSpPr>
          <p:cNvPr descr="Deakin Logo" id="31" name="Google Shape;31;p16"/>
          <p:cNvGrpSpPr/>
          <p:nvPr/>
        </p:nvGrpSpPr>
        <p:grpSpPr>
          <a:xfrm>
            <a:off x="11339575" y="205549"/>
            <a:ext cx="651345" cy="652971"/>
            <a:chOff x="10928350" y="5591175"/>
            <a:chExt cx="1062560" cy="1065213"/>
          </a:xfrm>
        </p:grpSpPr>
        <p:sp>
          <p:nvSpPr>
            <p:cNvPr id="32" name="Google Shape;32;p16"/>
            <p:cNvSpPr txBox="1"/>
            <p:nvPr/>
          </p:nvSpPr>
          <p:spPr>
            <a:xfrm>
              <a:off x="10928911" y="5592757"/>
              <a:ext cx="1061999" cy="106199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AU"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33" name="Google Shape;33;p16"/>
            <p:cNvSpPr/>
            <p:nvPr/>
          </p:nvSpPr>
          <p:spPr>
            <a:xfrm>
              <a:off x="10928350" y="5591175"/>
              <a:ext cx="1062037"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9" name="Shape 129"/>
        <p:cNvGrpSpPr/>
        <p:nvPr/>
      </p:nvGrpSpPr>
      <p:grpSpPr>
        <a:xfrm>
          <a:off x="0" y="0"/>
          <a:ext cx="0" cy="0"/>
          <a:chOff x="0" y="0"/>
          <a:chExt cx="0" cy="0"/>
        </a:xfrm>
      </p:grpSpPr>
      <p:sp>
        <p:nvSpPr>
          <p:cNvPr id="130" name="Google Shape;130;p19"/>
          <p:cNvSpPr txBox="1"/>
          <p:nvPr>
            <p:ph type="title"/>
          </p:nvPr>
        </p:nvSpPr>
        <p:spPr>
          <a:xfrm>
            <a:off x="242456" y="270165"/>
            <a:ext cx="8526856" cy="95995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Calibri"/>
              <a:buNone/>
              <a:defRPr b="1" i="0" sz="2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1" name="Google Shape;131;p19"/>
          <p:cNvSpPr txBox="1"/>
          <p:nvPr>
            <p:ph idx="1" type="body"/>
          </p:nvPr>
        </p:nvSpPr>
        <p:spPr>
          <a:xfrm>
            <a:off x="491187" y="1759351"/>
            <a:ext cx="10193141" cy="3974265"/>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1"/>
              </a:buClr>
              <a:buSzPts val="3700"/>
              <a:buFont typeface="Arial"/>
              <a:buNone/>
              <a:defRPr b="0" i="0" sz="3700" u="none" cap="none" strike="noStrike">
                <a:solidFill>
                  <a:schemeClr val="dk1"/>
                </a:solidFill>
                <a:latin typeface="Calibri"/>
                <a:ea typeface="Calibri"/>
                <a:cs typeface="Calibri"/>
                <a:sym typeface="Calibri"/>
              </a:defRPr>
            </a:lvl1pPr>
            <a:lvl2pPr indent="-228600" lvl="1" marL="914400" marR="0" rtl="0" algn="l">
              <a:lnSpc>
                <a:spcPct val="100000"/>
              </a:lnSpc>
              <a:spcBef>
                <a:spcPts val="24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2pPr>
            <a:lvl3pPr indent="-354330" lvl="2" marL="1371600" marR="0" rtl="0" algn="l">
              <a:lnSpc>
                <a:spcPct val="100000"/>
              </a:lnSpc>
              <a:spcBef>
                <a:spcPts val="500"/>
              </a:spcBef>
              <a:spcAft>
                <a:spcPts val="0"/>
              </a:spcAft>
              <a:buClr>
                <a:schemeClr val="dk1"/>
              </a:buClr>
              <a:buSzPts val="1980"/>
              <a:buFont typeface="Arial"/>
              <a:buChar char="•"/>
              <a:defRPr b="0" i="0" sz="1800" u="none" cap="none" strike="noStrike">
                <a:solidFill>
                  <a:schemeClr val="dk1"/>
                </a:solidFill>
                <a:latin typeface="Calibri"/>
                <a:ea typeface="Calibri"/>
                <a:cs typeface="Calibri"/>
                <a:sym typeface="Calibri"/>
              </a:defRPr>
            </a:lvl3pPr>
            <a:lvl4pPr indent="-342900" lvl="3" marL="1828800" marR="0" rtl="0" algn="l">
              <a:lnSpc>
                <a:spcPct val="100000"/>
              </a:lnSpc>
              <a:spcBef>
                <a:spcPts val="500"/>
              </a:spcBef>
              <a:spcAft>
                <a:spcPts val="0"/>
              </a:spcAft>
              <a:buClr>
                <a:schemeClr val="dk1"/>
              </a:buClr>
              <a:buSzPts val="1800"/>
              <a:buFont typeface="Calibri"/>
              <a:buChar char="–"/>
              <a:defRPr b="0" i="0" sz="18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9pPr>
          </a:lstStyle>
          <a:p/>
        </p:txBody>
      </p:sp>
      <p:grpSp>
        <p:nvGrpSpPr>
          <p:cNvPr descr="Deakin Logo" id="132" name="Google Shape;132;p19"/>
          <p:cNvGrpSpPr/>
          <p:nvPr/>
        </p:nvGrpSpPr>
        <p:grpSpPr>
          <a:xfrm>
            <a:off x="11339575" y="205549"/>
            <a:ext cx="651345" cy="652971"/>
            <a:chOff x="10928350" y="5591175"/>
            <a:chExt cx="1062560" cy="1065213"/>
          </a:xfrm>
        </p:grpSpPr>
        <p:sp>
          <p:nvSpPr>
            <p:cNvPr id="133" name="Google Shape;133;p19"/>
            <p:cNvSpPr txBox="1"/>
            <p:nvPr/>
          </p:nvSpPr>
          <p:spPr>
            <a:xfrm>
              <a:off x="10928911" y="5592757"/>
              <a:ext cx="1061999" cy="106199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200"/>
                <a:buFont typeface="Arial"/>
                <a:buNone/>
              </a:pPr>
              <a:r>
                <a:rPr lang="en-AU" sz="200">
                  <a:solidFill>
                    <a:schemeClr val="lt1"/>
                  </a:solidFill>
                  <a:latin typeface="Calibri"/>
                  <a:ea typeface="Calibri"/>
                  <a:cs typeface="Calibri"/>
                  <a:sym typeface="Calibri"/>
                </a:rPr>
                <a:t>   </a:t>
              </a:r>
              <a:endParaRPr sz="200">
                <a:solidFill>
                  <a:schemeClr val="lt1"/>
                </a:solidFill>
                <a:latin typeface="Calibri"/>
                <a:ea typeface="Calibri"/>
                <a:cs typeface="Calibri"/>
                <a:sym typeface="Calibri"/>
              </a:endParaRPr>
            </a:p>
          </p:txBody>
        </p:sp>
        <p:sp>
          <p:nvSpPr>
            <p:cNvPr id="134" name="Google Shape;134;p19"/>
            <p:cNvSpPr/>
            <p:nvPr/>
          </p:nvSpPr>
          <p:spPr>
            <a:xfrm>
              <a:off x="10928350" y="5591175"/>
              <a:ext cx="1062037" cy="1065213"/>
            </a:xfrm>
            <a:custGeom>
              <a:rect b="b" l="l" r="r" t="t"/>
              <a:pathLst>
                <a:path extrusionOk="0" h="6803" w="6806">
                  <a:moveTo>
                    <a:pt x="3400" y="85"/>
                  </a:moveTo>
                  <a:cubicBezTo>
                    <a:pt x="3400" y="85"/>
                    <a:pt x="3400" y="85"/>
                    <a:pt x="3400" y="85"/>
                  </a:cubicBezTo>
                  <a:cubicBezTo>
                    <a:pt x="5229" y="85"/>
                    <a:pt x="6718" y="1571"/>
                    <a:pt x="6720" y="3399"/>
                  </a:cubicBezTo>
                  <a:cubicBezTo>
                    <a:pt x="6722" y="5228"/>
                    <a:pt x="5235" y="6717"/>
                    <a:pt x="3406" y="6719"/>
                  </a:cubicBezTo>
                  <a:cubicBezTo>
                    <a:pt x="3403" y="6719"/>
                    <a:pt x="3403" y="6719"/>
                    <a:pt x="3403" y="6719"/>
                  </a:cubicBezTo>
                  <a:cubicBezTo>
                    <a:pt x="1575" y="6719"/>
                    <a:pt x="87" y="5232"/>
                    <a:pt x="86" y="3405"/>
                  </a:cubicBezTo>
                  <a:cubicBezTo>
                    <a:pt x="85" y="2519"/>
                    <a:pt x="429" y="1685"/>
                    <a:pt x="1055" y="1058"/>
                  </a:cubicBezTo>
                  <a:cubicBezTo>
                    <a:pt x="1681" y="431"/>
                    <a:pt x="2514" y="85"/>
                    <a:pt x="3400" y="85"/>
                  </a:cubicBezTo>
                  <a:moveTo>
                    <a:pt x="3400" y="0"/>
                  </a:moveTo>
                  <a:cubicBezTo>
                    <a:pt x="2491" y="1"/>
                    <a:pt x="1637" y="355"/>
                    <a:pt x="995" y="999"/>
                  </a:cubicBezTo>
                  <a:cubicBezTo>
                    <a:pt x="354" y="1642"/>
                    <a:pt x="0" y="2496"/>
                    <a:pt x="1" y="3405"/>
                  </a:cubicBezTo>
                  <a:cubicBezTo>
                    <a:pt x="3" y="5279"/>
                    <a:pt x="1529" y="6803"/>
                    <a:pt x="3403" y="6803"/>
                  </a:cubicBezTo>
                  <a:cubicBezTo>
                    <a:pt x="3406" y="6803"/>
                    <a:pt x="3406" y="6803"/>
                    <a:pt x="3406" y="6803"/>
                  </a:cubicBezTo>
                  <a:cubicBezTo>
                    <a:pt x="5281" y="6802"/>
                    <a:pt x="6806" y="5274"/>
                    <a:pt x="6804" y="3399"/>
                  </a:cubicBezTo>
                  <a:cubicBezTo>
                    <a:pt x="6803" y="1525"/>
                    <a:pt x="5277" y="0"/>
                    <a:pt x="3400" y="0"/>
                  </a:cubicBezTo>
                  <a:close/>
                </a:path>
              </a:pathLst>
            </a:custGeom>
            <a:solidFill>
              <a:srgbClr val="000000"/>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
        <p:nvSpPr>
          <p:cNvPr id="135" name="Google Shape;135;p19"/>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lvl1pPr indent="0" lvl="0" marL="0" marR="0" rtl="0" algn="l">
              <a:spcBef>
                <a:spcPts val="0"/>
              </a:spcBef>
              <a:buNone/>
              <a:defRPr sz="1200">
                <a:solidFill>
                  <a:schemeClr val="dk1"/>
                </a:solidFill>
                <a:latin typeface="Calibri"/>
                <a:ea typeface="Calibri"/>
                <a:cs typeface="Calibri"/>
                <a:sym typeface="Calibri"/>
              </a:defRPr>
            </a:lvl1pPr>
            <a:lvl2pPr indent="0" lvl="1" marL="0" marR="0" rtl="0" algn="l">
              <a:spcBef>
                <a:spcPts val="0"/>
              </a:spcBef>
              <a:buNone/>
              <a:defRPr sz="1200">
                <a:solidFill>
                  <a:schemeClr val="dk1"/>
                </a:solidFill>
                <a:latin typeface="Calibri"/>
                <a:ea typeface="Calibri"/>
                <a:cs typeface="Calibri"/>
                <a:sym typeface="Calibri"/>
              </a:defRPr>
            </a:lvl2pPr>
            <a:lvl3pPr indent="0" lvl="2" marL="0" marR="0" rtl="0" algn="l">
              <a:spcBef>
                <a:spcPts val="0"/>
              </a:spcBef>
              <a:buNone/>
              <a:defRPr sz="1200">
                <a:solidFill>
                  <a:schemeClr val="dk1"/>
                </a:solidFill>
                <a:latin typeface="Calibri"/>
                <a:ea typeface="Calibri"/>
                <a:cs typeface="Calibri"/>
                <a:sym typeface="Calibri"/>
              </a:defRPr>
            </a:lvl3pPr>
            <a:lvl4pPr indent="0" lvl="3" marL="0" marR="0" rtl="0" algn="l">
              <a:spcBef>
                <a:spcPts val="0"/>
              </a:spcBef>
              <a:buNone/>
              <a:defRPr sz="1200">
                <a:solidFill>
                  <a:schemeClr val="dk1"/>
                </a:solidFill>
                <a:latin typeface="Calibri"/>
                <a:ea typeface="Calibri"/>
                <a:cs typeface="Calibri"/>
                <a:sym typeface="Calibri"/>
              </a:defRPr>
            </a:lvl4pPr>
            <a:lvl5pPr indent="0" lvl="4" marL="0" marR="0" rtl="0" algn="l">
              <a:spcBef>
                <a:spcPts val="0"/>
              </a:spcBef>
              <a:buNone/>
              <a:defRPr sz="1200">
                <a:solidFill>
                  <a:schemeClr val="dk1"/>
                </a:solidFill>
                <a:latin typeface="Calibri"/>
                <a:ea typeface="Calibri"/>
                <a:cs typeface="Calibri"/>
                <a:sym typeface="Calibri"/>
              </a:defRPr>
            </a:lvl5pPr>
            <a:lvl6pPr indent="0" lvl="5" marL="0" marR="0" rtl="0" algn="l">
              <a:spcBef>
                <a:spcPts val="0"/>
              </a:spcBef>
              <a:buNone/>
              <a:defRPr sz="1200">
                <a:solidFill>
                  <a:schemeClr val="dk1"/>
                </a:solidFill>
                <a:latin typeface="Calibri"/>
                <a:ea typeface="Calibri"/>
                <a:cs typeface="Calibri"/>
                <a:sym typeface="Calibri"/>
              </a:defRPr>
            </a:lvl6pPr>
            <a:lvl7pPr indent="0" lvl="6" marL="0" marR="0" rtl="0" algn="l">
              <a:spcBef>
                <a:spcPts val="0"/>
              </a:spcBef>
              <a:buNone/>
              <a:defRPr sz="1200">
                <a:solidFill>
                  <a:schemeClr val="dk1"/>
                </a:solidFill>
                <a:latin typeface="Calibri"/>
                <a:ea typeface="Calibri"/>
                <a:cs typeface="Calibri"/>
                <a:sym typeface="Calibri"/>
              </a:defRPr>
            </a:lvl7pPr>
            <a:lvl8pPr indent="0" lvl="7" marL="0" marR="0" rtl="0" algn="l">
              <a:spcBef>
                <a:spcPts val="0"/>
              </a:spcBef>
              <a:buNone/>
              <a:defRPr sz="1200">
                <a:solidFill>
                  <a:schemeClr val="dk1"/>
                </a:solidFill>
                <a:latin typeface="Calibri"/>
                <a:ea typeface="Calibri"/>
                <a:cs typeface="Calibri"/>
                <a:sym typeface="Calibri"/>
              </a:defRPr>
            </a:lvl8pPr>
            <a:lvl9pPr indent="0" lvl="8" marL="0" marR="0" rtl="0" algn="l">
              <a:spcBef>
                <a:spcPts val="0"/>
              </a:spcBef>
              <a:buNone/>
              <a:defRPr sz="1200">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AU"/>
              <a:t>‹#›</a:t>
            </a:fld>
            <a:endParaRPr/>
          </a:p>
        </p:txBody>
      </p:sp>
      <p:sp>
        <p:nvSpPr>
          <p:cNvPr id="136" name="Google Shape;136;p19"/>
          <p:cNvSpPr txBox="1"/>
          <p:nvPr>
            <p:ph idx="10" type="dt"/>
          </p:nvPr>
        </p:nvSpPr>
        <p:spPr>
          <a:xfrm>
            <a:off x="847552" y="6330733"/>
            <a:ext cx="1656000" cy="204248"/>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65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7" name="Google Shape;137;p19"/>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lvl1pPr lvl="0" marR="0" rtl="0" algn="l">
              <a:spcBef>
                <a:spcPts val="0"/>
              </a:spcBef>
              <a:spcAft>
                <a:spcPts val="0"/>
              </a:spcAft>
              <a:buSzPts val="1400"/>
              <a:buNone/>
              <a:defRPr sz="500">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 id="2147483682" r:id="rId17"/>
    <p:sldLayoutId id="2147483683" r:id="rId18"/>
    <p:sldLayoutId id="2147483684" r:id="rId19"/>
    <p:sldLayoutId id="2147483685" r:id="rId20"/>
    <p:sldLayoutId id="2147483686" r:id="rId21"/>
    <p:sldLayoutId id="2147483687" r:id="rId22"/>
    <p:sldLayoutId id="2147483688" r:id="rId23"/>
    <p:sldLayoutId id="2147483689" r:id="rId24"/>
    <p:sldLayoutId id="2147483690" r:id="rId25"/>
    <p:sldLayoutId id="2147483691" r:id="rId26"/>
    <p:sldLayoutId id="2147483692" r:id="rId27"/>
    <p:sldLayoutId id="2147483693" r:id="rId28"/>
    <p:sldLayoutId id="2147483694" r:id="rId29"/>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86" name="Shape 386"/>
        <p:cNvGrpSpPr/>
        <p:nvPr/>
      </p:nvGrpSpPr>
      <p:grpSpPr>
        <a:xfrm>
          <a:off x="0" y="0"/>
          <a:ext cx="0" cy="0"/>
          <a:chOff x="0" y="0"/>
          <a:chExt cx="0" cy="0"/>
        </a:xfrm>
      </p:grpSpPr>
      <p:sp>
        <p:nvSpPr>
          <p:cNvPr id="387" name="Google Shape;387;p1"/>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388" name="Google Shape;388;p1"/>
          <p:cNvSpPr txBox="1"/>
          <p:nvPr>
            <p:ph type="ctrTitle"/>
          </p:nvPr>
        </p:nvSpPr>
        <p:spPr>
          <a:xfrm>
            <a:off x="965199" y="885433"/>
            <a:ext cx="10261602" cy="3022257"/>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1250"/>
              <a:buFont typeface="Century Gothic"/>
              <a:buNone/>
            </a:pPr>
            <a:r>
              <a:rPr b="1" lang="en-AU" sz="4000">
                <a:solidFill>
                  <a:schemeClr val="dk1"/>
                </a:solidFill>
              </a:rPr>
              <a:t>Exploring teachers’ adaptive expertise in education: A scoping review methodology </a:t>
            </a:r>
            <a:br>
              <a:rPr b="1" lang="en-AU" sz="4000">
                <a:solidFill>
                  <a:schemeClr val="dk1"/>
                </a:solidFill>
              </a:rPr>
            </a:br>
            <a:br>
              <a:rPr b="1" lang="en-AU" sz="4000">
                <a:solidFill>
                  <a:schemeClr val="dk1"/>
                </a:solidFill>
              </a:rPr>
            </a:br>
            <a:br>
              <a:rPr b="1" lang="en-AU" sz="4000">
                <a:solidFill>
                  <a:schemeClr val="dk1"/>
                </a:solidFill>
              </a:rPr>
            </a:br>
            <a:endParaRPr b="1" sz="4000">
              <a:solidFill>
                <a:schemeClr val="dk1"/>
              </a:solidFill>
            </a:endParaRPr>
          </a:p>
        </p:txBody>
      </p:sp>
      <p:sp>
        <p:nvSpPr>
          <p:cNvPr id="389" name="Google Shape;389;p1"/>
          <p:cNvSpPr txBox="1"/>
          <p:nvPr>
            <p:ph idx="1" type="subTitle"/>
          </p:nvPr>
        </p:nvSpPr>
        <p:spPr>
          <a:xfrm>
            <a:off x="1906955" y="4033164"/>
            <a:ext cx="8378090" cy="1181206"/>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SzPts val="2000"/>
              <a:buNone/>
            </a:pPr>
            <a:r>
              <a:rPr lang="en-AU" sz="2000"/>
              <a:t>Lihua Xu, Kennedy Chan, Amanda Berry, Joe Ferguson, Gahyoung Kim, Jan van Driel, Colleen Vale, and Wanty Widjaja</a:t>
            </a:r>
            <a:endParaRPr sz="2000"/>
          </a:p>
        </p:txBody>
      </p:sp>
      <p:sp>
        <p:nvSpPr>
          <p:cNvPr id="390" name="Google Shape;390;p1"/>
          <p:cNvSpPr/>
          <p:nvPr/>
        </p:nvSpPr>
        <p:spPr>
          <a:xfrm rot="10800000">
            <a:off x="0" y="5388384"/>
            <a:ext cx="12192000" cy="1469616"/>
          </a:xfrm>
          <a:custGeom>
            <a:rect b="b" l="l" r="r" t="t"/>
            <a:pathLst>
              <a:path extrusionOk="0" h="1469616" w="12192000">
                <a:moveTo>
                  <a:pt x="6113881" y="1469616"/>
                </a:moveTo>
                <a:lnTo>
                  <a:pt x="6101181" y="1469616"/>
                </a:lnTo>
                <a:lnTo>
                  <a:pt x="6090598" y="1469616"/>
                </a:lnTo>
                <a:lnTo>
                  <a:pt x="6077897" y="1464854"/>
                </a:lnTo>
                <a:lnTo>
                  <a:pt x="6065198" y="1460091"/>
                </a:lnTo>
                <a:lnTo>
                  <a:pt x="6056731" y="1456916"/>
                </a:lnTo>
                <a:lnTo>
                  <a:pt x="5678033" y="1172892"/>
                </a:lnTo>
                <a:lnTo>
                  <a:pt x="0" y="1172892"/>
                </a:lnTo>
                <a:lnTo>
                  <a:pt x="0" y="1162370"/>
                </a:lnTo>
                <a:lnTo>
                  <a:pt x="0" y="403347"/>
                </a:lnTo>
                <a:lnTo>
                  <a:pt x="0" y="0"/>
                </a:lnTo>
                <a:lnTo>
                  <a:pt x="12192000" y="0"/>
                </a:lnTo>
                <a:lnTo>
                  <a:pt x="12192000" y="403347"/>
                </a:lnTo>
                <a:lnTo>
                  <a:pt x="12192000" y="1162370"/>
                </a:lnTo>
                <a:lnTo>
                  <a:pt x="12192000" y="1172892"/>
                </a:lnTo>
                <a:lnTo>
                  <a:pt x="6524330" y="1172892"/>
                </a:lnTo>
                <a:lnTo>
                  <a:pt x="6145631" y="1456916"/>
                </a:lnTo>
                <a:lnTo>
                  <a:pt x="6137163" y="1460091"/>
                </a:lnTo>
                <a:lnTo>
                  <a:pt x="6124463" y="1464854"/>
                </a:lnTo>
                <a:close/>
              </a:path>
            </a:pathLst>
          </a:custGeom>
          <a:blipFill rotWithShape="1">
            <a:blip r:embed="rId3">
              <a:alphaModFix/>
            </a:blip>
            <a:tile algn="tl" flip="none" tx="0" sx="100000" ty="0" sy="100000"/>
          </a:blipFill>
          <a:ln>
            <a:noFill/>
          </a:ln>
        </p:spPr>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1" name="Shape 461"/>
        <p:cNvGrpSpPr/>
        <p:nvPr/>
      </p:nvGrpSpPr>
      <p:grpSpPr>
        <a:xfrm>
          <a:off x="0" y="0"/>
          <a:ext cx="0" cy="0"/>
          <a:chOff x="0" y="0"/>
          <a:chExt cx="0" cy="0"/>
        </a:xfrm>
      </p:grpSpPr>
      <p:sp>
        <p:nvSpPr>
          <p:cNvPr id="462" name="Google Shape;462;p8"/>
          <p:cNvSpPr txBox="1"/>
          <p:nvPr>
            <p:ph type="title"/>
          </p:nvPr>
        </p:nvSpPr>
        <p:spPr>
          <a:xfrm>
            <a:off x="864757" y="160875"/>
            <a:ext cx="9108000" cy="936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2600"/>
              <a:buFont typeface="Arial"/>
              <a:buNone/>
            </a:pPr>
            <a:r>
              <a:rPr b="1" lang="en-AU" sz="2700"/>
              <a:t>STEP3. </a:t>
            </a:r>
            <a:r>
              <a:rPr b="1" lang="en-AU" sz="2700"/>
              <a:t>Identifying key search terms and search strategies</a:t>
            </a:r>
            <a:endParaRPr b="1" sz="2700"/>
          </a:p>
        </p:txBody>
      </p:sp>
      <p:sp>
        <p:nvSpPr>
          <p:cNvPr id="463" name="Google Shape;463;p8"/>
          <p:cNvSpPr txBox="1"/>
          <p:nvPr/>
        </p:nvSpPr>
        <p:spPr>
          <a:xfrm>
            <a:off x="6687925" y="3180052"/>
            <a:ext cx="2247600" cy="461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AU" sz="1800">
                <a:latin typeface="Calibri"/>
                <a:ea typeface="Calibri"/>
                <a:cs typeface="Calibri"/>
                <a:sym typeface="Calibri"/>
              </a:rPr>
              <a:t>324</a:t>
            </a:r>
            <a:r>
              <a:rPr b="1" lang="en-AU" sz="1800">
                <a:latin typeface="Calibri"/>
                <a:ea typeface="Calibri"/>
                <a:cs typeface="Calibri"/>
                <a:sym typeface="Calibri"/>
              </a:rPr>
              <a:t> </a:t>
            </a:r>
            <a:r>
              <a:rPr lang="en-AU" sz="1700">
                <a:latin typeface="Calibri"/>
                <a:ea typeface="Calibri"/>
                <a:cs typeface="Calibri"/>
                <a:sym typeface="Calibri"/>
              </a:rPr>
              <a:t>studies screened</a:t>
            </a:r>
            <a:r>
              <a:rPr lang="en-AU">
                <a:latin typeface="Calibri"/>
                <a:ea typeface="Calibri"/>
                <a:cs typeface="Calibri"/>
                <a:sym typeface="Calibri"/>
              </a:rPr>
              <a:t>  </a:t>
            </a:r>
            <a:endParaRPr>
              <a:latin typeface="Calibri"/>
              <a:ea typeface="Calibri"/>
              <a:cs typeface="Calibri"/>
              <a:sym typeface="Calibri"/>
            </a:endParaRPr>
          </a:p>
        </p:txBody>
      </p:sp>
      <p:sp>
        <p:nvSpPr>
          <p:cNvPr id="464" name="Google Shape;464;p8"/>
          <p:cNvSpPr txBox="1"/>
          <p:nvPr>
            <p:ph idx="1" type="body"/>
          </p:nvPr>
        </p:nvSpPr>
        <p:spPr>
          <a:xfrm>
            <a:off x="750450" y="1378963"/>
            <a:ext cx="4114800" cy="4695300"/>
          </a:xfrm>
          <a:prstGeom prst="rect">
            <a:avLst/>
          </a:prstGeom>
          <a:noFill/>
          <a:ln>
            <a:noFill/>
          </a:ln>
        </p:spPr>
        <p:txBody>
          <a:bodyPr anchorCtr="0" anchor="t" bIns="45700" lIns="91425" spcFirstLastPara="1" rIns="91425" wrap="square" tIns="45700">
            <a:normAutofit fontScale="92500" lnSpcReduction="10000"/>
          </a:bodyPr>
          <a:lstStyle/>
          <a:p>
            <a:pPr indent="-363696" lvl="0" marL="457200" marR="0" rtl="0" algn="l">
              <a:lnSpc>
                <a:spcPct val="150000"/>
              </a:lnSpc>
              <a:spcBef>
                <a:spcPts val="0"/>
              </a:spcBef>
              <a:spcAft>
                <a:spcPts val="0"/>
              </a:spcAft>
              <a:buSzPct val="100000"/>
              <a:buChar char="●"/>
            </a:pPr>
            <a:r>
              <a:rPr lang="en-AU"/>
              <a:t>Key search terms</a:t>
            </a:r>
            <a:endParaRPr/>
          </a:p>
          <a:p>
            <a:pPr indent="-334327" lvl="1" marL="914400" marR="0" rtl="0" algn="l">
              <a:lnSpc>
                <a:spcPct val="150000"/>
              </a:lnSpc>
              <a:spcBef>
                <a:spcPts val="0"/>
              </a:spcBef>
              <a:spcAft>
                <a:spcPts val="0"/>
              </a:spcAft>
              <a:buSzPct val="75000"/>
              <a:buChar char="○"/>
            </a:pPr>
            <a:r>
              <a:rPr lang="en-AU"/>
              <a:t>‘adaptive expertise’ </a:t>
            </a:r>
            <a:endParaRPr/>
          </a:p>
          <a:p>
            <a:pPr indent="-334327" lvl="1" marL="914400" marR="0" rtl="0" algn="l">
              <a:lnSpc>
                <a:spcPct val="150000"/>
              </a:lnSpc>
              <a:spcBef>
                <a:spcPts val="0"/>
              </a:spcBef>
              <a:spcAft>
                <a:spcPts val="0"/>
              </a:spcAft>
              <a:buSzPct val="75000"/>
              <a:buChar char="○"/>
            </a:pPr>
            <a:r>
              <a:rPr lang="en-AU"/>
              <a:t>‘adaptive teaching’ </a:t>
            </a:r>
            <a:endParaRPr/>
          </a:p>
          <a:p>
            <a:pPr indent="-334327" lvl="1" marL="914400" marR="0" rtl="0" algn="l">
              <a:lnSpc>
                <a:spcPct val="150000"/>
              </a:lnSpc>
              <a:spcBef>
                <a:spcPts val="0"/>
              </a:spcBef>
              <a:spcAft>
                <a:spcPts val="0"/>
              </a:spcAft>
              <a:buSzPct val="75000"/>
              <a:buChar char="○"/>
            </a:pPr>
            <a:r>
              <a:rPr lang="en-AU"/>
              <a:t>‘adaptability’ </a:t>
            </a:r>
            <a:endParaRPr/>
          </a:p>
          <a:p>
            <a:pPr indent="-334327" lvl="1" marL="914400" marR="0" rtl="0" algn="l">
              <a:lnSpc>
                <a:spcPct val="150000"/>
              </a:lnSpc>
              <a:spcBef>
                <a:spcPts val="0"/>
              </a:spcBef>
              <a:spcAft>
                <a:spcPts val="0"/>
              </a:spcAft>
              <a:buSzPct val="75000"/>
              <a:buChar char="○"/>
            </a:pPr>
            <a:r>
              <a:rPr lang="en-AU"/>
              <a:t>‘adaptive performance’ </a:t>
            </a:r>
            <a:endParaRPr/>
          </a:p>
          <a:p>
            <a:pPr indent="-334327" lvl="1" marL="914400" marR="0" rtl="0" algn="l">
              <a:lnSpc>
                <a:spcPct val="150000"/>
              </a:lnSpc>
              <a:spcBef>
                <a:spcPts val="0"/>
              </a:spcBef>
              <a:spcAft>
                <a:spcPts val="0"/>
              </a:spcAft>
              <a:buSzPct val="75000"/>
              <a:buChar char="○"/>
            </a:pPr>
            <a:r>
              <a:rPr lang="en-AU"/>
              <a:t>‘reflective expertise’ </a:t>
            </a:r>
            <a:endParaRPr/>
          </a:p>
          <a:p>
            <a:pPr indent="-363696" lvl="0" marL="457200" marR="0" rtl="0" algn="l">
              <a:lnSpc>
                <a:spcPct val="150000"/>
              </a:lnSpc>
              <a:spcBef>
                <a:spcPts val="0"/>
              </a:spcBef>
              <a:spcAft>
                <a:spcPts val="0"/>
              </a:spcAft>
              <a:buSzPct val="100000"/>
              <a:buChar char="●"/>
            </a:pPr>
            <a:r>
              <a:rPr lang="en-AU"/>
              <a:t>Systemic database searches</a:t>
            </a:r>
            <a:endParaRPr/>
          </a:p>
          <a:p>
            <a:pPr indent="-334327" lvl="1" marL="914400" marR="0" rtl="0" algn="l">
              <a:lnSpc>
                <a:spcPct val="150000"/>
              </a:lnSpc>
              <a:spcBef>
                <a:spcPts val="0"/>
              </a:spcBef>
              <a:spcAft>
                <a:spcPts val="0"/>
              </a:spcAft>
              <a:buSzPct val="75000"/>
              <a:buChar char="○"/>
            </a:pPr>
            <a:r>
              <a:rPr lang="en-AU"/>
              <a:t>Scopus</a:t>
            </a:r>
            <a:endParaRPr/>
          </a:p>
          <a:p>
            <a:pPr indent="-334327" lvl="1" marL="914400" marR="0" rtl="0" algn="l">
              <a:lnSpc>
                <a:spcPct val="150000"/>
              </a:lnSpc>
              <a:spcBef>
                <a:spcPts val="0"/>
              </a:spcBef>
              <a:spcAft>
                <a:spcPts val="0"/>
              </a:spcAft>
              <a:buSzPct val="75000"/>
              <a:buChar char="○"/>
            </a:pPr>
            <a:r>
              <a:rPr lang="en-AU"/>
              <a:t>Web of Science</a:t>
            </a:r>
            <a:endParaRPr/>
          </a:p>
          <a:p>
            <a:pPr indent="-334327" lvl="1" marL="914400" marR="0" rtl="0" algn="l">
              <a:lnSpc>
                <a:spcPct val="150000"/>
              </a:lnSpc>
              <a:spcBef>
                <a:spcPts val="0"/>
              </a:spcBef>
              <a:spcAft>
                <a:spcPts val="0"/>
              </a:spcAft>
              <a:buSzPct val="75000"/>
              <a:buChar char="○"/>
            </a:pPr>
            <a:r>
              <a:rPr lang="en-AU"/>
              <a:t>ERIC</a:t>
            </a:r>
            <a:endParaRPr/>
          </a:p>
        </p:txBody>
      </p:sp>
      <p:sp>
        <p:nvSpPr>
          <p:cNvPr id="465" name="Google Shape;465;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AU"/>
              <a:t>‹#›</a:t>
            </a:fld>
            <a:endParaRPr/>
          </a:p>
        </p:txBody>
      </p:sp>
      <p:sp>
        <p:nvSpPr>
          <p:cNvPr id="466" name="Google Shape;466;p8"/>
          <p:cNvSpPr txBox="1"/>
          <p:nvPr>
            <p:ph idx="11" type="ftr"/>
          </p:nvPr>
        </p:nvSpPr>
        <p:spPr>
          <a:xfrm>
            <a:off x="7331375" y="5843200"/>
            <a:ext cx="41148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AU"/>
              <a:t>Deakin University CRICOS Provider Code: 00113B</a:t>
            </a:r>
            <a:endParaRPr/>
          </a:p>
        </p:txBody>
      </p:sp>
      <p:sp>
        <p:nvSpPr>
          <p:cNvPr id="467" name="Google Shape;467;p8"/>
          <p:cNvSpPr/>
          <p:nvPr/>
        </p:nvSpPr>
        <p:spPr>
          <a:xfrm>
            <a:off x="6622025" y="1568525"/>
            <a:ext cx="2370900" cy="7233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8" name="Google Shape;468;p8"/>
          <p:cNvSpPr txBox="1"/>
          <p:nvPr/>
        </p:nvSpPr>
        <p:spPr>
          <a:xfrm>
            <a:off x="6626275" y="1587625"/>
            <a:ext cx="2370900" cy="723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AU" sz="1800">
                <a:latin typeface="Calibri"/>
                <a:ea typeface="Calibri"/>
                <a:cs typeface="Calibri"/>
                <a:sym typeface="Calibri"/>
              </a:rPr>
              <a:t>485 </a:t>
            </a:r>
            <a:r>
              <a:rPr lang="en-AU" sz="1700">
                <a:latin typeface="Calibri"/>
                <a:ea typeface="Calibri"/>
                <a:cs typeface="Calibri"/>
                <a:sym typeface="Calibri"/>
              </a:rPr>
              <a:t>studies imported for screening</a:t>
            </a:r>
            <a:r>
              <a:rPr lang="en-AU">
                <a:latin typeface="Calibri"/>
                <a:ea typeface="Calibri"/>
                <a:cs typeface="Calibri"/>
                <a:sym typeface="Calibri"/>
              </a:rPr>
              <a:t>  </a:t>
            </a:r>
            <a:endParaRPr>
              <a:latin typeface="Calibri"/>
              <a:ea typeface="Calibri"/>
              <a:cs typeface="Calibri"/>
              <a:sym typeface="Calibri"/>
            </a:endParaRPr>
          </a:p>
        </p:txBody>
      </p:sp>
      <p:cxnSp>
        <p:nvCxnSpPr>
          <p:cNvPr id="469" name="Google Shape;469;p8"/>
          <p:cNvCxnSpPr/>
          <p:nvPr/>
        </p:nvCxnSpPr>
        <p:spPr>
          <a:xfrm>
            <a:off x="7807475" y="2367650"/>
            <a:ext cx="0" cy="605400"/>
          </a:xfrm>
          <a:prstGeom prst="straightConnector1">
            <a:avLst/>
          </a:prstGeom>
          <a:noFill/>
          <a:ln cap="flat" cmpd="sng" w="19050">
            <a:solidFill>
              <a:schemeClr val="dk2"/>
            </a:solidFill>
            <a:prstDash val="solid"/>
            <a:round/>
            <a:headEnd len="med" w="med" type="none"/>
            <a:tailEnd len="med" w="med" type="triangle"/>
          </a:ln>
        </p:spPr>
      </p:cxnSp>
      <p:sp>
        <p:nvSpPr>
          <p:cNvPr id="470" name="Google Shape;470;p8"/>
          <p:cNvSpPr/>
          <p:nvPr/>
        </p:nvSpPr>
        <p:spPr>
          <a:xfrm>
            <a:off x="6622025" y="3049250"/>
            <a:ext cx="2370900" cy="7233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8"/>
          <p:cNvSpPr/>
          <p:nvPr/>
        </p:nvSpPr>
        <p:spPr>
          <a:xfrm>
            <a:off x="9664825" y="1568525"/>
            <a:ext cx="2370900" cy="7233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8"/>
          <p:cNvSpPr txBox="1"/>
          <p:nvPr/>
        </p:nvSpPr>
        <p:spPr>
          <a:xfrm>
            <a:off x="9664825" y="1710642"/>
            <a:ext cx="2370900" cy="461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AU" sz="1800">
                <a:latin typeface="Calibri"/>
                <a:ea typeface="Calibri"/>
                <a:cs typeface="Calibri"/>
                <a:sym typeface="Calibri"/>
              </a:rPr>
              <a:t>159</a:t>
            </a:r>
            <a:r>
              <a:rPr b="1" lang="en-AU" sz="1800">
                <a:latin typeface="Calibri"/>
                <a:ea typeface="Calibri"/>
                <a:cs typeface="Calibri"/>
                <a:sym typeface="Calibri"/>
              </a:rPr>
              <a:t> </a:t>
            </a:r>
            <a:r>
              <a:rPr lang="en-AU" sz="1700">
                <a:latin typeface="Calibri"/>
                <a:ea typeface="Calibri"/>
                <a:cs typeface="Calibri"/>
                <a:sym typeface="Calibri"/>
              </a:rPr>
              <a:t>duplicates removed</a:t>
            </a:r>
            <a:r>
              <a:rPr lang="en-AU">
                <a:latin typeface="Calibri"/>
                <a:ea typeface="Calibri"/>
                <a:cs typeface="Calibri"/>
                <a:sym typeface="Calibri"/>
              </a:rPr>
              <a:t>  </a:t>
            </a:r>
            <a:endParaRPr>
              <a:latin typeface="Calibri"/>
              <a:ea typeface="Calibri"/>
              <a:cs typeface="Calibri"/>
              <a:sym typeface="Calibri"/>
            </a:endParaRPr>
          </a:p>
        </p:txBody>
      </p:sp>
      <p:cxnSp>
        <p:nvCxnSpPr>
          <p:cNvPr id="473" name="Google Shape;473;p8"/>
          <p:cNvCxnSpPr/>
          <p:nvPr/>
        </p:nvCxnSpPr>
        <p:spPr>
          <a:xfrm>
            <a:off x="9032950" y="1917567"/>
            <a:ext cx="596100" cy="5700"/>
          </a:xfrm>
          <a:prstGeom prst="straightConnector1">
            <a:avLst/>
          </a:prstGeom>
          <a:noFill/>
          <a:ln cap="flat" cmpd="sng" w="19050">
            <a:solidFill>
              <a:schemeClr val="dk2"/>
            </a:solidFill>
            <a:prstDash val="solid"/>
            <a:round/>
            <a:headEnd len="med" w="med" type="none"/>
            <a:tailEnd len="med" w="med" type="triangle"/>
          </a:ln>
        </p:spPr>
      </p:cxnSp>
      <p:sp>
        <p:nvSpPr>
          <p:cNvPr id="474" name="Google Shape;474;p8"/>
          <p:cNvSpPr txBox="1"/>
          <p:nvPr/>
        </p:nvSpPr>
        <p:spPr>
          <a:xfrm>
            <a:off x="6791425" y="5488750"/>
            <a:ext cx="52443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AU">
                <a:latin typeface="Calibri"/>
                <a:ea typeface="Calibri"/>
                <a:cs typeface="Calibri"/>
                <a:sym typeface="Calibri"/>
              </a:rPr>
              <a:t>PRISMA diagram - STEP2. Identifying</a:t>
            </a:r>
            <a:endParaRPr>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8" name="Shape 478"/>
        <p:cNvGrpSpPr/>
        <p:nvPr/>
      </p:nvGrpSpPr>
      <p:grpSpPr>
        <a:xfrm>
          <a:off x="0" y="0"/>
          <a:ext cx="0" cy="0"/>
          <a:chOff x="0" y="0"/>
          <a:chExt cx="0" cy="0"/>
        </a:xfrm>
      </p:grpSpPr>
      <p:sp>
        <p:nvSpPr>
          <p:cNvPr id="479" name="Google Shape;479;p10"/>
          <p:cNvSpPr txBox="1"/>
          <p:nvPr>
            <p:ph type="title"/>
          </p:nvPr>
        </p:nvSpPr>
        <p:spPr>
          <a:xfrm>
            <a:off x="852179" y="123100"/>
            <a:ext cx="7969200" cy="936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2600"/>
              <a:buFont typeface="Arial"/>
              <a:buNone/>
            </a:pPr>
            <a:r>
              <a:rPr b="1" lang="en-AU"/>
              <a:t>STEP4. </a:t>
            </a:r>
            <a:r>
              <a:rPr b="1" lang="en-AU"/>
              <a:t>Deciding on the inclusion and exclusion criteria</a:t>
            </a:r>
            <a:endParaRPr b="1"/>
          </a:p>
        </p:txBody>
      </p:sp>
      <p:sp>
        <p:nvSpPr>
          <p:cNvPr id="480" name="Google Shape;48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AU"/>
              <a:t>‹#›</a:t>
            </a:fld>
            <a:endParaRPr/>
          </a:p>
        </p:txBody>
      </p:sp>
      <p:sp>
        <p:nvSpPr>
          <p:cNvPr id="481" name="Google Shape;481;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AU"/>
              <a:t>Deakin University CRICOS Provider Code: 00113B</a:t>
            </a:r>
            <a:endParaRPr/>
          </a:p>
        </p:txBody>
      </p:sp>
      <p:graphicFrame>
        <p:nvGraphicFramePr>
          <p:cNvPr id="482" name="Google Shape;482;p10"/>
          <p:cNvGraphicFramePr/>
          <p:nvPr/>
        </p:nvGraphicFramePr>
        <p:xfrm>
          <a:off x="920700" y="1059088"/>
          <a:ext cx="3000000" cy="3000000"/>
        </p:xfrm>
        <a:graphic>
          <a:graphicData uri="http://schemas.openxmlformats.org/drawingml/2006/table">
            <a:tbl>
              <a:tblPr bandRow="1">
                <a:noFill/>
                <a:tableStyleId>{A5926092-FE37-4B62-9F10-6BF29ADFD626}</a:tableStyleId>
              </a:tblPr>
              <a:tblGrid>
                <a:gridCol w="1903025"/>
                <a:gridCol w="3208650"/>
                <a:gridCol w="4871175"/>
              </a:tblGrid>
              <a:tr h="235000">
                <a:tc>
                  <a:txBody>
                    <a:bodyPr/>
                    <a:lstStyle/>
                    <a:p>
                      <a:pPr indent="0" lvl="0" marL="0" rtl="0" algn="ctr">
                        <a:spcBef>
                          <a:spcPts val="0"/>
                        </a:spcBef>
                        <a:spcAft>
                          <a:spcPts val="0"/>
                        </a:spcAft>
                        <a:buNone/>
                      </a:pPr>
                      <a:r>
                        <a:rPr b="1" lang="en-AU" sz="1900">
                          <a:latin typeface="Calibri"/>
                          <a:ea typeface="Calibri"/>
                          <a:cs typeface="Calibri"/>
                          <a:sym typeface="Calibri"/>
                        </a:rPr>
                        <a:t>Criterion</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solidFill>
                      <a:srgbClr val="E1E1E1"/>
                    </a:solidFill>
                  </a:tcPr>
                </a:tc>
                <a:tc>
                  <a:txBody>
                    <a:bodyPr/>
                    <a:lstStyle/>
                    <a:p>
                      <a:pPr indent="0" lvl="0" marL="0" rtl="0" algn="ctr">
                        <a:spcBef>
                          <a:spcPts val="0"/>
                        </a:spcBef>
                        <a:spcAft>
                          <a:spcPts val="0"/>
                        </a:spcAft>
                        <a:buNone/>
                      </a:pPr>
                      <a:r>
                        <a:rPr b="1" lang="en-AU" sz="1900">
                          <a:latin typeface="Calibri"/>
                          <a:ea typeface="Calibri"/>
                          <a:cs typeface="Calibri"/>
                          <a:sym typeface="Calibri"/>
                        </a:rPr>
                        <a:t>Inclusion</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solidFill>
                      <a:srgbClr val="E1E1E1"/>
                    </a:solidFill>
                  </a:tcPr>
                </a:tc>
                <a:tc>
                  <a:txBody>
                    <a:bodyPr/>
                    <a:lstStyle/>
                    <a:p>
                      <a:pPr indent="0" lvl="0" marL="0" rtl="0" algn="ctr">
                        <a:spcBef>
                          <a:spcPts val="0"/>
                        </a:spcBef>
                        <a:spcAft>
                          <a:spcPts val="0"/>
                        </a:spcAft>
                        <a:buNone/>
                      </a:pPr>
                      <a:r>
                        <a:rPr b="1" lang="en-AU" sz="1900">
                          <a:latin typeface="Calibri"/>
                          <a:ea typeface="Calibri"/>
                          <a:cs typeface="Calibri"/>
                          <a:sym typeface="Calibri"/>
                        </a:rPr>
                        <a:t>Exclusion</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solidFill>
                      <a:srgbClr val="E1E1E1"/>
                    </a:solidFill>
                  </a:tcPr>
                </a:tc>
              </a:tr>
              <a:tr h="470000">
                <a:tc>
                  <a:txBody>
                    <a:bodyPr/>
                    <a:lstStyle/>
                    <a:p>
                      <a:pPr indent="0" lvl="0" marL="0" rtl="0" algn="l">
                        <a:spcBef>
                          <a:spcPts val="0"/>
                        </a:spcBef>
                        <a:spcAft>
                          <a:spcPts val="0"/>
                        </a:spcAft>
                        <a:buNone/>
                      </a:pPr>
                      <a:r>
                        <a:rPr lang="en-AU" sz="1900">
                          <a:latin typeface="Calibri"/>
                          <a:ea typeface="Calibri"/>
                          <a:cs typeface="Calibri"/>
                          <a:sym typeface="Calibri"/>
                        </a:rPr>
                        <a:t>1. Source </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1900">
                          <a:latin typeface="Calibri"/>
                          <a:ea typeface="Calibri"/>
                          <a:cs typeface="Calibri"/>
                          <a:sym typeface="Calibri"/>
                        </a:rPr>
                        <a:t>Peer-reviewed journals </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1900">
                          <a:latin typeface="Calibri"/>
                          <a:ea typeface="Calibri"/>
                          <a:cs typeface="Calibri"/>
                          <a:sym typeface="Calibri"/>
                        </a:rPr>
                        <a:t>Conference papers/proceedings, book chapters, non-peer-reviewed journals</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235000">
                <a:tc>
                  <a:txBody>
                    <a:bodyPr/>
                    <a:lstStyle/>
                    <a:p>
                      <a:pPr indent="0" lvl="0" marL="0" rtl="0" algn="l">
                        <a:spcBef>
                          <a:spcPts val="0"/>
                        </a:spcBef>
                        <a:spcAft>
                          <a:spcPts val="0"/>
                        </a:spcAft>
                        <a:buNone/>
                      </a:pPr>
                      <a:r>
                        <a:rPr lang="en-AU" sz="1900">
                          <a:latin typeface="Calibri"/>
                          <a:ea typeface="Calibri"/>
                          <a:cs typeface="Calibri"/>
                          <a:sym typeface="Calibri"/>
                        </a:rPr>
                        <a:t>2. Language </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1900">
                          <a:latin typeface="Calibri"/>
                          <a:ea typeface="Calibri"/>
                          <a:cs typeface="Calibri"/>
                          <a:sym typeface="Calibri"/>
                        </a:rPr>
                        <a:t>English</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1900">
                          <a:latin typeface="Calibri"/>
                          <a:ea typeface="Calibri"/>
                          <a:cs typeface="Calibri"/>
                          <a:sym typeface="Calibri"/>
                        </a:rPr>
                        <a:t>Non-English</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470000">
                <a:tc>
                  <a:txBody>
                    <a:bodyPr/>
                    <a:lstStyle/>
                    <a:p>
                      <a:pPr indent="0" lvl="0" marL="0" rtl="0" algn="l">
                        <a:spcBef>
                          <a:spcPts val="0"/>
                        </a:spcBef>
                        <a:spcAft>
                          <a:spcPts val="0"/>
                        </a:spcAft>
                        <a:buNone/>
                      </a:pPr>
                      <a:r>
                        <a:rPr lang="en-AU" sz="1900">
                          <a:latin typeface="Calibri"/>
                          <a:ea typeface="Calibri"/>
                          <a:cs typeface="Calibri"/>
                          <a:sym typeface="Calibri"/>
                        </a:rPr>
                        <a:t>3. Type of publication</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1900">
                          <a:latin typeface="Calibri"/>
                          <a:ea typeface="Calibri"/>
                          <a:cs typeface="Calibri"/>
                          <a:sym typeface="Calibri"/>
                        </a:rPr>
                        <a:t>Empirical research</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1900">
                          <a:latin typeface="Calibri"/>
                          <a:ea typeface="Calibri"/>
                          <a:cs typeface="Calibri"/>
                          <a:sym typeface="Calibri"/>
                        </a:rPr>
                        <a:t>Literature reviews, editorials, position papers or commentaries </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1240250">
                <a:tc>
                  <a:txBody>
                    <a:bodyPr/>
                    <a:lstStyle/>
                    <a:p>
                      <a:pPr indent="0" lvl="0" marL="0" rtl="0" algn="l">
                        <a:spcBef>
                          <a:spcPts val="0"/>
                        </a:spcBef>
                        <a:spcAft>
                          <a:spcPts val="0"/>
                        </a:spcAft>
                        <a:buNone/>
                      </a:pPr>
                      <a:r>
                        <a:rPr lang="en-AU" sz="1900">
                          <a:latin typeface="Calibri"/>
                          <a:ea typeface="Calibri"/>
                          <a:cs typeface="Calibri"/>
                          <a:sym typeface="Calibri"/>
                        </a:rPr>
                        <a:t>4. Research focus</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2000">
                          <a:latin typeface="Calibri"/>
                          <a:ea typeface="Calibri"/>
                          <a:cs typeface="Calibri"/>
                          <a:sym typeface="Calibri"/>
                        </a:rPr>
                        <a:t>Adaptive expertise is a substantial focus</a:t>
                      </a:r>
                      <a:endParaRPr sz="2000">
                        <a:latin typeface="Calibri"/>
                        <a:ea typeface="Calibri"/>
                        <a:cs typeface="Calibri"/>
                        <a:sym typeface="Calibri"/>
                      </a:endParaRPr>
                    </a:p>
                    <a:p>
                      <a:pPr indent="0" lvl="0" marL="0" rtl="0" algn="ctr">
                        <a:spcBef>
                          <a:spcPts val="0"/>
                        </a:spcBef>
                        <a:spcAft>
                          <a:spcPts val="0"/>
                        </a:spcAft>
                        <a:buNone/>
                      </a:pPr>
                      <a:r>
                        <a:rPr lang="en-AU" sz="2000">
                          <a:solidFill>
                            <a:srgbClr val="0000FF"/>
                          </a:solidFill>
                          <a:latin typeface="Calibri"/>
                          <a:ea typeface="Calibri"/>
                          <a:cs typeface="Calibri"/>
                          <a:sym typeface="Calibri"/>
                        </a:rPr>
                        <a:t>Adaptive teaching is clearly conceptualised and operationalised</a:t>
                      </a:r>
                      <a:endParaRPr sz="2000">
                        <a:solidFill>
                          <a:srgbClr val="0000FF"/>
                        </a:solidFill>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2000">
                          <a:latin typeface="Calibri"/>
                          <a:ea typeface="Calibri"/>
                          <a:cs typeface="Calibri"/>
                          <a:sym typeface="Calibri"/>
                        </a:rPr>
                        <a:t>Adaptive expertise is only mentioned in passing</a:t>
                      </a:r>
                      <a:endParaRPr sz="2000">
                        <a:latin typeface="Calibri"/>
                        <a:ea typeface="Calibri"/>
                        <a:cs typeface="Calibri"/>
                        <a:sym typeface="Calibri"/>
                      </a:endParaRPr>
                    </a:p>
                    <a:p>
                      <a:pPr indent="0" lvl="0" marL="0" rtl="0" algn="ctr">
                        <a:spcBef>
                          <a:spcPts val="0"/>
                        </a:spcBef>
                        <a:spcAft>
                          <a:spcPts val="0"/>
                        </a:spcAft>
                        <a:buNone/>
                      </a:pPr>
                      <a:r>
                        <a:rPr lang="en-AU" sz="2000">
                          <a:solidFill>
                            <a:srgbClr val="FF0000"/>
                          </a:solidFill>
                          <a:latin typeface="Calibri"/>
                          <a:ea typeface="Calibri"/>
                          <a:cs typeface="Calibri"/>
                          <a:sym typeface="Calibri"/>
                        </a:rPr>
                        <a:t>Adaptive systems</a:t>
                      </a:r>
                      <a:endParaRPr sz="2000">
                        <a:solidFill>
                          <a:srgbClr val="FF0000"/>
                        </a:solidFill>
                        <a:latin typeface="Calibri"/>
                        <a:ea typeface="Calibri"/>
                        <a:cs typeface="Calibri"/>
                        <a:sym typeface="Calibri"/>
                      </a:endParaRPr>
                    </a:p>
                    <a:p>
                      <a:pPr indent="0" lvl="0" marL="0" rtl="0" algn="ctr">
                        <a:spcBef>
                          <a:spcPts val="0"/>
                        </a:spcBef>
                        <a:spcAft>
                          <a:spcPts val="0"/>
                        </a:spcAft>
                        <a:buNone/>
                      </a:pPr>
                      <a:r>
                        <a:rPr lang="en-AU" sz="2000">
                          <a:solidFill>
                            <a:srgbClr val="0000FF"/>
                          </a:solidFill>
                          <a:highlight>
                            <a:srgbClr val="FFFFFF"/>
                          </a:highlight>
                          <a:latin typeface="Calibri"/>
                          <a:ea typeface="Calibri"/>
                          <a:cs typeface="Calibri"/>
                          <a:sym typeface="Calibri"/>
                        </a:rPr>
                        <a:t>Adaptive teaching is mentioned but without clear conceptualisation</a:t>
                      </a:r>
                      <a:endParaRPr sz="2000">
                        <a:solidFill>
                          <a:srgbClr val="0000FF"/>
                        </a:solidFill>
                        <a:highlight>
                          <a:srgbClr val="FFFFFF"/>
                        </a:highlight>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470000">
                <a:tc>
                  <a:txBody>
                    <a:bodyPr/>
                    <a:lstStyle/>
                    <a:p>
                      <a:pPr indent="0" lvl="0" marL="0" rtl="0" algn="l">
                        <a:spcBef>
                          <a:spcPts val="0"/>
                        </a:spcBef>
                        <a:spcAft>
                          <a:spcPts val="0"/>
                        </a:spcAft>
                        <a:buNone/>
                      </a:pPr>
                      <a:r>
                        <a:rPr lang="en-AU" sz="1900">
                          <a:latin typeface="Calibri"/>
                          <a:ea typeface="Calibri"/>
                          <a:cs typeface="Calibri"/>
                          <a:sym typeface="Calibri"/>
                        </a:rPr>
                        <a:t>5. Subject domain</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2000">
                          <a:latin typeface="Calibri"/>
                          <a:ea typeface="Calibri"/>
                          <a:cs typeface="Calibri"/>
                          <a:sym typeface="Calibri"/>
                        </a:rPr>
                        <a:t>All</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2000">
                          <a:latin typeface="Calibri"/>
                          <a:ea typeface="Calibri"/>
                          <a:cs typeface="Calibri"/>
                          <a:sym typeface="Calibri"/>
                        </a:rPr>
                        <a:t>All</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r h="1488300">
                <a:tc>
                  <a:txBody>
                    <a:bodyPr/>
                    <a:lstStyle/>
                    <a:p>
                      <a:pPr indent="0" lvl="0" marL="0" rtl="0" algn="l">
                        <a:spcBef>
                          <a:spcPts val="0"/>
                        </a:spcBef>
                        <a:spcAft>
                          <a:spcPts val="0"/>
                        </a:spcAft>
                        <a:buNone/>
                      </a:pPr>
                      <a:r>
                        <a:rPr lang="en-AU" sz="1900">
                          <a:latin typeface="Calibri"/>
                          <a:ea typeface="Calibri"/>
                          <a:cs typeface="Calibri"/>
                          <a:sym typeface="Calibri"/>
                        </a:rPr>
                        <a:t>6. Participants </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2000">
                          <a:latin typeface="Calibri"/>
                          <a:ea typeface="Calibri"/>
                          <a:cs typeface="Calibri"/>
                          <a:sym typeface="Calibri"/>
                        </a:rPr>
                        <a:t>Pre-service and in-service teachers</a:t>
                      </a:r>
                      <a:endParaRPr sz="2000">
                        <a:latin typeface="Calibri"/>
                        <a:ea typeface="Calibri"/>
                        <a:cs typeface="Calibri"/>
                        <a:sym typeface="Calibri"/>
                      </a:endParaRPr>
                    </a:p>
                    <a:p>
                      <a:pPr indent="0" lvl="0" marL="0" rtl="0" algn="ctr">
                        <a:spcBef>
                          <a:spcPts val="0"/>
                        </a:spcBef>
                        <a:spcAft>
                          <a:spcPts val="0"/>
                        </a:spcAft>
                        <a:buNone/>
                      </a:pPr>
                      <a:r>
                        <a:rPr lang="en-AU" sz="2000">
                          <a:solidFill>
                            <a:srgbClr val="FF0000"/>
                          </a:solidFill>
                          <a:latin typeface="Calibri"/>
                          <a:ea typeface="Calibri"/>
                          <a:cs typeface="Calibri"/>
                          <a:sym typeface="Calibri"/>
                        </a:rPr>
                        <a:t>Teachers of all levels (e.g schools, university) and fields (e.g. medical, engineering) </a:t>
                      </a:r>
                      <a:endParaRPr sz="2000">
                        <a:solidFill>
                          <a:srgbClr val="FF0000"/>
                        </a:solidFill>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ctr">
                        <a:spcBef>
                          <a:spcPts val="0"/>
                        </a:spcBef>
                        <a:spcAft>
                          <a:spcPts val="0"/>
                        </a:spcAft>
                        <a:buNone/>
                      </a:pPr>
                      <a:r>
                        <a:rPr lang="en-AU" sz="2000">
                          <a:latin typeface="Calibri"/>
                          <a:ea typeface="Calibri"/>
                          <a:cs typeface="Calibri"/>
                          <a:sym typeface="Calibri"/>
                        </a:rPr>
                        <a:t>School and </a:t>
                      </a:r>
                      <a:r>
                        <a:rPr lang="en-AU" sz="2000">
                          <a:solidFill>
                            <a:srgbClr val="FF0000"/>
                          </a:solidFill>
                          <a:latin typeface="Calibri"/>
                          <a:ea typeface="Calibri"/>
                          <a:cs typeface="Calibri"/>
                          <a:sym typeface="Calibri"/>
                        </a:rPr>
                        <a:t>university</a:t>
                      </a:r>
                      <a:r>
                        <a:rPr lang="en-AU" sz="2000">
                          <a:latin typeface="Calibri"/>
                          <a:ea typeface="Calibri"/>
                          <a:cs typeface="Calibri"/>
                          <a:sym typeface="Calibri"/>
                        </a:rPr>
                        <a:t> students</a:t>
                      </a:r>
                      <a:endParaRPr sz="2000">
                        <a:latin typeface="Calibri"/>
                        <a:ea typeface="Calibri"/>
                        <a:cs typeface="Calibri"/>
                        <a:sym typeface="Calibri"/>
                      </a:endParaRPr>
                    </a:p>
                    <a:p>
                      <a:pPr indent="0" lvl="0" marL="0" rtl="0" algn="l">
                        <a:spcBef>
                          <a:spcPts val="0"/>
                        </a:spcBef>
                        <a:spcAft>
                          <a:spcPts val="0"/>
                        </a:spcAft>
                        <a:buNone/>
                      </a:pPr>
                      <a:r>
                        <a:t/>
                      </a:r>
                      <a:endParaRPr sz="2000">
                        <a:latin typeface="Calibri"/>
                        <a:ea typeface="Calibri"/>
                        <a:cs typeface="Calibri"/>
                        <a:sym typeface="Calibri"/>
                      </a:endParaRPr>
                    </a:p>
                  </a:txBody>
                  <a:tcPr marT="0" marB="0" marR="68575" marL="68575">
                    <a:lnL cap="flat" cmpd="sng" w="6350">
                      <a:solidFill>
                        <a:srgbClr val="000000"/>
                      </a:solidFill>
                      <a:prstDash val="solid"/>
                      <a:round/>
                      <a:headEnd len="sm" w="sm" type="none"/>
                      <a:tailEnd len="sm" w="sm" type="none"/>
                    </a:lnL>
                    <a:lnR cap="flat" cmpd="sng" w="6350">
                      <a:solidFill>
                        <a:srgbClr val="000000"/>
                      </a:solidFill>
                      <a:prstDash val="solid"/>
                      <a:round/>
                      <a:headEnd len="sm" w="sm" type="none"/>
                      <a:tailEnd len="sm" w="sm" type="none"/>
                    </a:lnR>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7" name="Shape 487"/>
        <p:cNvGrpSpPr/>
        <p:nvPr/>
      </p:nvGrpSpPr>
      <p:grpSpPr>
        <a:xfrm>
          <a:off x="0" y="0"/>
          <a:ext cx="0" cy="0"/>
          <a:chOff x="0" y="0"/>
          <a:chExt cx="0" cy="0"/>
        </a:xfrm>
      </p:grpSpPr>
      <p:sp>
        <p:nvSpPr>
          <p:cNvPr id="488" name="Google Shape;488;g100f8d26fde_1_14"/>
          <p:cNvSpPr txBox="1"/>
          <p:nvPr>
            <p:ph type="title"/>
          </p:nvPr>
        </p:nvSpPr>
        <p:spPr>
          <a:xfrm>
            <a:off x="902949" y="164325"/>
            <a:ext cx="8595300" cy="936000"/>
          </a:xfrm>
          <a:prstGeom prst="rect">
            <a:avLst/>
          </a:prstGeom>
        </p:spPr>
        <p:txBody>
          <a:bodyPr anchorCtr="0" anchor="ctr" bIns="45700" lIns="91425" spcFirstLastPara="1" rIns="91425" wrap="square" tIns="45700">
            <a:normAutofit/>
          </a:bodyPr>
          <a:lstStyle/>
          <a:p>
            <a:pPr indent="0" lvl="0" marL="0" rtl="0" algn="l">
              <a:lnSpc>
                <a:spcPct val="90000"/>
              </a:lnSpc>
              <a:spcBef>
                <a:spcPts val="0"/>
              </a:spcBef>
              <a:spcAft>
                <a:spcPts val="0"/>
              </a:spcAft>
              <a:buNone/>
            </a:pPr>
            <a:r>
              <a:rPr b="1" lang="en-AU" sz="2800"/>
              <a:t>STEP5. Screen</a:t>
            </a:r>
            <a:r>
              <a:rPr b="1" lang="en-AU" sz="2800"/>
              <a:t>ing titles and abstracts for study inclusion</a:t>
            </a:r>
            <a:endParaRPr b="1" sz="2800"/>
          </a:p>
        </p:txBody>
      </p:sp>
      <p:sp>
        <p:nvSpPr>
          <p:cNvPr id="489" name="Google Shape;489;g100f8d26fde_1_14"/>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graphicFrame>
        <p:nvGraphicFramePr>
          <p:cNvPr id="490" name="Google Shape;490;g100f8d26fde_1_14"/>
          <p:cNvGraphicFramePr/>
          <p:nvPr/>
        </p:nvGraphicFramePr>
        <p:xfrm>
          <a:off x="393575" y="1651025"/>
          <a:ext cx="3000000" cy="3000000"/>
        </p:xfrm>
        <a:graphic>
          <a:graphicData uri="http://schemas.openxmlformats.org/drawingml/2006/table">
            <a:tbl>
              <a:tblPr>
                <a:noFill/>
                <a:tableStyleId>{209C4A1F-900F-402F-A208-F3D2150090DE}</a:tableStyleId>
              </a:tblPr>
              <a:tblGrid>
                <a:gridCol w="977175"/>
                <a:gridCol w="983225"/>
                <a:gridCol w="1135850"/>
                <a:gridCol w="1147475"/>
                <a:gridCol w="1363150"/>
              </a:tblGrid>
              <a:tr h="576725">
                <a:tc>
                  <a:txBody>
                    <a:bodyPr/>
                    <a:lstStyle/>
                    <a:p>
                      <a:pPr indent="0" lvl="0" marL="0" rtl="0" algn="ctr">
                        <a:spcBef>
                          <a:spcPts val="0"/>
                        </a:spcBef>
                        <a:spcAft>
                          <a:spcPts val="0"/>
                        </a:spcAft>
                        <a:buNone/>
                      </a:pPr>
                      <a:r>
                        <a:rPr b="1" lang="en-AU" sz="1800">
                          <a:latin typeface="Calibri"/>
                          <a:ea typeface="Calibri"/>
                          <a:cs typeface="Calibri"/>
                          <a:sym typeface="Calibri"/>
                        </a:rPr>
                        <a:t>Reviewer A</a:t>
                      </a:r>
                      <a:endParaRPr b="1" sz="1800">
                        <a:latin typeface="Calibri"/>
                        <a:ea typeface="Calibri"/>
                        <a:cs typeface="Calibri"/>
                        <a:sym typeface="Calibri"/>
                      </a:endParaRPr>
                    </a:p>
                  </a:txBody>
                  <a:tcPr marT="9525" marB="91425" marR="9525" marL="95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E1E1E1"/>
                    </a:solidFill>
                  </a:tcPr>
                </a:tc>
                <a:tc>
                  <a:txBody>
                    <a:bodyPr/>
                    <a:lstStyle/>
                    <a:p>
                      <a:pPr indent="0" lvl="0" marL="0" rtl="0" algn="ctr">
                        <a:spcBef>
                          <a:spcPts val="0"/>
                        </a:spcBef>
                        <a:spcAft>
                          <a:spcPts val="0"/>
                        </a:spcAft>
                        <a:buNone/>
                      </a:pPr>
                      <a:r>
                        <a:rPr b="1" lang="en-AU" sz="1800">
                          <a:latin typeface="Calibri"/>
                          <a:ea typeface="Calibri"/>
                          <a:cs typeface="Calibri"/>
                          <a:sym typeface="Calibri"/>
                        </a:rPr>
                        <a:t>Reviewer B</a:t>
                      </a:r>
                      <a:endParaRPr b="1" sz="1800">
                        <a:latin typeface="Calibri"/>
                        <a:ea typeface="Calibri"/>
                        <a:cs typeface="Calibri"/>
                        <a:sym typeface="Calibri"/>
                      </a:endParaRPr>
                    </a:p>
                  </a:txBody>
                  <a:tcPr marT="9525" marB="91425" marR="9525" marL="95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E1E1E1"/>
                    </a:solidFill>
                  </a:tcPr>
                </a:tc>
                <a:tc>
                  <a:txBody>
                    <a:bodyPr/>
                    <a:lstStyle/>
                    <a:p>
                      <a:pPr indent="0" lvl="0" marL="0" rtl="0" algn="ctr">
                        <a:spcBef>
                          <a:spcPts val="0"/>
                        </a:spcBef>
                        <a:spcAft>
                          <a:spcPts val="0"/>
                        </a:spcAft>
                        <a:buNone/>
                      </a:pPr>
                      <a:r>
                        <a:rPr b="1" lang="en-AU" sz="1800">
                          <a:latin typeface="Calibri"/>
                          <a:ea typeface="Calibri"/>
                          <a:cs typeface="Calibri"/>
                          <a:sym typeface="Calibri"/>
                        </a:rPr>
                        <a:t>Agreement</a:t>
                      </a:r>
                      <a:endParaRPr b="1" sz="1800">
                        <a:latin typeface="Calibri"/>
                        <a:ea typeface="Calibri"/>
                        <a:cs typeface="Calibri"/>
                        <a:sym typeface="Calibri"/>
                      </a:endParaRPr>
                    </a:p>
                  </a:txBody>
                  <a:tcPr marT="9525" marB="91425" marR="9525" marL="95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E1E1E1"/>
                    </a:solidFill>
                  </a:tcPr>
                </a:tc>
                <a:tc>
                  <a:txBody>
                    <a:bodyPr/>
                    <a:lstStyle/>
                    <a:p>
                      <a:pPr indent="0" lvl="0" marL="0" rtl="0" algn="ctr">
                        <a:spcBef>
                          <a:spcPts val="0"/>
                        </a:spcBef>
                        <a:spcAft>
                          <a:spcPts val="0"/>
                        </a:spcAft>
                        <a:buNone/>
                      </a:pPr>
                      <a:r>
                        <a:rPr b="1" lang="en-AU" sz="1800">
                          <a:latin typeface="Calibri"/>
                          <a:ea typeface="Calibri"/>
                          <a:cs typeface="Calibri"/>
                          <a:sym typeface="Calibri"/>
                        </a:rPr>
                        <a:t>Dis-</a:t>
                      </a:r>
                      <a:endParaRPr b="1" sz="1800">
                        <a:latin typeface="Calibri"/>
                        <a:ea typeface="Calibri"/>
                        <a:cs typeface="Calibri"/>
                        <a:sym typeface="Calibri"/>
                      </a:endParaRPr>
                    </a:p>
                    <a:p>
                      <a:pPr indent="0" lvl="0" marL="0" rtl="0" algn="ctr">
                        <a:spcBef>
                          <a:spcPts val="0"/>
                        </a:spcBef>
                        <a:spcAft>
                          <a:spcPts val="0"/>
                        </a:spcAft>
                        <a:buNone/>
                      </a:pPr>
                      <a:r>
                        <a:rPr b="1" lang="en-AU" sz="1800">
                          <a:latin typeface="Calibri"/>
                          <a:ea typeface="Calibri"/>
                          <a:cs typeface="Calibri"/>
                          <a:sym typeface="Calibri"/>
                        </a:rPr>
                        <a:t>agreement</a:t>
                      </a:r>
                      <a:endParaRPr b="1" sz="1800">
                        <a:latin typeface="Calibri"/>
                        <a:ea typeface="Calibri"/>
                        <a:cs typeface="Calibri"/>
                        <a:sym typeface="Calibri"/>
                      </a:endParaRPr>
                    </a:p>
                  </a:txBody>
                  <a:tcPr marT="9525" marB="91425" marR="9525" marL="952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E1E1E1"/>
                    </a:solidFill>
                  </a:tcPr>
                </a:tc>
                <a:tc>
                  <a:txBody>
                    <a:bodyPr/>
                    <a:lstStyle/>
                    <a:p>
                      <a:pPr indent="0" lvl="0" marL="0" rtl="0" algn="ctr">
                        <a:spcBef>
                          <a:spcPts val="0"/>
                        </a:spcBef>
                        <a:spcAft>
                          <a:spcPts val="0"/>
                        </a:spcAft>
                        <a:buNone/>
                      </a:pPr>
                      <a:r>
                        <a:rPr b="1" lang="en-AU" sz="1800">
                          <a:latin typeface="Calibri"/>
                          <a:ea typeface="Calibri"/>
                          <a:cs typeface="Calibri"/>
                          <a:sym typeface="Calibri"/>
                        </a:rPr>
                        <a:t>Proportionate Agreement</a:t>
                      </a:r>
                      <a:endParaRPr b="1"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E1E1E1"/>
                    </a:solidFill>
                  </a:tcPr>
                </a:tc>
              </a:tr>
              <a:tr h="635150">
                <a:tc>
                  <a:txBody>
                    <a:bodyPr/>
                    <a:lstStyle/>
                    <a:p>
                      <a:pPr indent="0" lvl="0" marL="0" rtl="0" algn="ctr">
                        <a:spcBef>
                          <a:spcPts val="0"/>
                        </a:spcBef>
                        <a:spcAft>
                          <a:spcPts val="0"/>
                        </a:spcAft>
                        <a:buNone/>
                      </a:pPr>
                      <a:r>
                        <a:rPr lang="en-AU" sz="1800">
                          <a:latin typeface="Calibri"/>
                          <a:ea typeface="Calibri"/>
                          <a:cs typeface="Calibri"/>
                          <a:sym typeface="Calibri"/>
                        </a:rPr>
                        <a:t>Reviewer 1</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AU" sz="1800">
                          <a:latin typeface="Calibri"/>
                          <a:ea typeface="Calibri"/>
                          <a:cs typeface="Calibri"/>
                          <a:sym typeface="Calibri"/>
                        </a:rPr>
                        <a:t>Reviewer 2</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19</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5</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79.2%</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35150">
                <a:tc>
                  <a:txBody>
                    <a:bodyPr/>
                    <a:lstStyle/>
                    <a:p>
                      <a:pPr indent="0" lvl="0" marL="0" rtl="0" algn="ctr">
                        <a:spcBef>
                          <a:spcPts val="0"/>
                        </a:spcBef>
                        <a:spcAft>
                          <a:spcPts val="0"/>
                        </a:spcAft>
                        <a:buNone/>
                      </a:pPr>
                      <a:r>
                        <a:rPr lang="en-AU" sz="1800">
                          <a:latin typeface="Calibri"/>
                          <a:ea typeface="Calibri"/>
                          <a:cs typeface="Calibri"/>
                          <a:sym typeface="Calibri"/>
                        </a:rPr>
                        <a:t>Reviewer 3</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None/>
                      </a:pPr>
                      <a:r>
                        <a:rPr lang="en-AU" sz="1800">
                          <a:latin typeface="Calibri"/>
                          <a:ea typeface="Calibri"/>
                          <a:cs typeface="Calibri"/>
                          <a:sym typeface="Calibri"/>
                        </a:rPr>
                        <a:t>Reviewer 4</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98</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29</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77.2%</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35150">
                <a:tc>
                  <a:txBody>
                    <a:bodyPr/>
                    <a:lstStyle/>
                    <a:p>
                      <a:pPr indent="0" lvl="0" marL="0" rtl="0" algn="ctr">
                        <a:spcBef>
                          <a:spcPts val="0"/>
                        </a:spcBef>
                        <a:spcAft>
                          <a:spcPts val="0"/>
                        </a:spcAft>
                        <a:buClr>
                          <a:schemeClr val="dk1"/>
                        </a:buClr>
                        <a:buSzPts val="1100"/>
                        <a:buFont typeface="Arial"/>
                        <a:buNone/>
                      </a:pPr>
                      <a:r>
                        <a:rPr lang="en-AU" sz="1800">
                          <a:solidFill>
                            <a:schemeClr val="dk1"/>
                          </a:solidFill>
                          <a:latin typeface="Calibri"/>
                          <a:ea typeface="Calibri"/>
                          <a:cs typeface="Calibri"/>
                          <a:sym typeface="Calibri"/>
                        </a:rPr>
                        <a:t>Reviewer 4</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Clr>
                          <a:schemeClr val="dk1"/>
                        </a:buClr>
                        <a:buSzPts val="1100"/>
                        <a:buFont typeface="Arial"/>
                        <a:buNone/>
                      </a:pPr>
                      <a:r>
                        <a:rPr lang="en-AU" sz="1800">
                          <a:solidFill>
                            <a:schemeClr val="dk1"/>
                          </a:solidFill>
                          <a:latin typeface="Calibri"/>
                          <a:ea typeface="Calibri"/>
                          <a:cs typeface="Calibri"/>
                          <a:sym typeface="Calibri"/>
                        </a:rPr>
                        <a:t>Reviewer 2</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66</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11</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85.7%</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35150">
                <a:tc>
                  <a:txBody>
                    <a:bodyPr/>
                    <a:lstStyle/>
                    <a:p>
                      <a:pPr indent="0" lvl="0" marL="0" rtl="0" algn="ctr">
                        <a:spcBef>
                          <a:spcPts val="0"/>
                        </a:spcBef>
                        <a:spcAft>
                          <a:spcPts val="0"/>
                        </a:spcAft>
                        <a:buClr>
                          <a:schemeClr val="dk1"/>
                        </a:buClr>
                        <a:buSzPts val="1100"/>
                        <a:buFont typeface="Arial"/>
                        <a:buNone/>
                      </a:pPr>
                      <a:r>
                        <a:rPr lang="en-AU" sz="1800">
                          <a:solidFill>
                            <a:schemeClr val="dk1"/>
                          </a:solidFill>
                          <a:latin typeface="Calibri"/>
                          <a:ea typeface="Calibri"/>
                          <a:cs typeface="Calibri"/>
                          <a:sym typeface="Calibri"/>
                        </a:rPr>
                        <a:t>Reviewer 4</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Clr>
                          <a:schemeClr val="dk1"/>
                        </a:buClr>
                        <a:buSzPts val="1100"/>
                        <a:buFont typeface="Arial"/>
                        <a:buNone/>
                      </a:pPr>
                      <a:r>
                        <a:rPr lang="en-AU" sz="1800">
                          <a:solidFill>
                            <a:schemeClr val="dk1"/>
                          </a:solidFill>
                          <a:latin typeface="Calibri"/>
                          <a:ea typeface="Calibri"/>
                          <a:cs typeface="Calibri"/>
                          <a:sym typeface="Calibri"/>
                        </a:rPr>
                        <a:t>Reviewer 1</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15</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2</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88.2%</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35150">
                <a:tc>
                  <a:txBody>
                    <a:bodyPr/>
                    <a:lstStyle/>
                    <a:p>
                      <a:pPr indent="0" lvl="0" marL="0" rtl="0" algn="ctr">
                        <a:spcBef>
                          <a:spcPts val="0"/>
                        </a:spcBef>
                        <a:spcAft>
                          <a:spcPts val="0"/>
                        </a:spcAft>
                        <a:buClr>
                          <a:schemeClr val="dk1"/>
                        </a:buClr>
                        <a:buSzPts val="1100"/>
                        <a:buFont typeface="Arial"/>
                        <a:buNone/>
                      </a:pPr>
                      <a:r>
                        <a:rPr lang="en-AU" sz="1800">
                          <a:solidFill>
                            <a:schemeClr val="dk1"/>
                          </a:solidFill>
                          <a:latin typeface="Calibri"/>
                          <a:ea typeface="Calibri"/>
                          <a:cs typeface="Calibri"/>
                          <a:sym typeface="Calibri"/>
                        </a:rPr>
                        <a:t>Reviewer 3</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Clr>
                          <a:schemeClr val="dk1"/>
                        </a:buClr>
                        <a:buSzPts val="1100"/>
                        <a:buFont typeface="Arial"/>
                        <a:buNone/>
                      </a:pPr>
                      <a:r>
                        <a:rPr lang="en-AU" sz="1800">
                          <a:solidFill>
                            <a:schemeClr val="dk1"/>
                          </a:solidFill>
                          <a:latin typeface="Calibri"/>
                          <a:ea typeface="Calibri"/>
                          <a:cs typeface="Calibri"/>
                          <a:sym typeface="Calibri"/>
                        </a:rPr>
                        <a:t>Reviewer 1</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29</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11</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72.5%</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35150">
                <a:tc>
                  <a:txBody>
                    <a:bodyPr/>
                    <a:lstStyle/>
                    <a:p>
                      <a:pPr indent="0" lvl="0" marL="0" rtl="0" algn="ctr">
                        <a:spcBef>
                          <a:spcPts val="0"/>
                        </a:spcBef>
                        <a:spcAft>
                          <a:spcPts val="0"/>
                        </a:spcAft>
                        <a:buClr>
                          <a:schemeClr val="dk1"/>
                        </a:buClr>
                        <a:buSzPts val="1100"/>
                        <a:buFont typeface="Arial"/>
                        <a:buNone/>
                      </a:pPr>
                      <a:r>
                        <a:rPr lang="en-AU" sz="1800">
                          <a:solidFill>
                            <a:schemeClr val="dk1"/>
                          </a:solidFill>
                          <a:latin typeface="Calibri"/>
                          <a:ea typeface="Calibri"/>
                          <a:cs typeface="Calibri"/>
                          <a:sym typeface="Calibri"/>
                        </a:rPr>
                        <a:t>Reviewer 3</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spcBef>
                          <a:spcPts val="0"/>
                        </a:spcBef>
                        <a:spcAft>
                          <a:spcPts val="0"/>
                        </a:spcAft>
                        <a:buClr>
                          <a:schemeClr val="dk1"/>
                        </a:buClr>
                        <a:buSzPts val="1100"/>
                        <a:buFont typeface="Arial"/>
                        <a:buNone/>
                      </a:pPr>
                      <a:r>
                        <a:rPr lang="en-AU" sz="1800">
                          <a:solidFill>
                            <a:schemeClr val="dk1"/>
                          </a:solidFill>
                          <a:latin typeface="Calibri"/>
                          <a:ea typeface="Calibri"/>
                          <a:cs typeface="Calibri"/>
                          <a:sym typeface="Calibri"/>
                        </a:rPr>
                        <a:t>Reviewer 2</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26</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12</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ctr">
                        <a:lnSpc>
                          <a:spcPct val="115000"/>
                        </a:lnSpc>
                        <a:spcBef>
                          <a:spcPts val="0"/>
                        </a:spcBef>
                        <a:spcAft>
                          <a:spcPts val="0"/>
                        </a:spcAft>
                        <a:buNone/>
                      </a:pPr>
                      <a:r>
                        <a:rPr lang="en-AU" sz="1800">
                          <a:latin typeface="Calibri"/>
                          <a:ea typeface="Calibri"/>
                          <a:cs typeface="Calibri"/>
                          <a:sym typeface="Calibri"/>
                        </a:rPr>
                        <a:t>68.4%</a:t>
                      </a:r>
                      <a:endParaRPr sz="1800">
                        <a:latin typeface="Calibri"/>
                        <a:ea typeface="Calibri"/>
                        <a:cs typeface="Calibri"/>
                        <a:sym typeface="Calibri"/>
                      </a:endParaRPr>
                    </a:p>
                  </a:txBody>
                  <a:tcPr marT="9525" marB="91425" marR="9525" marL="9525" anchor="b">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491" name="Google Shape;491;g100f8d26fde_1_14"/>
          <p:cNvSpPr txBox="1"/>
          <p:nvPr/>
        </p:nvSpPr>
        <p:spPr>
          <a:xfrm>
            <a:off x="6687925" y="3180052"/>
            <a:ext cx="2247600" cy="461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AU" sz="1800">
                <a:latin typeface="Calibri"/>
                <a:ea typeface="Calibri"/>
                <a:cs typeface="Calibri"/>
                <a:sym typeface="Calibri"/>
              </a:rPr>
              <a:t>324 </a:t>
            </a:r>
            <a:r>
              <a:rPr lang="en-AU" sz="1700">
                <a:latin typeface="Calibri"/>
                <a:ea typeface="Calibri"/>
                <a:cs typeface="Calibri"/>
                <a:sym typeface="Calibri"/>
              </a:rPr>
              <a:t>studies screened</a:t>
            </a:r>
            <a:r>
              <a:rPr lang="en-AU">
                <a:latin typeface="Calibri"/>
                <a:ea typeface="Calibri"/>
                <a:cs typeface="Calibri"/>
                <a:sym typeface="Calibri"/>
              </a:rPr>
              <a:t>  </a:t>
            </a:r>
            <a:endParaRPr>
              <a:latin typeface="Calibri"/>
              <a:ea typeface="Calibri"/>
              <a:cs typeface="Calibri"/>
              <a:sym typeface="Calibri"/>
            </a:endParaRPr>
          </a:p>
        </p:txBody>
      </p:sp>
      <p:sp>
        <p:nvSpPr>
          <p:cNvPr id="492" name="Google Shape;492;g100f8d26fde_1_14"/>
          <p:cNvSpPr/>
          <p:nvPr/>
        </p:nvSpPr>
        <p:spPr>
          <a:xfrm>
            <a:off x="6622025" y="1568525"/>
            <a:ext cx="2370900" cy="7233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g100f8d26fde_1_14"/>
          <p:cNvSpPr txBox="1"/>
          <p:nvPr/>
        </p:nvSpPr>
        <p:spPr>
          <a:xfrm>
            <a:off x="6626275" y="1587625"/>
            <a:ext cx="2370900" cy="723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AU" sz="1800">
                <a:latin typeface="Calibri"/>
                <a:ea typeface="Calibri"/>
                <a:cs typeface="Calibri"/>
                <a:sym typeface="Calibri"/>
              </a:rPr>
              <a:t>485 </a:t>
            </a:r>
            <a:r>
              <a:rPr lang="en-AU" sz="1700">
                <a:latin typeface="Calibri"/>
                <a:ea typeface="Calibri"/>
                <a:cs typeface="Calibri"/>
                <a:sym typeface="Calibri"/>
              </a:rPr>
              <a:t>studies imported for screening</a:t>
            </a:r>
            <a:r>
              <a:rPr lang="en-AU">
                <a:latin typeface="Calibri"/>
                <a:ea typeface="Calibri"/>
                <a:cs typeface="Calibri"/>
                <a:sym typeface="Calibri"/>
              </a:rPr>
              <a:t>  </a:t>
            </a:r>
            <a:endParaRPr>
              <a:latin typeface="Calibri"/>
              <a:ea typeface="Calibri"/>
              <a:cs typeface="Calibri"/>
              <a:sym typeface="Calibri"/>
            </a:endParaRPr>
          </a:p>
        </p:txBody>
      </p:sp>
      <p:cxnSp>
        <p:nvCxnSpPr>
          <p:cNvPr id="494" name="Google Shape;494;g100f8d26fde_1_14"/>
          <p:cNvCxnSpPr/>
          <p:nvPr/>
        </p:nvCxnSpPr>
        <p:spPr>
          <a:xfrm>
            <a:off x="7807475" y="2367650"/>
            <a:ext cx="0" cy="605400"/>
          </a:xfrm>
          <a:prstGeom prst="straightConnector1">
            <a:avLst/>
          </a:prstGeom>
          <a:noFill/>
          <a:ln cap="flat" cmpd="sng" w="19050">
            <a:solidFill>
              <a:schemeClr val="dk2"/>
            </a:solidFill>
            <a:prstDash val="solid"/>
            <a:round/>
            <a:headEnd len="med" w="med" type="none"/>
            <a:tailEnd len="med" w="med" type="triangle"/>
          </a:ln>
        </p:spPr>
      </p:cxnSp>
      <p:sp>
        <p:nvSpPr>
          <p:cNvPr id="495" name="Google Shape;495;g100f8d26fde_1_14"/>
          <p:cNvSpPr/>
          <p:nvPr/>
        </p:nvSpPr>
        <p:spPr>
          <a:xfrm>
            <a:off x="6622025" y="3049250"/>
            <a:ext cx="2370900" cy="7233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6" name="Google Shape;496;g100f8d26fde_1_14"/>
          <p:cNvSpPr/>
          <p:nvPr/>
        </p:nvSpPr>
        <p:spPr>
          <a:xfrm>
            <a:off x="9664825" y="1568525"/>
            <a:ext cx="2370900" cy="7233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7" name="Google Shape;497;g100f8d26fde_1_14"/>
          <p:cNvSpPr txBox="1"/>
          <p:nvPr/>
        </p:nvSpPr>
        <p:spPr>
          <a:xfrm>
            <a:off x="9664825" y="1710642"/>
            <a:ext cx="2370900" cy="461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AU" sz="1800">
                <a:latin typeface="Calibri"/>
                <a:ea typeface="Calibri"/>
                <a:cs typeface="Calibri"/>
                <a:sym typeface="Calibri"/>
              </a:rPr>
              <a:t>159 </a:t>
            </a:r>
            <a:r>
              <a:rPr lang="en-AU" sz="1700">
                <a:latin typeface="Calibri"/>
                <a:ea typeface="Calibri"/>
                <a:cs typeface="Calibri"/>
                <a:sym typeface="Calibri"/>
              </a:rPr>
              <a:t>duplicates</a:t>
            </a:r>
            <a:r>
              <a:rPr lang="en-AU" sz="1700">
                <a:latin typeface="Calibri"/>
                <a:ea typeface="Calibri"/>
                <a:cs typeface="Calibri"/>
                <a:sym typeface="Calibri"/>
              </a:rPr>
              <a:t> removed</a:t>
            </a:r>
            <a:r>
              <a:rPr lang="en-AU">
                <a:latin typeface="Calibri"/>
                <a:ea typeface="Calibri"/>
                <a:cs typeface="Calibri"/>
                <a:sym typeface="Calibri"/>
              </a:rPr>
              <a:t>  </a:t>
            </a:r>
            <a:endParaRPr>
              <a:latin typeface="Calibri"/>
              <a:ea typeface="Calibri"/>
              <a:cs typeface="Calibri"/>
              <a:sym typeface="Calibri"/>
            </a:endParaRPr>
          </a:p>
        </p:txBody>
      </p:sp>
      <p:cxnSp>
        <p:nvCxnSpPr>
          <p:cNvPr id="498" name="Google Shape;498;g100f8d26fde_1_14"/>
          <p:cNvCxnSpPr/>
          <p:nvPr/>
        </p:nvCxnSpPr>
        <p:spPr>
          <a:xfrm>
            <a:off x="9032950" y="1917567"/>
            <a:ext cx="596100" cy="5700"/>
          </a:xfrm>
          <a:prstGeom prst="straightConnector1">
            <a:avLst/>
          </a:prstGeom>
          <a:noFill/>
          <a:ln cap="flat" cmpd="sng" w="19050">
            <a:solidFill>
              <a:schemeClr val="dk2"/>
            </a:solidFill>
            <a:prstDash val="solid"/>
            <a:round/>
            <a:headEnd len="med" w="med" type="none"/>
            <a:tailEnd len="med" w="med" type="triangle"/>
          </a:ln>
        </p:spPr>
      </p:cxnSp>
      <p:sp>
        <p:nvSpPr>
          <p:cNvPr id="499" name="Google Shape;499;g100f8d26fde_1_14"/>
          <p:cNvSpPr txBox="1"/>
          <p:nvPr/>
        </p:nvSpPr>
        <p:spPr>
          <a:xfrm>
            <a:off x="6493825" y="4661150"/>
            <a:ext cx="2637600" cy="461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AU" sz="1800">
                <a:latin typeface="Calibri"/>
                <a:ea typeface="Calibri"/>
                <a:cs typeface="Calibri"/>
                <a:sym typeface="Calibri"/>
              </a:rPr>
              <a:t>103 </a:t>
            </a:r>
            <a:r>
              <a:rPr lang="en-AU" sz="1700">
                <a:latin typeface="Calibri"/>
                <a:ea typeface="Calibri"/>
                <a:cs typeface="Calibri"/>
                <a:sym typeface="Calibri"/>
              </a:rPr>
              <a:t>studies screened</a:t>
            </a:r>
            <a:r>
              <a:rPr lang="en-AU">
                <a:latin typeface="Calibri"/>
                <a:ea typeface="Calibri"/>
                <a:cs typeface="Calibri"/>
                <a:sym typeface="Calibri"/>
              </a:rPr>
              <a:t>  </a:t>
            </a:r>
            <a:endParaRPr>
              <a:latin typeface="Calibri"/>
              <a:ea typeface="Calibri"/>
              <a:cs typeface="Calibri"/>
              <a:sym typeface="Calibri"/>
            </a:endParaRPr>
          </a:p>
        </p:txBody>
      </p:sp>
      <p:cxnSp>
        <p:nvCxnSpPr>
          <p:cNvPr id="500" name="Google Shape;500;g100f8d26fde_1_14"/>
          <p:cNvCxnSpPr/>
          <p:nvPr/>
        </p:nvCxnSpPr>
        <p:spPr>
          <a:xfrm>
            <a:off x="7807475" y="3848750"/>
            <a:ext cx="0" cy="605400"/>
          </a:xfrm>
          <a:prstGeom prst="straightConnector1">
            <a:avLst/>
          </a:prstGeom>
          <a:noFill/>
          <a:ln cap="flat" cmpd="sng" w="19050">
            <a:solidFill>
              <a:schemeClr val="dk2"/>
            </a:solidFill>
            <a:prstDash val="solid"/>
            <a:round/>
            <a:headEnd len="med" w="med" type="none"/>
            <a:tailEnd len="med" w="med" type="triangle"/>
          </a:ln>
        </p:spPr>
      </p:cxnSp>
      <p:sp>
        <p:nvSpPr>
          <p:cNvPr id="501" name="Google Shape;501;g100f8d26fde_1_14"/>
          <p:cNvSpPr/>
          <p:nvPr/>
        </p:nvSpPr>
        <p:spPr>
          <a:xfrm>
            <a:off x="6622025" y="4537025"/>
            <a:ext cx="2370900" cy="7233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2" name="Google Shape;502;g100f8d26fde_1_14"/>
          <p:cNvSpPr/>
          <p:nvPr/>
        </p:nvSpPr>
        <p:spPr>
          <a:xfrm>
            <a:off x="9705250" y="3055100"/>
            <a:ext cx="2370900" cy="723300"/>
          </a:xfrm>
          <a:prstGeom prst="rect">
            <a:avLst/>
          </a:prstGeom>
          <a:no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3" name="Google Shape;503;g100f8d26fde_1_14"/>
          <p:cNvSpPr txBox="1"/>
          <p:nvPr/>
        </p:nvSpPr>
        <p:spPr>
          <a:xfrm>
            <a:off x="9705250" y="3197217"/>
            <a:ext cx="2370900" cy="461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AU" sz="1800">
                <a:latin typeface="Calibri"/>
                <a:ea typeface="Calibri"/>
                <a:cs typeface="Calibri"/>
                <a:sym typeface="Calibri"/>
              </a:rPr>
              <a:t>221</a:t>
            </a:r>
            <a:r>
              <a:rPr b="1" lang="en-AU" sz="1800">
                <a:latin typeface="Calibri"/>
                <a:ea typeface="Calibri"/>
                <a:cs typeface="Calibri"/>
                <a:sym typeface="Calibri"/>
              </a:rPr>
              <a:t> </a:t>
            </a:r>
            <a:r>
              <a:rPr lang="en-AU" sz="1700">
                <a:latin typeface="Calibri"/>
                <a:ea typeface="Calibri"/>
                <a:cs typeface="Calibri"/>
                <a:sym typeface="Calibri"/>
              </a:rPr>
              <a:t>studies irrelevant</a:t>
            </a:r>
            <a:r>
              <a:rPr lang="en-AU">
                <a:latin typeface="Calibri"/>
                <a:ea typeface="Calibri"/>
                <a:cs typeface="Calibri"/>
                <a:sym typeface="Calibri"/>
              </a:rPr>
              <a:t>  </a:t>
            </a:r>
            <a:endParaRPr>
              <a:latin typeface="Calibri"/>
              <a:ea typeface="Calibri"/>
              <a:cs typeface="Calibri"/>
              <a:sym typeface="Calibri"/>
            </a:endParaRPr>
          </a:p>
        </p:txBody>
      </p:sp>
      <p:cxnSp>
        <p:nvCxnSpPr>
          <p:cNvPr id="504" name="Google Shape;504;g100f8d26fde_1_14"/>
          <p:cNvCxnSpPr/>
          <p:nvPr/>
        </p:nvCxnSpPr>
        <p:spPr>
          <a:xfrm>
            <a:off x="9073375" y="3404142"/>
            <a:ext cx="596100" cy="5700"/>
          </a:xfrm>
          <a:prstGeom prst="straightConnector1">
            <a:avLst/>
          </a:prstGeom>
          <a:noFill/>
          <a:ln cap="flat" cmpd="sng" w="19050">
            <a:solidFill>
              <a:schemeClr val="dk2"/>
            </a:solidFill>
            <a:prstDash val="solid"/>
            <a:round/>
            <a:headEnd len="med" w="med" type="none"/>
            <a:tailEnd len="med" w="med" type="triangle"/>
          </a:ln>
        </p:spPr>
      </p:cxnSp>
      <p:sp>
        <p:nvSpPr>
          <p:cNvPr id="505" name="Google Shape;505;g100f8d26fde_1_14"/>
          <p:cNvSpPr/>
          <p:nvPr/>
        </p:nvSpPr>
        <p:spPr>
          <a:xfrm>
            <a:off x="6422000" y="2922600"/>
            <a:ext cx="5769900" cy="2525100"/>
          </a:xfrm>
          <a:prstGeom prst="rect">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6" name="Google Shape;506;g100f8d26fde_1_14"/>
          <p:cNvSpPr txBox="1"/>
          <p:nvPr>
            <p:ph idx="11" type="ftr"/>
          </p:nvPr>
        </p:nvSpPr>
        <p:spPr>
          <a:xfrm>
            <a:off x="7331375" y="5843200"/>
            <a:ext cx="4114800" cy="3651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AU"/>
              <a:t>Deakin University CRICOS Provider Code: 00113B</a:t>
            </a:r>
            <a:endParaRPr/>
          </a:p>
        </p:txBody>
      </p:sp>
      <p:sp>
        <p:nvSpPr>
          <p:cNvPr id="507" name="Google Shape;507;g100f8d26fde_1_14"/>
          <p:cNvSpPr txBox="1"/>
          <p:nvPr/>
        </p:nvSpPr>
        <p:spPr>
          <a:xfrm>
            <a:off x="6791425" y="5488750"/>
            <a:ext cx="5244300" cy="400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AU">
                <a:latin typeface="Calibri"/>
                <a:ea typeface="Calibri"/>
                <a:cs typeface="Calibri"/>
                <a:sym typeface="Calibri"/>
              </a:rPr>
              <a:t>PRISMA diagram - STEP5. Screening</a:t>
            </a:r>
            <a:endParaRPr>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sp>
        <p:nvSpPr>
          <p:cNvPr id="513" name="Google Shape;513;g1019cc64085_0_3"/>
          <p:cNvSpPr txBox="1"/>
          <p:nvPr>
            <p:ph type="title"/>
          </p:nvPr>
        </p:nvSpPr>
        <p:spPr>
          <a:xfrm>
            <a:off x="895490" y="177965"/>
            <a:ext cx="5508000" cy="9360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b="1" lang="en-AU"/>
              <a:t>Discussion points</a:t>
            </a:r>
            <a:endParaRPr b="1"/>
          </a:p>
        </p:txBody>
      </p:sp>
      <p:sp>
        <p:nvSpPr>
          <p:cNvPr id="514" name="Google Shape;514;g1019cc64085_0_3"/>
          <p:cNvSpPr txBox="1"/>
          <p:nvPr>
            <p:ph idx="1" type="body"/>
          </p:nvPr>
        </p:nvSpPr>
        <p:spPr>
          <a:xfrm>
            <a:off x="801775" y="1521650"/>
            <a:ext cx="10551900" cy="4727100"/>
          </a:xfrm>
          <a:prstGeom prst="rect">
            <a:avLst/>
          </a:prstGeom>
        </p:spPr>
        <p:txBody>
          <a:bodyPr anchorCtr="0" anchor="t" bIns="45700" lIns="91425" spcFirstLastPara="1" rIns="91425" wrap="square" tIns="45700">
            <a:noAutofit/>
          </a:bodyPr>
          <a:lstStyle/>
          <a:p>
            <a:pPr indent="-387350" lvl="0" marL="457200" rtl="0" algn="l">
              <a:lnSpc>
                <a:spcPct val="100000"/>
              </a:lnSpc>
              <a:spcBef>
                <a:spcPts val="1000"/>
              </a:spcBef>
              <a:spcAft>
                <a:spcPts val="0"/>
              </a:spcAft>
              <a:buSzPts val="2500"/>
              <a:buChar char="●"/>
            </a:pPr>
            <a:r>
              <a:rPr lang="en-AU" sz="2500"/>
              <a:t>Purposeful sampling rather than comprehensive synthesis of evidence</a:t>
            </a:r>
            <a:endParaRPr sz="2500"/>
          </a:p>
          <a:p>
            <a:pPr indent="-387350" lvl="1" marL="914400" rtl="0" algn="l">
              <a:lnSpc>
                <a:spcPct val="100000"/>
              </a:lnSpc>
              <a:spcBef>
                <a:spcPts val="0"/>
              </a:spcBef>
              <a:spcAft>
                <a:spcPts val="0"/>
              </a:spcAft>
              <a:buSzPts val="2500"/>
              <a:buChar char="○"/>
            </a:pPr>
            <a:r>
              <a:rPr lang="en-AU" sz="2500"/>
              <a:t>How is the construct ‘adaptive expertise’ used, in what literature, by </a:t>
            </a:r>
            <a:r>
              <a:rPr lang="en-AU" sz="2500"/>
              <a:t>whom</a:t>
            </a:r>
            <a:r>
              <a:rPr lang="en-AU" sz="2500"/>
              <a:t> and for what purpose?</a:t>
            </a:r>
            <a:endParaRPr sz="2500"/>
          </a:p>
          <a:p>
            <a:pPr indent="-387350" lvl="0" marL="457200" rtl="0" algn="l">
              <a:lnSpc>
                <a:spcPct val="100000"/>
              </a:lnSpc>
              <a:spcBef>
                <a:spcPts val="0"/>
              </a:spcBef>
              <a:spcAft>
                <a:spcPts val="0"/>
              </a:spcAft>
              <a:buSzPts val="2500"/>
              <a:buChar char="●"/>
            </a:pPr>
            <a:r>
              <a:rPr lang="en-AU" sz="2500"/>
              <a:t>Balance between breadth and comprehensiveness</a:t>
            </a:r>
            <a:endParaRPr sz="2500"/>
          </a:p>
          <a:p>
            <a:pPr indent="-387350" lvl="1" marL="914400" rtl="0" algn="l">
              <a:lnSpc>
                <a:spcPct val="100000"/>
              </a:lnSpc>
              <a:spcBef>
                <a:spcPts val="0"/>
              </a:spcBef>
              <a:spcAft>
                <a:spcPts val="0"/>
              </a:spcAft>
              <a:buSzPts val="2500"/>
              <a:buChar char="○"/>
            </a:pPr>
            <a:r>
              <a:rPr lang="en-AU" sz="2500"/>
              <a:t>Ongoing refinement of research questions and clarification of purposes.</a:t>
            </a:r>
            <a:endParaRPr sz="2500"/>
          </a:p>
          <a:p>
            <a:pPr indent="-387350" lvl="0" marL="457200" rtl="0" algn="l">
              <a:lnSpc>
                <a:spcPct val="100000"/>
              </a:lnSpc>
              <a:spcBef>
                <a:spcPts val="0"/>
              </a:spcBef>
              <a:spcAft>
                <a:spcPts val="0"/>
              </a:spcAft>
              <a:buSzPts val="2500"/>
              <a:buChar char="●"/>
            </a:pPr>
            <a:r>
              <a:rPr lang="en-AU" sz="2500"/>
              <a:t>Iterative rather than linear processes</a:t>
            </a:r>
            <a:endParaRPr sz="2500"/>
          </a:p>
          <a:p>
            <a:pPr indent="-387350" lvl="1" marL="914400" rtl="0" algn="l">
              <a:lnSpc>
                <a:spcPct val="100000"/>
              </a:lnSpc>
              <a:spcBef>
                <a:spcPts val="0"/>
              </a:spcBef>
              <a:spcAft>
                <a:spcPts val="0"/>
              </a:spcAft>
              <a:buSzPts val="2500"/>
              <a:buChar char="○"/>
            </a:pPr>
            <a:r>
              <a:rPr lang="en-AU" sz="2500"/>
              <a:t>Study selection: literature search, refining search strategies, reviewing articles, and revising criteria.</a:t>
            </a:r>
            <a:endParaRPr sz="2500"/>
          </a:p>
          <a:p>
            <a:pPr indent="-387350" lvl="0" marL="457200" rtl="0" algn="l">
              <a:lnSpc>
                <a:spcPct val="100000"/>
              </a:lnSpc>
              <a:spcBef>
                <a:spcPts val="0"/>
              </a:spcBef>
              <a:spcAft>
                <a:spcPts val="0"/>
              </a:spcAft>
              <a:buSzPts val="2500"/>
              <a:buChar char="●"/>
            </a:pPr>
            <a:r>
              <a:rPr lang="en-AU" sz="2500"/>
              <a:t>Division of labour amongst reviewers</a:t>
            </a:r>
            <a:endParaRPr sz="2500"/>
          </a:p>
          <a:p>
            <a:pPr indent="-387350" lvl="1" marL="914400" rtl="0" algn="l">
              <a:lnSpc>
                <a:spcPct val="100000"/>
              </a:lnSpc>
              <a:spcBef>
                <a:spcPts val="0"/>
              </a:spcBef>
              <a:spcAft>
                <a:spcPts val="0"/>
              </a:spcAft>
              <a:buSzPts val="2500"/>
              <a:buChar char="○"/>
            </a:pPr>
            <a:r>
              <a:rPr lang="en-AU" sz="2500"/>
              <a:t>independent reviewing, team </a:t>
            </a:r>
            <a:r>
              <a:rPr lang="en-AU" sz="2500"/>
              <a:t>discussion</a:t>
            </a:r>
            <a:r>
              <a:rPr lang="en-AU" sz="2500"/>
              <a:t>, and resolving conflict</a:t>
            </a:r>
            <a:endParaRPr sz="2500"/>
          </a:p>
        </p:txBody>
      </p:sp>
      <p:sp>
        <p:nvSpPr>
          <p:cNvPr id="515" name="Google Shape;515;g1019cc64085_0_3"/>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2"/>
          <p:cNvSpPr txBox="1"/>
          <p:nvPr>
            <p:ph type="title"/>
          </p:nvPr>
        </p:nvSpPr>
        <p:spPr>
          <a:xfrm>
            <a:off x="801774" y="349800"/>
            <a:ext cx="10344900" cy="936000"/>
          </a:xfrm>
          <a:prstGeom prst="rect">
            <a:avLst/>
          </a:prstGeom>
          <a:noFill/>
          <a:ln>
            <a:noFill/>
          </a:ln>
        </p:spPr>
        <p:txBody>
          <a:bodyPr anchorCtr="0" anchor="t" bIns="45700" lIns="91425" spcFirstLastPara="1" rIns="91425" wrap="square" tIns="45700">
            <a:normAutofit fontScale="90000"/>
          </a:bodyPr>
          <a:lstStyle/>
          <a:p>
            <a:pPr indent="0" lvl="0" marL="0" rtl="0" algn="l">
              <a:lnSpc>
                <a:spcPct val="100000"/>
              </a:lnSpc>
              <a:spcBef>
                <a:spcPts val="0"/>
              </a:spcBef>
              <a:spcAft>
                <a:spcPts val="0"/>
              </a:spcAft>
              <a:buClr>
                <a:schemeClr val="dk1"/>
              </a:buClr>
              <a:buSzPct val="110000"/>
              <a:buNone/>
            </a:pPr>
            <a:r>
              <a:rPr b="1" lang="en-AU" sz="3000"/>
              <a:t>ARC DP Project: Primary teachers’ adaptive expertise in interdisciplinary mathematics and science</a:t>
            </a:r>
            <a:endParaRPr b="1"/>
          </a:p>
        </p:txBody>
      </p:sp>
      <p:sp>
        <p:nvSpPr>
          <p:cNvPr id="396" name="Google Shape;396;p2"/>
          <p:cNvSpPr txBox="1"/>
          <p:nvPr>
            <p:ph idx="1" type="body"/>
          </p:nvPr>
        </p:nvSpPr>
        <p:spPr>
          <a:xfrm>
            <a:off x="5124025" y="1422250"/>
            <a:ext cx="6332100" cy="4586400"/>
          </a:xfrm>
          <a:prstGeom prst="rect">
            <a:avLst/>
          </a:prstGeom>
          <a:noFill/>
          <a:ln>
            <a:noFill/>
          </a:ln>
        </p:spPr>
        <p:txBody>
          <a:bodyPr anchorCtr="0" anchor="t" bIns="45700" lIns="91425" spcFirstLastPara="1" rIns="91425" wrap="square" tIns="45700">
            <a:noAutofit/>
          </a:bodyPr>
          <a:lstStyle/>
          <a:p>
            <a:pPr indent="0" lvl="0" marL="0" rtl="0" algn="l">
              <a:lnSpc>
                <a:spcPct val="80000"/>
              </a:lnSpc>
              <a:spcBef>
                <a:spcPts val="0"/>
              </a:spcBef>
              <a:spcAft>
                <a:spcPts val="0"/>
              </a:spcAft>
              <a:buClr>
                <a:schemeClr val="dk1"/>
              </a:buClr>
              <a:buSzPts val="3708"/>
              <a:buNone/>
            </a:pPr>
            <a:r>
              <a:rPr b="1" lang="en-AU" sz="2242"/>
              <a:t>Project aims: </a:t>
            </a:r>
            <a:r>
              <a:rPr lang="en-AU" sz="2242"/>
              <a:t>To </a:t>
            </a:r>
            <a:r>
              <a:rPr lang="en-AU" sz="2242"/>
              <a:t>improve theoretical and practical understanding of the nature and development of teachers’ adaptive expertise in interdisciplinary mathematics and science in primary education.</a:t>
            </a:r>
            <a:endParaRPr sz="2242"/>
          </a:p>
          <a:p>
            <a:pPr indent="0" lvl="0" marL="0" rtl="0" algn="l">
              <a:lnSpc>
                <a:spcPct val="80000"/>
              </a:lnSpc>
              <a:spcBef>
                <a:spcPts val="1000"/>
              </a:spcBef>
              <a:spcAft>
                <a:spcPts val="0"/>
              </a:spcAft>
              <a:buClr>
                <a:schemeClr val="dk1"/>
              </a:buClr>
              <a:buSzPts val="3708"/>
              <a:buNone/>
            </a:pPr>
            <a:r>
              <a:rPr b="1" lang="en-AU" sz="2242"/>
              <a:t>Key research questions:</a:t>
            </a:r>
            <a:endParaRPr b="1" sz="2242"/>
          </a:p>
          <a:p>
            <a:pPr indent="0" lvl="0" marL="0" rtl="0" algn="l">
              <a:lnSpc>
                <a:spcPct val="80000"/>
              </a:lnSpc>
              <a:spcBef>
                <a:spcPts val="1000"/>
              </a:spcBef>
              <a:spcAft>
                <a:spcPts val="0"/>
              </a:spcAft>
              <a:buClr>
                <a:schemeClr val="dk1"/>
              </a:buClr>
              <a:buSzPts val="3708"/>
              <a:buNone/>
            </a:pPr>
            <a:r>
              <a:rPr lang="en-AU" sz="2242"/>
              <a:t>1. How can primary teachers’ adaptive expertise in interdisciplinary mathematics and science be characterised in terms of components (i.e., flexibility, deeper level of understanding, and deliberate practice) and levels?</a:t>
            </a:r>
            <a:endParaRPr sz="2242"/>
          </a:p>
          <a:p>
            <a:pPr indent="0" lvl="0" marL="0" rtl="0" algn="l">
              <a:lnSpc>
                <a:spcPct val="80000"/>
              </a:lnSpc>
              <a:spcBef>
                <a:spcPts val="1000"/>
              </a:spcBef>
              <a:spcAft>
                <a:spcPts val="0"/>
              </a:spcAft>
              <a:buClr>
                <a:schemeClr val="dk1"/>
              </a:buClr>
              <a:buSzPts val="3708"/>
              <a:buNone/>
            </a:pPr>
            <a:r>
              <a:rPr lang="en-AU" sz="2242"/>
              <a:t>2. To what extent, and how, does primary teachers’ adaptive expertise change and develop during a trajectory across three school years aimed at interdisciplinary mathematics and science in a co-plan, co-teach and co-reflect approach?</a:t>
            </a:r>
            <a:endParaRPr sz="2242"/>
          </a:p>
          <a:p>
            <a:pPr indent="-67731" lvl="0" marL="237060" rtl="0" algn="l">
              <a:lnSpc>
                <a:spcPct val="80000"/>
              </a:lnSpc>
              <a:spcBef>
                <a:spcPts val="1000"/>
              </a:spcBef>
              <a:spcAft>
                <a:spcPts val="0"/>
              </a:spcAft>
              <a:buClr>
                <a:schemeClr val="dk1"/>
              </a:buClr>
              <a:buSzPts val="3708"/>
              <a:buNone/>
            </a:pPr>
            <a:r>
              <a:t/>
            </a:r>
            <a:endParaRPr sz="2242"/>
          </a:p>
        </p:txBody>
      </p:sp>
      <p:sp>
        <p:nvSpPr>
          <p:cNvPr id="397" name="Google Shape;397;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AU"/>
              <a:t>‹#›</a:t>
            </a:fld>
            <a:endParaRPr/>
          </a:p>
        </p:txBody>
      </p:sp>
      <p:sp>
        <p:nvSpPr>
          <p:cNvPr id="398" name="Google Shape;398;p2"/>
          <p:cNvSpPr txBox="1"/>
          <p:nvPr/>
        </p:nvSpPr>
        <p:spPr>
          <a:xfrm>
            <a:off x="896200" y="1285800"/>
            <a:ext cx="3984300" cy="5448900"/>
          </a:xfrm>
          <a:prstGeom prst="rect">
            <a:avLst/>
          </a:prstGeom>
          <a:noFill/>
          <a:ln>
            <a:noFill/>
          </a:ln>
        </p:spPr>
        <p:txBody>
          <a:bodyPr anchorCtr="0" anchor="t" bIns="91425" lIns="91425" spcFirstLastPara="1" rIns="91425" wrap="square" tIns="91425">
            <a:spAutoFit/>
          </a:bodyPr>
          <a:lstStyle/>
          <a:p>
            <a:pPr indent="0" lvl="0" marL="0" rtl="0" algn="l">
              <a:lnSpc>
                <a:spcPct val="90000"/>
              </a:lnSpc>
              <a:spcBef>
                <a:spcPts val="0"/>
              </a:spcBef>
              <a:spcAft>
                <a:spcPts val="0"/>
              </a:spcAft>
              <a:buNone/>
            </a:pPr>
            <a:r>
              <a:rPr b="1" lang="en-AU" sz="1800">
                <a:solidFill>
                  <a:schemeClr val="dk1"/>
                </a:solidFill>
                <a:latin typeface="Calibri"/>
                <a:ea typeface="Calibri"/>
                <a:cs typeface="Calibri"/>
                <a:sym typeface="Calibri"/>
              </a:rPr>
              <a:t>Project team:</a:t>
            </a:r>
            <a:endParaRPr b="1"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i="1" lang="en-AU" sz="1800">
                <a:solidFill>
                  <a:schemeClr val="dk1"/>
                </a:solidFill>
                <a:latin typeface="Calibri"/>
                <a:ea typeface="Calibri"/>
                <a:cs typeface="Calibri"/>
                <a:sym typeface="Calibri"/>
              </a:rPr>
              <a:t>Chief Investigators:</a:t>
            </a:r>
            <a:endParaRPr i="1"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Prof. Amanda Berry</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Prof. Colleen Vale</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Prof. Jan van Driel</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A/Prof. Wanty Widjaja</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Dr. Lihua Xu</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t/>
            </a:r>
            <a:endParaRPr b="1"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i="1" lang="en-AU" sz="1800">
                <a:solidFill>
                  <a:schemeClr val="dk1"/>
                </a:solidFill>
                <a:latin typeface="Calibri"/>
                <a:ea typeface="Calibri"/>
                <a:cs typeface="Calibri"/>
                <a:sym typeface="Calibri"/>
              </a:rPr>
              <a:t>Research Fellows:</a:t>
            </a:r>
            <a:endParaRPr i="1"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Dr. Joe Ferguson</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Dr. Gahyoung Kim</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i="1" lang="en-AU" sz="1800">
                <a:solidFill>
                  <a:schemeClr val="dk1"/>
                </a:solidFill>
                <a:latin typeface="Calibri"/>
                <a:ea typeface="Calibri"/>
                <a:cs typeface="Calibri"/>
                <a:sym typeface="Calibri"/>
              </a:rPr>
              <a:t>International Advisory</a:t>
            </a:r>
            <a:r>
              <a:rPr i="1" lang="en-AU" sz="1800">
                <a:solidFill>
                  <a:schemeClr val="dk1"/>
                </a:solidFill>
                <a:latin typeface="Calibri"/>
                <a:ea typeface="Calibri"/>
                <a:cs typeface="Calibri"/>
                <a:sym typeface="Calibri"/>
              </a:rPr>
              <a:t> Board:</a:t>
            </a:r>
            <a:endParaRPr i="1"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Dr. Kennedy Chan</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Prof. Russell Tytler</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Emeritus Prof. </a:t>
            </a:r>
            <a:r>
              <a:rPr lang="en-AU" sz="1800">
                <a:solidFill>
                  <a:schemeClr val="dk1"/>
                </a:solidFill>
                <a:latin typeface="Calibri"/>
                <a:ea typeface="Calibri"/>
                <a:cs typeface="Calibri"/>
                <a:sym typeface="Calibri"/>
              </a:rPr>
              <a:t>Peter Sullivan</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Prof. Tamara Moore</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rPr lang="en-AU" sz="1800">
                <a:solidFill>
                  <a:schemeClr val="dk1"/>
                </a:solidFill>
                <a:latin typeface="Calibri"/>
                <a:ea typeface="Calibri"/>
                <a:cs typeface="Calibri"/>
                <a:sym typeface="Calibri"/>
              </a:rPr>
              <a:t>A/Prof. Karen Könings</a:t>
            </a:r>
            <a:endParaRPr sz="1800">
              <a:solidFill>
                <a:schemeClr val="dk1"/>
              </a:solidFill>
              <a:latin typeface="Calibri"/>
              <a:ea typeface="Calibri"/>
              <a:cs typeface="Calibri"/>
              <a:sym typeface="Calibri"/>
            </a:endParaRPr>
          </a:p>
          <a:p>
            <a:pPr indent="0" lvl="0" marL="0" rtl="0" algn="l">
              <a:lnSpc>
                <a:spcPct val="90000"/>
              </a:lnSpc>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g100f8d26fde_1_0"/>
          <p:cNvSpPr txBox="1"/>
          <p:nvPr>
            <p:ph type="title"/>
          </p:nvPr>
        </p:nvSpPr>
        <p:spPr>
          <a:xfrm>
            <a:off x="801765" y="349790"/>
            <a:ext cx="5508000" cy="936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300"/>
              <a:buNone/>
            </a:pPr>
            <a:r>
              <a:rPr b="1" lang="en-AU" sz="2733"/>
              <a:t>Defining adaptive expertise</a:t>
            </a:r>
            <a:endParaRPr b="1" sz="2733"/>
          </a:p>
        </p:txBody>
      </p:sp>
      <p:sp>
        <p:nvSpPr>
          <p:cNvPr id="404" name="Google Shape;404;g100f8d26fde_1_0"/>
          <p:cNvSpPr txBox="1"/>
          <p:nvPr>
            <p:ph idx="1" type="body"/>
          </p:nvPr>
        </p:nvSpPr>
        <p:spPr>
          <a:xfrm>
            <a:off x="498575" y="1339600"/>
            <a:ext cx="6267000" cy="5091000"/>
          </a:xfrm>
          <a:prstGeom prst="rect">
            <a:avLst/>
          </a:prstGeom>
          <a:noFill/>
          <a:ln>
            <a:noFill/>
          </a:ln>
        </p:spPr>
        <p:txBody>
          <a:bodyPr anchorCtr="0" anchor="t" bIns="45700" lIns="91425" spcFirstLastPara="1" rIns="91425" wrap="square" tIns="45700">
            <a:noAutofit/>
          </a:bodyPr>
          <a:lstStyle/>
          <a:p>
            <a:pPr indent="-298450" lvl="0" marL="294217" rtl="0" algn="l">
              <a:lnSpc>
                <a:spcPct val="106999"/>
              </a:lnSpc>
              <a:spcBef>
                <a:spcPts val="0"/>
              </a:spcBef>
              <a:spcAft>
                <a:spcPts val="0"/>
              </a:spcAft>
              <a:buClr>
                <a:schemeClr val="dk1"/>
              </a:buClr>
              <a:buSzPts val="1500"/>
              <a:buFont typeface="Arial"/>
              <a:buChar char="•"/>
            </a:pPr>
            <a:r>
              <a:rPr lang="en-AU" sz="2000"/>
              <a:t>Adaptive experts are “those who not only perform procedural skills efficiently but also understand the meaning of the skills and nature of their object.” (Hatano &amp; Inagaki, 1984, p. 28)</a:t>
            </a:r>
            <a:endParaRPr sz="2000"/>
          </a:p>
          <a:p>
            <a:pPr indent="-298450" lvl="0" marL="294217" rtl="0" algn="l">
              <a:lnSpc>
                <a:spcPct val="106999"/>
              </a:lnSpc>
              <a:spcBef>
                <a:spcPts val="1000"/>
              </a:spcBef>
              <a:spcAft>
                <a:spcPts val="0"/>
              </a:spcAft>
              <a:buClr>
                <a:schemeClr val="dk1"/>
              </a:buClr>
              <a:buSzPts val="1500"/>
              <a:buFont typeface="Arial"/>
              <a:buChar char="•"/>
            </a:pPr>
            <a:r>
              <a:rPr lang="en-AU" sz="2000"/>
              <a:t>Bereiter and Scardamalia (1993) distinguished between crystallized and ﬂuid expertise: </a:t>
            </a:r>
            <a:endParaRPr sz="2000"/>
          </a:p>
          <a:p>
            <a:pPr indent="-298450" lvl="1" marL="751405" rtl="0" algn="l">
              <a:lnSpc>
                <a:spcPct val="106999"/>
              </a:lnSpc>
              <a:spcBef>
                <a:spcPts val="0"/>
              </a:spcBef>
              <a:spcAft>
                <a:spcPts val="0"/>
              </a:spcAft>
              <a:buClr>
                <a:schemeClr val="dk1"/>
              </a:buClr>
              <a:buSzPts val="1500"/>
              <a:buFont typeface="Arial"/>
              <a:buChar char="•"/>
            </a:pPr>
            <a:r>
              <a:rPr i="1" lang="en-AU" sz="2000"/>
              <a:t>Crystallized </a:t>
            </a:r>
            <a:r>
              <a:rPr i="1" lang="en-AU" sz="2000"/>
              <a:t>(routine) </a:t>
            </a:r>
            <a:r>
              <a:rPr i="1" lang="en-AU" sz="2000"/>
              <a:t>expertise </a:t>
            </a:r>
            <a:r>
              <a:rPr lang="en-AU" sz="2000"/>
              <a:t>consists of intact procedures that have been thoroughly learned through experience, brought forth and used in relatively familiar tasks.</a:t>
            </a:r>
            <a:endParaRPr sz="2000"/>
          </a:p>
          <a:p>
            <a:pPr indent="-298450" lvl="1" marL="751405" rtl="0" algn="l">
              <a:lnSpc>
                <a:spcPct val="106999"/>
              </a:lnSpc>
              <a:spcBef>
                <a:spcPts val="0"/>
              </a:spcBef>
              <a:spcAft>
                <a:spcPts val="0"/>
              </a:spcAft>
              <a:buClr>
                <a:schemeClr val="dk1"/>
              </a:buClr>
              <a:buSzPts val="1500"/>
              <a:buFont typeface="Arial"/>
              <a:buChar char="•"/>
            </a:pPr>
            <a:r>
              <a:rPr i="1" lang="en-AU" sz="2000"/>
              <a:t>Fl</a:t>
            </a:r>
            <a:r>
              <a:rPr i="1" lang="en-AU" sz="2000"/>
              <a:t>uid (adaptive) experts </a:t>
            </a:r>
            <a:r>
              <a:rPr lang="en-AU" sz="2000"/>
              <a:t>appear to learn throughout their careers, bringing the expertise they possess to bear on new problems, and ﬁnding ways to tie the new situations they encounter to the knowledge base they have.</a:t>
            </a:r>
            <a:endParaRPr sz="2000"/>
          </a:p>
          <a:p>
            <a:pPr indent="0" lvl="0" marL="0" rtl="0" algn="l">
              <a:lnSpc>
                <a:spcPct val="90000"/>
              </a:lnSpc>
              <a:spcBef>
                <a:spcPts val="1000"/>
              </a:spcBef>
              <a:spcAft>
                <a:spcPts val="0"/>
              </a:spcAft>
              <a:buClr>
                <a:schemeClr val="dk1"/>
              </a:buClr>
              <a:buSzPts val="1800"/>
              <a:buNone/>
            </a:pPr>
            <a:r>
              <a:t/>
            </a:r>
            <a:endParaRPr sz="2000"/>
          </a:p>
        </p:txBody>
      </p:sp>
      <p:pic>
        <p:nvPicPr>
          <p:cNvPr id="405" name="Google Shape;405;g100f8d26fde_1_0"/>
          <p:cNvPicPr preferRelativeResize="0"/>
          <p:nvPr/>
        </p:nvPicPr>
        <p:blipFill rotWithShape="1">
          <a:blip r:embed="rId3">
            <a:alphaModFix/>
          </a:blip>
          <a:srcRect b="0" l="0" r="0" t="0"/>
          <a:stretch/>
        </p:blipFill>
        <p:spPr>
          <a:xfrm>
            <a:off x="6695293" y="464971"/>
            <a:ext cx="5446923" cy="4760911"/>
          </a:xfrm>
          <a:prstGeom prst="rect">
            <a:avLst/>
          </a:prstGeom>
          <a:noFill/>
          <a:ln>
            <a:noFill/>
          </a:ln>
        </p:spPr>
      </p:pic>
      <p:sp>
        <p:nvSpPr>
          <p:cNvPr id="406" name="Google Shape;406;g100f8d26fde_1_0"/>
          <p:cNvSpPr txBox="1"/>
          <p:nvPr/>
        </p:nvSpPr>
        <p:spPr>
          <a:xfrm>
            <a:off x="7070750" y="5312109"/>
            <a:ext cx="4992000" cy="861900"/>
          </a:xfrm>
          <a:prstGeom prst="rect">
            <a:avLst/>
          </a:prstGeom>
          <a:noFill/>
          <a:ln>
            <a:noFill/>
          </a:ln>
        </p:spPr>
        <p:txBody>
          <a:bodyPr anchorCtr="0" anchor="t" bIns="121900" lIns="121900" spcFirstLastPara="1" rIns="121900" wrap="square" tIns="121900">
            <a:spAutoFit/>
          </a:bodyPr>
          <a:lstStyle/>
          <a:p>
            <a:pPr indent="0" lvl="0" marL="0" marR="0" rtl="0" algn="l">
              <a:spcBef>
                <a:spcPts val="0"/>
              </a:spcBef>
              <a:spcAft>
                <a:spcPts val="0"/>
              </a:spcAft>
              <a:buNone/>
            </a:pPr>
            <a:r>
              <a:rPr lang="en-AU" sz="1333">
                <a:solidFill>
                  <a:schemeClr val="dk1"/>
                </a:solidFill>
                <a:latin typeface="Calibri"/>
                <a:ea typeface="Calibri"/>
                <a:cs typeface="Calibri"/>
                <a:sym typeface="Calibri"/>
              </a:rPr>
              <a:t>The trajectory towards adaptive expertise balances efficiency and innovation via the optimal adaptability corridor (Schwartz, D. L., Bransford, J. D., &amp; Sears, D. , 2005). </a:t>
            </a:r>
            <a:endParaRPr sz="1333">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0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sp>
        <p:nvSpPr>
          <p:cNvPr id="411" name="Google Shape;411;p3"/>
          <p:cNvSpPr txBox="1"/>
          <p:nvPr>
            <p:ph type="title"/>
          </p:nvPr>
        </p:nvSpPr>
        <p:spPr>
          <a:xfrm>
            <a:off x="858352" y="134775"/>
            <a:ext cx="8580000" cy="936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2600"/>
              <a:buFont typeface="Arial"/>
              <a:buNone/>
            </a:pPr>
            <a:r>
              <a:rPr b="1" lang="en-AU" sz="2900"/>
              <a:t>Research synthesis methods and methodologies </a:t>
            </a:r>
            <a:endParaRPr b="1" sz="2900"/>
          </a:p>
        </p:txBody>
      </p:sp>
      <p:sp>
        <p:nvSpPr>
          <p:cNvPr id="412" name="Google Shape;412;p3"/>
          <p:cNvSpPr txBox="1"/>
          <p:nvPr>
            <p:ph idx="1" type="body"/>
          </p:nvPr>
        </p:nvSpPr>
        <p:spPr>
          <a:xfrm>
            <a:off x="754925" y="1240450"/>
            <a:ext cx="10711500" cy="5102100"/>
          </a:xfrm>
          <a:prstGeom prst="rect">
            <a:avLst/>
          </a:prstGeom>
          <a:noFill/>
          <a:ln>
            <a:noFill/>
          </a:ln>
        </p:spPr>
        <p:txBody>
          <a:bodyPr anchorCtr="0" anchor="t" bIns="45700" lIns="91425" spcFirstLastPara="1" rIns="91425" wrap="square" tIns="45700">
            <a:normAutofit fontScale="70000"/>
          </a:bodyPr>
          <a:lstStyle/>
          <a:p>
            <a:pPr indent="0" lvl="0" marL="0" rtl="0" algn="l">
              <a:lnSpc>
                <a:spcPct val="115000"/>
              </a:lnSpc>
              <a:spcBef>
                <a:spcPts val="0"/>
              </a:spcBef>
              <a:spcAft>
                <a:spcPts val="0"/>
              </a:spcAft>
              <a:buClr>
                <a:schemeClr val="dk1"/>
              </a:buClr>
              <a:buSzPct val="37185"/>
              <a:buFont typeface="Arial"/>
              <a:buNone/>
            </a:pPr>
            <a:r>
              <a:rPr lang="en-AU" sz="2958"/>
              <a:t>The purpose of research synthesis is to ‘produce new knowledge by making explicit connections and tensions between individual study reports that were not visible before’ (Suri, 2011, p.63).</a:t>
            </a:r>
            <a:endParaRPr sz="2958"/>
          </a:p>
          <a:p>
            <a:pPr indent="0" lvl="0" marL="0" rtl="0" algn="l">
              <a:lnSpc>
                <a:spcPct val="90000"/>
              </a:lnSpc>
              <a:spcBef>
                <a:spcPts val="0"/>
              </a:spcBef>
              <a:spcAft>
                <a:spcPts val="0"/>
              </a:spcAft>
              <a:buClr>
                <a:schemeClr val="dk1"/>
              </a:buClr>
              <a:buSzPct val="100000"/>
              <a:buNone/>
            </a:pPr>
            <a:r>
              <a:t/>
            </a:r>
            <a:endParaRPr/>
          </a:p>
          <a:p>
            <a:pPr indent="-351834" lvl="0" marL="457200" marR="0" rtl="0" algn="l">
              <a:lnSpc>
                <a:spcPct val="115000"/>
              </a:lnSpc>
              <a:spcBef>
                <a:spcPts val="1000"/>
              </a:spcBef>
              <a:spcAft>
                <a:spcPts val="0"/>
              </a:spcAft>
              <a:buSzPct val="100000"/>
              <a:buChar char="●"/>
            </a:pPr>
            <a:r>
              <a:rPr b="1" lang="en-AU" sz="2772"/>
              <a:t>Statistical research syntheses</a:t>
            </a:r>
            <a:r>
              <a:rPr lang="en-AU" sz="2772"/>
              <a:t>: emphasize statistical integration of primary research reports, such as meta-analysis and best-evidence synthesis</a:t>
            </a:r>
            <a:r>
              <a:rPr b="1" lang="en-AU" sz="2772"/>
              <a:t> </a:t>
            </a:r>
            <a:r>
              <a:rPr lang="en-AU" sz="2772"/>
              <a:t>(Suri and Clarke, 2009)</a:t>
            </a:r>
            <a:r>
              <a:rPr lang="en-AU" sz="2772"/>
              <a:t>. </a:t>
            </a:r>
            <a:endParaRPr sz="2772"/>
          </a:p>
          <a:p>
            <a:pPr indent="-351834" lvl="0" marL="457200" marR="0" rtl="0" algn="l">
              <a:lnSpc>
                <a:spcPct val="115000"/>
              </a:lnSpc>
              <a:spcBef>
                <a:spcPts val="0"/>
              </a:spcBef>
              <a:spcAft>
                <a:spcPts val="0"/>
              </a:spcAft>
              <a:buSzPct val="100000"/>
              <a:buChar char="●"/>
            </a:pPr>
            <a:r>
              <a:rPr b="1" lang="en-AU" sz="2772"/>
              <a:t>Systematic reviews</a:t>
            </a:r>
            <a:r>
              <a:rPr lang="en-AU" sz="2772"/>
              <a:t>: emphasize a priori protocols, comprehensive searches, transparency to reduce biases, and the involvement of stakeholders in the review process </a:t>
            </a:r>
            <a:r>
              <a:rPr lang="en-AU" sz="2772"/>
              <a:t>(Suri and Clarke, 2009)</a:t>
            </a:r>
            <a:r>
              <a:rPr lang="en-AU" sz="2772"/>
              <a:t>. </a:t>
            </a:r>
            <a:endParaRPr sz="2772"/>
          </a:p>
          <a:p>
            <a:pPr indent="-351834" lvl="0" marL="457200" marR="0" rtl="0" algn="l">
              <a:lnSpc>
                <a:spcPct val="115000"/>
              </a:lnSpc>
              <a:spcBef>
                <a:spcPts val="0"/>
              </a:spcBef>
              <a:spcAft>
                <a:spcPts val="0"/>
              </a:spcAft>
              <a:buSzPct val="100000"/>
              <a:buChar char="●"/>
            </a:pPr>
            <a:r>
              <a:rPr b="1" lang="en-AU" sz="2772"/>
              <a:t>Scoping reviews: </a:t>
            </a:r>
            <a:r>
              <a:rPr lang="en-AU" sz="2772"/>
              <a:t>map the literature on a particular topic or research area and provide an opportunity to identify key concepts; gaps in the research; and types and sources of evidence to inform practice, policymaking, and research (Daudt et al., 2013).</a:t>
            </a:r>
            <a:endParaRPr sz="2772"/>
          </a:p>
          <a:p>
            <a:pPr indent="-351834" lvl="0" marL="457200" marR="0" rtl="0" algn="l">
              <a:lnSpc>
                <a:spcPct val="115000"/>
              </a:lnSpc>
              <a:spcBef>
                <a:spcPts val="0"/>
              </a:spcBef>
              <a:spcAft>
                <a:spcPts val="0"/>
              </a:spcAft>
              <a:buSzPct val="100000"/>
              <a:buChar char="●"/>
            </a:pPr>
            <a:r>
              <a:rPr b="1" lang="en-AU" sz="2772"/>
              <a:t>Rapid reviews:</a:t>
            </a:r>
            <a:r>
              <a:rPr lang="en-AU" sz="2772"/>
              <a:t> more streamlined systematic approach to synthesise high quality secondary evidence in a shorter timeframe than full systematic reviews. Essentially, it is a review of reviews (Garrity et al., 2020).</a:t>
            </a:r>
            <a:endParaRPr sz="2772"/>
          </a:p>
          <a:p>
            <a:pPr indent="0" lvl="0" marL="0" marR="0" rtl="0" algn="l">
              <a:lnSpc>
                <a:spcPct val="90000"/>
              </a:lnSpc>
              <a:spcBef>
                <a:spcPts val="1000"/>
              </a:spcBef>
              <a:spcAft>
                <a:spcPts val="0"/>
              </a:spcAft>
              <a:buClr>
                <a:schemeClr val="dk1"/>
              </a:buClr>
              <a:buSzPct val="100000"/>
              <a:buFont typeface="Arial"/>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6" name="Shape 416"/>
        <p:cNvGrpSpPr/>
        <p:nvPr/>
      </p:nvGrpSpPr>
      <p:grpSpPr>
        <a:xfrm>
          <a:off x="0" y="0"/>
          <a:ext cx="0" cy="0"/>
          <a:chOff x="0" y="0"/>
          <a:chExt cx="0" cy="0"/>
        </a:xfrm>
      </p:grpSpPr>
      <p:sp>
        <p:nvSpPr>
          <p:cNvPr id="417" name="Google Shape;417;p4"/>
          <p:cNvSpPr txBox="1"/>
          <p:nvPr>
            <p:ph type="title"/>
          </p:nvPr>
        </p:nvSpPr>
        <p:spPr>
          <a:xfrm>
            <a:off x="801765" y="349790"/>
            <a:ext cx="5508000" cy="93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600"/>
              <a:buFont typeface="Arial"/>
              <a:buNone/>
            </a:pPr>
            <a:r>
              <a:rPr lang="en-AU" sz="2700"/>
              <a:t>Systematic reviews</a:t>
            </a:r>
            <a:endParaRPr sz="2700"/>
          </a:p>
        </p:txBody>
      </p:sp>
      <p:sp>
        <p:nvSpPr>
          <p:cNvPr id="418" name="Google Shape;418;p4"/>
          <p:cNvSpPr txBox="1"/>
          <p:nvPr>
            <p:ph idx="1" type="body"/>
          </p:nvPr>
        </p:nvSpPr>
        <p:spPr>
          <a:xfrm>
            <a:off x="801775" y="1097725"/>
            <a:ext cx="5094900" cy="5486700"/>
          </a:xfrm>
          <a:prstGeom prst="rect">
            <a:avLst/>
          </a:prstGeom>
          <a:noFill/>
          <a:ln>
            <a:noFill/>
          </a:ln>
        </p:spPr>
        <p:txBody>
          <a:bodyPr anchorCtr="0" anchor="t" bIns="45700" lIns="91425" spcFirstLastPara="1" rIns="91425" wrap="square" tIns="45700">
            <a:normAutofit fontScale="92500" lnSpcReduction="20000"/>
          </a:bodyPr>
          <a:lstStyle/>
          <a:p>
            <a:pPr indent="-331184" lvl="0" marL="342900" rtl="0" algn="l">
              <a:lnSpc>
                <a:spcPct val="90000"/>
              </a:lnSpc>
              <a:spcBef>
                <a:spcPts val="0"/>
              </a:spcBef>
              <a:spcAft>
                <a:spcPts val="0"/>
              </a:spcAft>
              <a:buClr>
                <a:schemeClr val="dk1"/>
              </a:buClr>
              <a:buSzPct val="100000"/>
              <a:buFont typeface="Arial"/>
              <a:buChar char="•"/>
            </a:pPr>
            <a:r>
              <a:rPr lang="en-AU" sz="2100"/>
              <a:t>Seek to </a:t>
            </a:r>
            <a:r>
              <a:rPr b="1" lang="en-AU" sz="2100"/>
              <a:t>find, critique and synthesise all available evidence</a:t>
            </a:r>
            <a:r>
              <a:rPr lang="en-AU" sz="2100"/>
              <a:t> for a focused question to determine the effectiveness of interventions or to prepare for a meta-analysis. </a:t>
            </a:r>
            <a:endParaRPr sz="2100"/>
          </a:p>
          <a:p>
            <a:pPr indent="-331184" lvl="0" marL="342900" rtl="0" algn="l">
              <a:lnSpc>
                <a:spcPct val="90000"/>
              </a:lnSpc>
              <a:spcBef>
                <a:spcPts val="1000"/>
              </a:spcBef>
              <a:spcAft>
                <a:spcPts val="0"/>
              </a:spcAft>
              <a:buClr>
                <a:schemeClr val="dk1"/>
              </a:buClr>
              <a:buSzPct val="100000"/>
              <a:buFont typeface="Arial"/>
              <a:buChar char="•"/>
            </a:pPr>
            <a:r>
              <a:rPr lang="en-AU" sz="2100"/>
              <a:t>Support decision-making and development of best practice, and may make recommendations for further research. </a:t>
            </a:r>
            <a:endParaRPr sz="2100"/>
          </a:p>
          <a:p>
            <a:pPr indent="-331184" lvl="0" marL="342900" rtl="0" algn="l">
              <a:lnSpc>
                <a:spcPct val="90000"/>
              </a:lnSpc>
              <a:spcBef>
                <a:spcPts val="1000"/>
              </a:spcBef>
              <a:spcAft>
                <a:spcPts val="0"/>
              </a:spcAft>
              <a:buClr>
                <a:schemeClr val="dk1"/>
              </a:buClr>
              <a:buSzPct val="100000"/>
              <a:buFont typeface="Arial"/>
              <a:buChar char="•"/>
            </a:pPr>
            <a:r>
              <a:rPr lang="en-AU" sz="2100"/>
              <a:t>Are exhaustive, transparent, and must be reproducible to enable updating and verification. </a:t>
            </a:r>
            <a:endParaRPr sz="2100"/>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13006"/>
              <a:buNone/>
            </a:pPr>
            <a:r>
              <a:rPr lang="en-AU" sz="2035"/>
              <a:t>Purposes of a</a:t>
            </a:r>
            <a:r>
              <a:rPr lang="en-AU" sz="2035"/>
              <a:t> systematic reviews(Munn, et al., 2018):</a:t>
            </a:r>
            <a:endParaRPr sz="2035"/>
          </a:p>
          <a:p>
            <a:pPr indent="-279876" lvl="3" marL="645750" rtl="0" algn="l">
              <a:lnSpc>
                <a:spcPct val="100000"/>
              </a:lnSpc>
              <a:spcBef>
                <a:spcPts val="500"/>
              </a:spcBef>
              <a:spcAft>
                <a:spcPts val="0"/>
              </a:spcAft>
              <a:buClr>
                <a:schemeClr val="dk1"/>
              </a:buClr>
              <a:buSzPct val="100000"/>
              <a:buChar char="–"/>
            </a:pPr>
            <a:r>
              <a:rPr lang="en-AU" sz="1700"/>
              <a:t>Uncover the international evidence</a:t>
            </a:r>
            <a:endParaRPr sz="1700"/>
          </a:p>
          <a:p>
            <a:pPr indent="-279876" lvl="3" marL="645750" rtl="0" algn="l">
              <a:lnSpc>
                <a:spcPct val="100000"/>
              </a:lnSpc>
              <a:spcBef>
                <a:spcPts val="500"/>
              </a:spcBef>
              <a:spcAft>
                <a:spcPts val="0"/>
              </a:spcAft>
              <a:buClr>
                <a:schemeClr val="dk1"/>
              </a:buClr>
              <a:buSzPct val="100000"/>
              <a:buChar char="–"/>
            </a:pPr>
            <a:r>
              <a:rPr lang="en-AU" sz="1700"/>
              <a:t>Confirm current practice/address any variation/identify new practices</a:t>
            </a:r>
            <a:endParaRPr sz="1700"/>
          </a:p>
          <a:p>
            <a:pPr indent="-279876" lvl="3" marL="645750" rtl="0" algn="l">
              <a:lnSpc>
                <a:spcPct val="100000"/>
              </a:lnSpc>
              <a:spcBef>
                <a:spcPts val="500"/>
              </a:spcBef>
              <a:spcAft>
                <a:spcPts val="0"/>
              </a:spcAft>
              <a:buSzPct val="100000"/>
              <a:buChar char="–"/>
            </a:pPr>
            <a:r>
              <a:rPr lang="en-AU" sz="1700"/>
              <a:t>Evaluate quality of the literature</a:t>
            </a:r>
            <a:endParaRPr sz="1700"/>
          </a:p>
          <a:p>
            <a:pPr indent="-279876" lvl="3" marL="645750" rtl="0" algn="l">
              <a:lnSpc>
                <a:spcPct val="100000"/>
              </a:lnSpc>
              <a:spcBef>
                <a:spcPts val="500"/>
              </a:spcBef>
              <a:spcAft>
                <a:spcPts val="0"/>
              </a:spcAft>
              <a:buClr>
                <a:schemeClr val="dk1"/>
              </a:buClr>
              <a:buSzPct val="100000"/>
              <a:buChar char="–"/>
            </a:pPr>
            <a:r>
              <a:rPr lang="en-AU" sz="1700"/>
              <a:t>Identify and inform areas for future research</a:t>
            </a:r>
            <a:endParaRPr sz="1700"/>
          </a:p>
          <a:p>
            <a:pPr indent="-279876" lvl="3" marL="645750" rtl="0" algn="l">
              <a:lnSpc>
                <a:spcPct val="100000"/>
              </a:lnSpc>
              <a:spcBef>
                <a:spcPts val="500"/>
              </a:spcBef>
              <a:spcAft>
                <a:spcPts val="0"/>
              </a:spcAft>
              <a:buClr>
                <a:schemeClr val="dk1"/>
              </a:buClr>
              <a:buSzPct val="100000"/>
              <a:buChar char="–"/>
            </a:pPr>
            <a:r>
              <a:rPr lang="en-AU" sz="1700"/>
              <a:t>Identify and investigate conflicting results</a:t>
            </a:r>
            <a:endParaRPr sz="1700"/>
          </a:p>
          <a:p>
            <a:pPr indent="-279876" lvl="3" marL="645750" rtl="0" algn="l">
              <a:lnSpc>
                <a:spcPct val="100000"/>
              </a:lnSpc>
              <a:spcBef>
                <a:spcPts val="500"/>
              </a:spcBef>
              <a:spcAft>
                <a:spcPts val="0"/>
              </a:spcAft>
              <a:buClr>
                <a:schemeClr val="dk1"/>
              </a:buClr>
              <a:buSzPct val="100000"/>
              <a:buChar char="–"/>
            </a:pPr>
            <a:r>
              <a:rPr lang="en-AU" sz="1700"/>
              <a:t>Produce statements to guide decision-making</a:t>
            </a:r>
            <a:endParaRPr sz="1700"/>
          </a:p>
        </p:txBody>
      </p:sp>
      <p:sp>
        <p:nvSpPr>
          <p:cNvPr id="419" name="Google Shape;419;p4"/>
          <p:cNvSpPr txBox="1"/>
          <p:nvPr>
            <p:ph idx="1" type="body"/>
          </p:nvPr>
        </p:nvSpPr>
        <p:spPr>
          <a:xfrm>
            <a:off x="6367600" y="1097725"/>
            <a:ext cx="5220600" cy="5401800"/>
          </a:xfrm>
          <a:prstGeom prst="rect">
            <a:avLst/>
          </a:prstGeom>
          <a:noFill/>
          <a:ln>
            <a:noFill/>
          </a:ln>
        </p:spPr>
        <p:txBody>
          <a:bodyPr anchorCtr="0" anchor="t" bIns="45700" lIns="91425" spcFirstLastPara="1" rIns="91425" wrap="square" tIns="45700">
            <a:normAutofit fontScale="85000" lnSpcReduction="10000"/>
          </a:bodyPr>
          <a:lstStyle/>
          <a:p>
            <a:pPr indent="-326580" lvl="0" marL="342900" rtl="0" algn="l">
              <a:lnSpc>
                <a:spcPct val="90000"/>
              </a:lnSpc>
              <a:spcBef>
                <a:spcPts val="0"/>
              </a:spcBef>
              <a:spcAft>
                <a:spcPts val="0"/>
              </a:spcAft>
              <a:buClr>
                <a:schemeClr val="dk1"/>
              </a:buClr>
              <a:buSzPct val="100000"/>
              <a:buFont typeface="Arial"/>
              <a:buChar char="•"/>
            </a:pPr>
            <a:r>
              <a:rPr lang="en-AU" sz="2200"/>
              <a:t>Tend to be </a:t>
            </a:r>
            <a:r>
              <a:rPr b="1" lang="en-AU" sz="2200"/>
              <a:t>broader</a:t>
            </a:r>
            <a:r>
              <a:rPr lang="en-AU" sz="2200"/>
              <a:t> in scope than systematic reviews, and seek to </a:t>
            </a:r>
            <a:r>
              <a:rPr b="1" lang="en-AU" sz="2200"/>
              <a:t>explore and map overall themes and gaps</a:t>
            </a:r>
            <a:r>
              <a:rPr lang="en-AU" sz="2200"/>
              <a:t> in the available research literature on a broad topic. </a:t>
            </a:r>
            <a:endParaRPr sz="2200"/>
          </a:p>
          <a:p>
            <a:pPr indent="-326580" lvl="0" marL="342900" rtl="0" algn="l">
              <a:lnSpc>
                <a:spcPct val="90000"/>
              </a:lnSpc>
              <a:spcBef>
                <a:spcPts val="1000"/>
              </a:spcBef>
              <a:spcAft>
                <a:spcPts val="0"/>
              </a:spcAft>
              <a:buClr>
                <a:schemeClr val="dk1"/>
              </a:buClr>
              <a:buSzPct val="100000"/>
              <a:buFont typeface="Arial"/>
              <a:buChar char="•"/>
            </a:pPr>
            <a:r>
              <a:rPr lang="en-AU" sz="2200"/>
              <a:t>May be used to scope further research and determine the possible usefulness of a future systematic review. </a:t>
            </a:r>
            <a:endParaRPr sz="2200"/>
          </a:p>
          <a:p>
            <a:pPr indent="-326580" lvl="0" marL="342900" rtl="0" algn="l">
              <a:lnSpc>
                <a:spcPct val="90000"/>
              </a:lnSpc>
              <a:spcBef>
                <a:spcPts val="1000"/>
              </a:spcBef>
              <a:spcAft>
                <a:spcPts val="0"/>
              </a:spcAft>
              <a:buClr>
                <a:schemeClr val="dk1"/>
              </a:buClr>
              <a:buSzPct val="100000"/>
              <a:buFont typeface="Arial"/>
              <a:buChar char="•"/>
            </a:pPr>
            <a:r>
              <a:rPr lang="en-AU" sz="2200"/>
              <a:t>Searching is systematic and transparent, with criteria modified as review proceeds.</a:t>
            </a:r>
            <a:endParaRPr sz="2200"/>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6976"/>
              <a:buNone/>
            </a:pPr>
            <a:r>
              <a:rPr lang="en-AU" sz="2150"/>
              <a:t>P</a:t>
            </a:r>
            <a:r>
              <a:rPr lang="en-AU" sz="2150"/>
              <a:t>urposes of a scoping review (Munn et al., 2018):</a:t>
            </a:r>
            <a:endParaRPr sz="2150"/>
          </a:p>
          <a:p>
            <a:pPr indent="-174127" lvl="3" marL="360000" rtl="0" algn="l">
              <a:lnSpc>
                <a:spcPct val="100000"/>
              </a:lnSpc>
              <a:spcBef>
                <a:spcPts val="500"/>
              </a:spcBef>
              <a:spcAft>
                <a:spcPts val="0"/>
              </a:spcAft>
              <a:buClr>
                <a:schemeClr val="dk1"/>
              </a:buClr>
              <a:buSzPct val="100000"/>
              <a:buChar char="–"/>
            </a:pPr>
            <a:r>
              <a:rPr lang="en-AU" sz="1850"/>
              <a:t>To identify the types of available evidence in a given field</a:t>
            </a:r>
            <a:endParaRPr sz="1850"/>
          </a:p>
          <a:p>
            <a:pPr indent="-174127" lvl="3" marL="360000" rtl="0" algn="l">
              <a:lnSpc>
                <a:spcPct val="100000"/>
              </a:lnSpc>
              <a:spcBef>
                <a:spcPts val="500"/>
              </a:spcBef>
              <a:spcAft>
                <a:spcPts val="0"/>
              </a:spcAft>
              <a:buClr>
                <a:schemeClr val="dk1"/>
              </a:buClr>
              <a:buSzPct val="100000"/>
              <a:buChar char="–"/>
            </a:pPr>
            <a:r>
              <a:rPr lang="en-AU" sz="1850"/>
              <a:t>To clarify key concepts/definitions in the literature</a:t>
            </a:r>
            <a:endParaRPr sz="1850"/>
          </a:p>
          <a:p>
            <a:pPr indent="-174127" lvl="3" marL="360000" rtl="0" algn="l">
              <a:lnSpc>
                <a:spcPct val="100000"/>
              </a:lnSpc>
              <a:spcBef>
                <a:spcPts val="500"/>
              </a:spcBef>
              <a:spcAft>
                <a:spcPts val="0"/>
              </a:spcAft>
              <a:buClr>
                <a:schemeClr val="dk1"/>
              </a:buClr>
              <a:buSzPct val="100000"/>
              <a:buChar char="–"/>
            </a:pPr>
            <a:r>
              <a:rPr lang="en-AU" sz="1850"/>
              <a:t>To examine how research is conducted on a certain topic or field</a:t>
            </a:r>
            <a:endParaRPr sz="1850"/>
          </a:p>
          <a:p>
            <a:pPr indent="-174127" lvl="3" marL="360000" rtl="0" algn="l">
              <a:lnSpc>
                <a:spcPct val="100000"/>
              </a:lnSpc>
              <a:spcBef>
                <a:spcPts val="500"/>
              </a:spcBef>
              <a:spcAft>
                <a:spcPts val="0"/>
              </a:spcAft>
              <a:buClr>
                <a:schemeClr val="dk1"/>
              </a:buClr>
              <a:buSzPct val="100000"/>
              <a:buChar char="–"/>
            </a:pPr>
            <a:r>
              <a:rPr lang="en-AU" sz="1850"/>
              <a:t>To identify key characteristics or factors related to a concept</a:t>
            </a:r>
            <a:endParaRPr sz="1850"/>
          </a:p>
          <a:p>
            <a:pPr indent="-174127" lvl="3" marL="360000" rtl="0" algn="l">
              <a:lnSpc>
                <a:spcPct val="100000"/>
              </a:lnSpc>
              <a:spcBef>
                <a:spcPts val="500"/>
              </a:spcBef>
              <a:spcAft>
                <a:spcPts val="0"/>
              </a:spcAft>
              <a:buClr>
                <a:schemeClr val="dk1"/>
              </a:buClr>
              <a:buSzPct val="100000"/>
              <a:buChar char="–"/>
            </a:pPr>
            <a:r>
              <a:rPr lang="en-AU" sz="1850"/>
              <a:t>As a precursor to a systematic review</a:t>
            </a:r>
            <a:endParaRPr sz="1850"/>
          </a:p>
          <a:p>
            <a:pPr indent="-174127" lvl="3" marL="360000" rtl="0" algn="l">
              <a:lnSpc>
                <a:spcPct val="100000"/>
              </a:lnSpc>
              <a:spcBef>
                <a:spcPts val="500"/>
              </a:spcBef>
              <a:spcAft>
                <a:spcPts val="0"/>
              </a:spcAft>
              <a:buClr>
                <a:schemeClr val="dk1"/>
              </a:buClr>
              <a:buSzPct val="100000"/>
              <a:buChar char="–"/>
            </a:pPr>
            <a:r>
              <a:rPr lang="en-AU" sz="1850"/>
              <a:t>To identify and analyse knowledge gaps</a:t>
            </a:r>
            <a:endParaRPr sz="1850"/>
          </a:p>
        </p:txBody>
      </p:sp>
      <p:sp>
        <p:nvSpPr>
          <p:cNvPr id="420" name="Google Shape;420;p4"/>
          <p:cNvSpPr txBox="1"/>
          <p:nvPr>
            <p:ph type="title"/>
          </p:nvPr>
        </p:nvSpPr>
        <p:spPr>
          <a:xfrm>
            <a:off x="6367600" y="375000"/>
            <a:ext cx="5461200" cy="885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600"/>
              <a:buFont typeface="Arial"/>
              <a:buNone/>
            </a:pPr>
            <a:r>
              <a:rPr lang="en-AU"/>
              <a:t>Scoping Reviews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4" name="Shape 424"/>
        <p:cNvGrpSpPr/>
        <p:nvPr/>
      </p:nvGrpSpPr>
      <p:grpSpPr>
        <a:xfrm>
          <a:off x="0" y="0"/>
          <a:ext cx="0" cy="0"/>
          <a:chOff x="0" y="0"/>
          <a:chExt cx="0" cy="0"/>
        </a:xfrm>
      </p:grpSpPr>
      <p:sp>
        <p:nvSpPr>
          <p:cNvPr id="425" name="Google Shape;425;g1011fd880aa_0_0"/>
          <p:cNvSpPr txBox="1"/>
          <p:nvPr>
            <p:ph type="title"/>
          </p:nvPr>
        </p:nvSpPr>
        <p:spPr>
          <a:xfrm>
            <a:off x="801765" y="349790"/>
            <a:ext cx="5508000" cy="936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600"/>
              <a:buFont typeface="Arial"/>
              <a:buNone/>
            </a:pPr>
            <a:r>
              <a:rPr lang="en-AU"/>
              <a:t>Scoping Reviews</a:t>
            </a:r>
            <a:endParaRPr/>
          </a:p>
        </p:txBody>
      </p:sp>
      <p:sp>
        <p:nvSpPr>
          <p:cNvPr id="426" name="Google Shape;426;g1011fd880aa_0_0"/>
          <p:cNvSpPr txBox="1"/>
          <p:nvPr>
            <p:ph idx="1" type="body"/>
          </p:nvPr>
        </p:nvSpPr>
        <p:spPr>
          <a:xfrm>
            <a:off x="801764" y="1521639"/>
            <a:ext cx="11085300" cy="4785900"/>
          </a:xfrm>
          <a:prstGeom prst="rect">
            <a:avLst/>
          </a:prstGeom>
          <a:noFill/>
          <a:ln>
            <a:noFill/>
          </a:ln>
        </p:spPr>
        <p:txBody>
          <a:bodyPr anchorCtr="0" anchor="t" bIns="45700" lIns="91425" spcFirstLastPara="1" rIns="91425" wrap="square" tIns="45700">
            <a:normAutofit/>
          </a:bodyPr>
          <a:lstStyle/>
          <a:p>
            <a:pPr indent="0" lvl="0" marL="0" rtl="0" algn="l">
              <a:lnSpc>
                <a:spcPct val="150000"/>
              </a:lnSpc>
              <a:spcBef>
                <a:spcPts val="0"/>
              </a:spcBef>
              <a:spcAft>
                <a:spcPts val="0"/>
              </a:spcAft>
              <a:buNone/>
            </a:pPr>
            <a:r>
              <a:rPr lang="en-AU"/>
              <a:t>The stages involved in a scoping review (Arksey &amp; O’Malley, 2005):</a:t>
            </a:r>
            <a:endParaRPr/>
          </a:p>
          <a:p>
            <a:pPr indent="-374649" lvl="0" marL="990000" rtl="0" algn="l">
              <a:lnSpc>
                <a:spcPct val="150000"/>
              </a:lnSpc>
              <a:spcBef>
                <a:spcPts val="0"/>
              </a:spcBef>
              <a:spcAft>
                <a:spcPts val="0"/>
              </a:spcAft>
              <a:buSzPts val="2300"/>
              <a:buAutoNum type="arabicPeriod"/>
            </a:pPr>
            <a:r>
              <a:rPr b="1" lang="en-AU"/>
              <a:t>I</a:t>
            </a:r>
            <a:r>
              <a:rPr b="1" lang="en-AU"/>
              <a:t>dentifying the research question</a:t>
            </a:r>
            <a:endParaRPr b="1"/>
          </a:p>
          <a:p>
            <a:pPr indent="-374649" lvl="0" marL="990000" rtl="0" algn="l">
              <a:lnSpc>
                <a:spcPct val="150000"/>
              </a:lnSpc>
              <a:spcBef>
                <a:spcPts val="0"/>
              </a:spcBef>
              <a:spcAft>
                <a:spcPts val="0"/>
              </a:spcAft>
              <a:buSzPts val="2300"/>
              <a:buAutoNum type="arabicPeriod"/>
            </a:pPr>
            <a:r>
              <a:rPr b="1" lang="en-AU"/>
              <a:t>Identifying relevant studies</a:t>
            </a:r>
            <a:endParaRPr b="1"/>
          </a:p>
          <a:p>
            <a:pPr indent="-374649" lvl="0" marL="990000" rtl="0" algn="l">
              <a:lnSpc>
                <a:spcPct val="150000"/>
              </a:lnSpc>
              <a:spcBef>
                <a:spcPts val="0"/>
              </a:spcBef>
              <a:spcAft>
                <a:spcPts val="0"/>
              </a:spcAft>
              <a:buSzPts val="2300"/>
              <a:buAutoNum type="arabicPeriod"/>
            </a:pPr>
            <a:r>
              <a:rPr b="1" lang="en-AU"/>
              <a:t>Study selection</a:t>
            </a:r>
            <a:endParaRPr b="1"/>
          </a:p>
          <a:p>
            <a:pPr indent="-374649" lvl="0" marL="990000" rtl="0" algn="l">
              <a:lnSpc>
                <a:spcPct val="150000"/>
              </a:lnSpc>
              <a:spcBef>
                <a:spcPts val="0"/>
              </a:spcBef>
              <a:spcAft>
                <a:spcPts val="0"/>
              </a:spcAft>
              <a:buSzPts val="2300"/>
              <a:buAutoNum type="arabicPeriod"/>
            </a:pPr>
            <a:r>
              <a:rPr lang="en-AU"/>
              <a:t>Charting the data </a:t>
            </a:r>
            <a:r>
              <a:rPr lang="en-AU"/>
              <a:t>(=data extraction in systematic review)</a:t>
            </a:r>
            <a:endParaRPr/>
          </a:p>
          <a:p>
            <a:pPr indent="-374649" lvl="0" marL="990000" rtl="0" algn="l">
              <a:lnSpc>
                <a:spcPct val="150000"/>
              </a:lnSpc>
              <a:spcBef>
                <a:spcPts val="0"/>
              </a:spcBef>
              <a:spcAft>
                <a:spcPts val="0"/>
              </a:spcAft>
              <a:buSzPts val="2300"/>
              <a:buAutoNum type="arabicPeriod"/>
            </a:pPr>
            <a:r>
              <a:rPr lang="en-AU"/>
              <a:t>Collating, summarizing and reporting the results</a:t>
            </a:r>
            <a:endParaRPr/>
          </a:p>
          <a:p>
            <a:pPr indent="-374649" lvl="0" marL="990000" rtl="0" algn="l">
              <a:lnSpc>
                <a:spcPct val="150000"/>
              </a:lnSpc>
              <a:spcBef>
                <a:spcPts val="0"/>
              </a:spcBef>
              <a:spcAft>
                <a:spcPts val="0"/>
              </a:spcAft>
              <a:buSzPts val="2300"/>
              <a:buAutoNum type="arabicPeriod"/>
            </a:pPr>
            <a:r>
              <a:rPr lang="en-AU"/>
              <a:t>Consultation exercise (optional)</a:t>
            </a:r>
            <a:endParaRPr/>
          </a:p>
          <a:p>
            <a:pPr indent="0" lvl="0" marL="0" marR="0" rtl="0" algn="l">
              <a:lnSpc>
                <a:spcPct val="90000"/>
              </a:lnSpc>
              <a:spcBef>
                <a:spcPts val="1000"/>
              </a:spcBef>
              <a:spcAft>
                <a:spcPts val="0"/>
              </a:spcAft>
              <a:buClr>
                <a:schemeClr val="dk1"/>
              </a:buClr>
              <a:buSzPts val="2300"/>
              <a:buFont typeface="Arial"/>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0" name="Shape 430"/>
        <p:cNvGrpSpPr/>
        <p:nvPr/>
      </p:nvGrpSpPr>
      <p:grpSpPr>
        <a:xfrm>
          <a:off x="0" y="0"/>
          <a:ext cx="0" cy="0"/>
          <a:chOff x="0" y="0"/>
          <a:chExt cx="0" cy="0"/>
        </a:xfrm>
      </p:grpSpPr>
      <p:pic>
        <p:nvPicPr>
          <p:cNvPr id="431" name="Google Shape;431;p11"/>
          <p:cNvPicPr preferRelativeResize="0"/>
          <p:nvPr/>
        </p:nvPicPr>
        <p:blipFill>
          <a:blip r:embed="rId3">
            <a:alphaModFix/>
          </a:blip>
          <a:stretch>
            <a:fillRect/>
          </a:stretch>
        </p:blipFill>
        <p:spPr>
          <a:xfrm>
            <a:off x="0" y="1686825"/>
            <a:ext cx="4699650" cy="3133100"/>
          </a:xfrm>
          <a:prstGeom prst="rect">
            <a:avLst/>
          </a:prstGeom>
          <a:noFill/>
          <a:ln>
            <a:noFill/>
          </a:ln>
        </p:spPr>
      </p:pic>
      <p:sp>
        <p:nvSpPr>
          <p:cNvPr id="432" name="Google Shape;432;p11"/>
          <p:cNvSpPr txBox="1"/>
          <p:nvPr>
            <p:ph type="title"/>
          </p:nvPr>
        </p:nvSpPr>
        <p:spPr>
          <a:xfrm>
            <a:off x="832665" y="149965"/>
            <a:ext cx="5508000" cy="936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2600"/>
              <a:buFont typeface="Arial"/>
              <a:buNone/>
            </a:pPr>
            <a:r>
              <a:rPr b="1" lang="en-AU" sz="2700"/>
              <a:t>Methodological decision making</a:t>
            </a:r>
            <a:endParaRPr b="1" sz="2700"/>
          </a:p>
        </p:txBody>
      </p:sp>
      <p:sp>
        <p:nvSpPr>
          <p:cNvPr id="433" name="Google Shape;433;p11"/>
          <p:cNvSpPr txBox="1"/>
          <p:nvPr>
            <p:ph idx="1" type="body"/>
          </p:nvPr>
        </p:nvSpPr>
        <p:spPr>
          <a:xfrm>
            <a:off x="4925200" y="1449900"/>
            <a:ext cx="6834300" cy="3958200"/>
          </a:xfrm>
          <a:prstGeom prst="rect">
            <a:avLst/>
          </a:prstGeom>
          <a:solidFill>
            <a:srgbClr val="CFE2F3"/>
          </a:solidFill>
          <a:ln cap="flat" cmpd="sng" w="9525">
            <a:solidFill>
              <a:srgbClr val="0B5394"/>
            </a:solidFill>
            <a:prstDash val="solid"/>
            <a:round/>
            <a:headEnd len="sm" w="sm" type="none"/>
            <a:tailEnd len="sm" w="sm" type="none"/>
          </a:ln>
        </p:spPr>
        <p:txBody>
          <a:bodyPr anchorCtr="0" anchor="t" bIns="45700" lIns="91425" spcFirstLastPara="1" rIns="91425" wrap="square" tIns="45700">
            <a:normAutofit/>
          </a:bodyPr>
          <a:lstStyle/>
          <a:p>
            <a:pPr indent="0" lvl="0" marL="0" marR="0" rtl="0" algn="l">
              <a:lnSpc>
                <a:spcPct val="150000"/>
              </a:lnSpc>
              <a:spcBef>
                <a:spcPts val="0"/>
              </a:spcBef>
              <a:spcAft>
                <a:spcPts val="0"/>
              </a:spcAft>
              <a:buNone/>
            </a:pPr>
            <a:r>
              <a:rPr lang="en-AU" sz="2200"/>
              <a:t>STEP1. Identifying research questions and purposes</a:t>
            </a:r>
            <a:endParaRPr sz="2200"/>
          </a:p>
          <a:p>
            <a:pPr indent="0" lvl="0" marL="0" marR="0" rtl="0" algn="l">
              <a:lnSpc>
                <a:spcPct val="150000"/>
              </a:lnSpc>
              <a:spcBef>
                <a:spcPts val="0"/>
              </a:spcBef>
              <a:spcAft>
                <a:spcPts val="0"/>
              </a:spcAft>
              <a:buNone/>
            </a:pPr>
            <a:r>
              <a:rPr b="1" lang="en-AU" sz="2200"/>
              <a:t>STEP2. </a:t>
            </a:r>
            <a:r>
              <a:rPr b="1" lang="en-AU" sz="2200"/>
              <a:t>Organising the reviewing process</a:t>
            </a:r>
            <a:endParaRPr b="1" sz="2200"/>
          </a:p>
          <a:p>
            <a:pPr indent="0" lvl="0" marL="0" marR="0" rtl="0" algn="l">
              <a:lnSpc>
                <a:spcPct val="150000"/>
              </a:lnSpc>
              <a:spcBef>
                <a:spcPts val="0"/>
              </a:spcBef>
              <a:spcAft>
                <a:spcPts val="0"/>
              </a:spcAft>
              <a:buNone/>
            </a:pPr>
            <a:r>
              <a:rPr b="1" lang="en-AU" sz="2200"/>
              <a:t>STEP3. </a:t>
            </a:r>
            <a:r>
              <a:rPr b="1" lang="en-AU" sz="2200"/>
              <a:t>Identifying key search terms and search strategies</a:t>
            </a:r>
            <a:endParaRPr b="1" sz="2200"/>
          </a:p>
          <a:p>
            <a:pPr indent="0" lvl="0" marL="0" marR="0" rtl="0" algn="l">
              <a:lnSpc>
                <a:spcPct val="150000"/>
              </a:lnSpc>
              <a:spcBef>
                <a:spcPts val="0"/>
              </a:spcBef>
              <a:spcAft>
                <a:spcPts val="0"/>
              </a:spcAft>
              <a:buNone/>
            </a:pPr>
            <a:r>
              <a:rPr b="1" lang="en-AU" sz="2200"/>
              <a:t>STEP4. </a:t>
            </a:r>
            <a:r>
              <a:rPr b="1" lang="en-AU" sz="2200"/>
              <a:t>Deciding on the inclusion and exclusion criteria</a:t>
            </a:r>
            <a:endParaRPr b="1" sz="2200"/>
          </a:p>
          <a:p>
            <a:pPr indent="0" lvl="0" marL="0" marR="0" rtl="0" algn="l">
              <a:lnSpc>
                <a:spcPct val="150000"/>
              </a:lnSpc>
              <a:spcBef>
                <a:spcPts val="0"/>
              </a:spcBef>
              <a:spcAft>
                <a:spcPts val="0"/>
              </a:spcAft>
              <a:buNone/>
            </a:pPr>
            <a:r>
              <a:rPr b="1" lang="en-AU" sz="2200"/>
              <a:t>STEP5. Screening titles and abstracts for study inclusion</a:t>
            </a:r>
            <a:endParaRPr b="1" sz="2200"/>
          </a:p>
          <a:p>
            <a:pPr indent="0" lvl="0" marL="0" marR="0" rtl="0" algn="l">
              <a:lnSpc>
                <a:spcPct val="150000"/>
              </a:lnSpc>
              <a:spcBef>
                <a:spcPts val="0"/>
              </a:spcBef>
              <a:spcAft>
                <a:spcPts val="0"/>
              </a:spcAft>
              <a:buNone/>
            </a:pPr>
            <a:r>
              <a:rPr b="1" lang="en-AU" sz="2200"/>
              <a:t>STEP6. Reviewing full texts</a:t>
            </a:r>
            <a:endParaRPr b="1" sz="2200"/>
          </a:p>
          <a:p>
            <a:pPr indent="0" lvl="0" marL="0" marR="0" rtl="0" algn="l">
              <a:lnSpc>
                <a:spcPct val="150000"/>
              </a:lnSpc>
              <a:spcBef>
                <a:spcPts val="0"/>
              </a:spcBef>
              <a:spcAft>
                <a:spcPts val="0"/>
              </a:spcAft>
              <a:buNone/>
            </a:pPr>
            <a:r>
              <a:rPr lang="en-AU" sz="2200"/>
              <a:t>STEP7. Charting the data (Extractin</a:t>
            </a:r>
            <a:r>
              <a:rPr lang="en-AU" sz="2200"/>
              <a:t>g)</a:t>
            </a:r>
            <a:endParaRPr sz="2200"/>
          </a:p>
          <a:p>
            <a:pPr indent="0" lvl="0" marL="0" marR="0" rtl="0" algn="l">
              <a:lnSpc>
                <a:spcPct val="90000"/>
              </a:lnSpc>
              <a:spcBef>
                <a:spcPts val="0"/>
              </a:spcBef>
              <a:spcAft>
                <a:spcPts val="0"/>
              </a:spcAft>
              <a:buClr>
                <a:schemeClr val="dk1"/>
              </a:buClr>
              <a:buSzPts val="2300"/>
              <a:buFont typeface="Arial"/>
              <a:buNone/>
            </a:pPr>
            <a:r>
              <a:rPr lang="en-AU" sz="2200"/>
              <a:t>STEP8. S</a:t>
            </a:r>
            <a:r>
              <a:rPr lang="en-AU" sz="2200"/>
              <a:t>ummarizing and reporting the results</a:t>
            </a:r>
            <a:endParaRPr sz="2200"/>
          </a:p>
        </p:txBody>
      </p:sp>
      <p:sp>
        <p:nvSpPr>
          <p:cNvPr id="434" name="Google Shape;434;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AU"/>
              <a:t>‹#›</a:t>
            </a:fld>
            <a:endParaRPr/>
          </a:p>
        </p:txBody>
      </p:sp>
      <p:sp>
        <p:nvSpPr>
          <p:cNvPr id="435" name="Google Shape;435;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AU"/>
              <a:t>Deakin University CRICOS Provider Code: 00113B</a:t>
            </a:r>
            <a:endParaRPr/>
          </a:p>
        </p:txBody>
      </p:sp>
      <p:sp>
        <p:nvSpPr>
          <p:cNvPr id="436" name="Google Shape;436;p11"/>
          <p:cNvSpPr/>
          <p:nvPr/>
        </p:nvSpPr>
        <p:spPr>
          <a:xfrm>
            <a:off x="76250" y="2902375"/>
            <a:ext cx="3111600" cy="744000"/>
          </a:xfrm>
          <a:prstGeom prst="rect">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7" name="Google Shape;437;p11"/>
          <p:cNvCxnSpPr/>
          <p:nvPr/>
        </p:nvCxnSpPr>
        <p:spPr>
          <a:xfrm flipH="1" rot="10800000">
            <a:off x="3173425" y="2015100"/>
            <a:ext cx="1845900" cy="915900"/>
          </a:xfrm>
          <a:prstGeom prst="straightConnector1">
            <a:avLst/>
          </a:prstGeom>
          <a:noFill/>
          <a:ln cap="flat" cmpd="sng" w="19050">
            <a:solidFill>
              <a:srgbClr val="FF0000"/>
            </a:solidFill>
            <a:prstDash val="solid"/>
            <a:round/>
            <a:headEnd len="med" w="med" type="none"/>
            <a:tailEnd len="med" w="med" type="none"/>
          </a:ln>
        </p:spPr>
      </p:cxnSp>
      <p:cxnSp>
        <p:nvCxnSpPr>
          <p:cNvPr id="438" name="Google Shape;438;p11"/>
          <p:cNvCxnSpPr/>
          <p:nvPr/>
        </p:nvCxnSpPr>
        <p:spPr>
          <a:xfrm>
            <a:off x="3173425" y="3635125"/>
            <a:ext cx="1788900" cy="698400"/>
          </a:xfrm>
          <a:prstGeom prst="straightConnector1">
            <a:avLst/>
          </a:prstGeom>
          <a:noFill/>
          <a:ln cap="flat" cmpd="sng" w="19050">
            <a:solidFill>
              <a:srgbClr val="FF0000"/>
            </a:solidFill>
            <a:prstDash val="solid"/>
            <a:round/>
            <a:headEnd len="med" w="med" type="none"/>
            <a:tailEnd len="med" w="med" type="non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2" name="Shape 442"/>
        <p:cNvGrpSpPr/>
        <p:nvPr/>
      </p:nvGrpSpPr>
      <p:grpSpPr>
        <a:xfrm>
          <a:off x="0" y="0"/>
          <a:ext cx="0" cy="0"/>
          <a:chOff x="0" y="0"/>
          <a:chExt cx="0" cy="0"/>
        </a:xfrm>
      </p:grpSpPr>
      <p:sp>
        <p:nvSpPr>
          <p:cNvPr id="443" name="Google Shape;443;p6"/>
          <p:cNvSpPr txBox="1"/>
          <p:nvPr>
            <p:ph type="title"/>
          </p:nvPr>
        </p:nvSpPr>
        <p:spPr>
          <a:xfrm>
            <a:off x="858675" y="1377525"/>
            <a:ext cx="4976400" cy="4617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600"/>
              <a:buFont typeface="Arial"/>
              <a:buNone/>
            </a:pPr>
            <a:r>
              <a:rPr lang="en-AU" sz="2600"/>
              <a:t>Purpose of the scoping review:</a:t>
            </a:r>
            <a:endParaRPr sz="2600"/>
          </a:p>
        </p:txBody>
      </p:sp>
      <p:sp>
        <p:nvSpPr>
          <p:cNvPr id="444" name="Google Shape;444;p6"/>
          <p:cNvSpPr txBox="1"/>
          <p:nvPr>
            <p:ph idx="1" type="body"/>
          </p:nvPr>
        </p:nvSpPr>
        <p:spPr>
          <a:xfrm>
            <a:off x="858675" y="1892301"/>
            <a:ext cx="4279500" cy="4404000"/>
          </a:xfrm>
          <a:prstGeom prst="rect">
            <a:avLst/>
          </a:prstGeom>
          <a:noFill/>
          <a:ln>
            <a:noFill/>
          </a:ln>
        </p:spPr>
        <p:txBody>
          <a:bodyPr anchorCtr="0" anchor="t" bIns="45700" lIns="91425" spcFirstLastPara="1" rIns="91425" wrap="square" tIns="45700">
            <a:noAutofit/>
          </a:bodyPr>
          <a:lstStyle/>
          <a:p>
            <a:pPr indent="-349250" lvl="0" marL="342900" rtl="0" algn="l">
              <a:lnSpc>
                <a:spcPct val="90000"/>
              </a:lnSpc>
              <a:spcBef>
                <a:spcPts val="0"/>
              </a:spcBef>
              <a:spcAft>
                <a:spcPts val="0"/>
              </a:spcAft>
              <a:buClr>
                <a:schemeClr val="dk1"/>
              </a:buClr>
              <a:buSzPts val="2400"/>
              <a:buFont typeface="Arial"/>
              <a:buChar char="•"/>
            </a:pPr>
            <a:r>
              <a:rPr lang="en-AU" sz="2400"/>
              <a:t>Examine the </a:t>
            </a:r>
            <a:r>
              <a:rPr b="1" lang="en-AU" sz="2400"/>
              <a:t>types of available evidence</a:t>
            </a:r>
            <a:endParaRPr b="1" sz="2400"/>
          </a:p>
          <a:p>
            <a:pPr indent="-349250" lvl="0" marL="342900" rtl="0" algn="l">
              <a:lnSpc>
                <a:spcPct val="90000"/>
              </a:lnSpc>
              <a:spcBef>
                <a:spcPts val="1000"/>
              </a:spcBef>
              <a:spcAft>
                <a:spcPts val="0"/>
              </a:spcAft>
              <a:buClr>
                <a:schemeClr val="dk1"/>
              </a:buClr>
              <a:buSzPts val="2400"/>
              <a:buFont typeface="Arial"/>
              <a:buChar char="•"/>
            </a:pPr>
            <a:r>
              <a:rPr lang="en-AU" sz="2400"/>
              <a:t>Clarify </a:t>
            </a:r>
            <a:r>
              <a:rPr b="1" lang="en-AU" sz="2400"/>
              <a:t>key concepts and characteristics</a:t>
            </a:r>
            <a:r>
              <a:rPr lang="en-AU" sz="2400"/>
              <a:t> associated with the construct of adaptive expertise</a:t>
            </a:r>
            <a:endParaRPr sz="2400"/>
          </a:p>
          <a:p>
            <a:pPr indent="-349250" lvl="0" marL="342900" rtl="0" algn="l">
              <a:lnSpc>
                <a:spcPct val="90000"/>
              </a:lnSpc>
              <a:spcBef>
                <a:spcPts val="1000"/>
              </a:spcBef>
              <a:spcAft>
                <a:spcPts val="0"/>
              </a:spcAft>
              <a:buClr>
                <a:schemeClr val="dk1"/>
              </a:buClr>
              <a:buSzPts val="2400"/>
              <a:buFont typeface="Arial"/>
              <a:buChar char="•"/>
            </a:pPr>
            <a:r>
              <a:rPr lang="en-AU" sz="2400"/>
              <a:t>Identify </a:t>
            </a:r>
            <a:r>
              <a:rPr b="1" lang="en-AU" sz="2400"/>
              <a:t>research gaps</a:t>
            </a:r>
            <a:r>
              <a:rPr lang="en-AU" sz="2400"/>
              <a:t> in the existing literature</a:t>
            </a:r>
            <a:endParaRPr sz="2400"/>
          </a:p>
        </p:txBody>
      </p:sp>
      <p:sp>
        <p:nvSpPr>
          <p:cNvPr id="445" name="Google Shape;445;p6"/>
          <p:cNvSpPr txBox="1"/>
          <p:nvPr>
            <p:ph idx="12" type="sldNum"/>
          </p:nvPr>
        </p:nvSpPr>
        <p:spPr>
          <a:xfrm>
            <a:off x="242456" y="6287423"/>
            <a:ext cx="576000" cy="247558"/>
          </a:xfrm>
          <a:prstGeom prst="rect">
            <a:avLst/>
          </a:prstGeom>
          <a:noFill/>
          <a:ln>
            <a:noFill/>
          </a:ln>
        </p:spPr>
        <p:txBody>
          <a:bodyPr anchorCtr="0" anchor="ctr" bIns="45700" lIns="0" spcFirstLastPara="1" rIns="91425" wrap="square" tIns="45700">
            <a:noAutofit/>
          </a:bodyPr>
          <a:lstStyle/>
          <a:p>
            <a:pPr indent="0" lvl="0" marL="0" rtl="0" algn="l">
              <a:spcBef>
                <a:spcPts val="0"/>
              </a:spcBef>
              <a:spcAft>
                <a:spcPts val="0"/>
              </a:spcAft>
              <a:buNone/>
            </a:pPr>
            <a:fld id="{00000000-1234-1234-1234-123412341234}" type="slidenum">
              <a:rPr lang="en-AU"/>
              <a:t>‹#›</a:t>
            </a:fld>
            <a:endParaRPr/>
          </a:p>
        </p:txBody>
      </p:sp>
      <p:sp>
        <p:nvSpPr>
          <p:cNvPr id="446" name="Google Shape;446;p6"/>
          <p:cNvSpPr txBox="1"/>
          <p:nvPr>
            <p:ph idx="11" type="ftr"/>
          </p:nvPr>
        </p:nvSpPr>
        <p:spPr>
          <a:xfrm>
            <a:off x="242456" y="6545788"/>
            <a:ext cx="6624000" cy="180000"/>
          </a:xfrm>
          <a:prstGeom prst="rect">
            <a:avLst/>
          </a:prstGeom>
          <a:noFill/>
          <a:ln>
            <a:noFill/>
          </a:ln>
        </p:spPr>
        <p:txBody>
          <a:bodyPr anchorCtr="0" anchor="t" bIns="36000" lIns="0" spcFirstLastPara="1" rIns="0" wrap="square" tIns="36000">
            <a:noAutofit/>
          </a:bodyPr>
          <a:lstStyle/>
          <a:p>
            <a:pPr indent="0" lvl="0" marL="0" rtl="0" algn="l">
              <a:spcBef>
                <a:spcPts val="0"/>
              </a:spcBef>
              <a:spcAft>
                <a:spcPts val="0"/>
              </a:spcAft>
              <a:buNone/>
            </a:pPr>
            <a:r>
              <a:rPr lang="en-AU"/>
              <a:t>Deakin University CRICOS Provider Code: 00113B</a:t>
            </a:r>
            <a:endParaRPr/>
          </a:p>
        </p:txBody>
      </p:sp>
      <p:sp>
        <p:nvSpPr>
          <p:cNvPr id="447" name="Google Shape;447;p6"/>
          <p:cNvSpPr/>
          <p:nvPr/>
        </p:nvSpPr>
        <p:spPr>
          <a:xfrm>
            <a:off x="5395750" y="1892300"/>
            <a:ext cx="5625300" cy="4134900"/>
          </a:xfrm>
          <a:prstGeom prst="rect">
            <a:avLst/>
          </a:prstGeom>
          <a:noFill/>
          <a:ln>
            <a:noFill/>
          </a:ln>
        </p:spPr>
        <p:txBody>
          <a:bodyPr anchorCtr="0" anchor="t" bIns="45700" lIns="91425" spcFirstLastPara="1" rIns="91425" wrap="square" tIns="45700">
            <a:spAutoFit/>
          </a:bodyPr>
          <a:lstStyle/>
          <a:p>
            <a:pPr indent="-311150" lvl="0" marL="742950" marR="0" rtl="0" algn="l">
              <a:spcBef>
                <a:spcPts val="0"/>
              </a:spcBef>
              <a:spcAft>
                <a:spcPts val="0"/>
              </a:spcAft>
              <a:buClr>
                <a:srgbClr val="000000"/>
              </a:buClr>
              <a:buSzPts val="2400"/>
              <a:buFont typeface="Calibri"/>
              <a:buChar char="•"/>
            </a:pPr>
            <a:r>
              <a:rPr lang="en-AU" sz="2400">
                <a:solidFill>
                  <a:srgbClr val="000000"/>
                </a:solidFill>
                <a:latin typeface="Calibri"/>
                <a:ea typeface="Calibri"/>
                <a:cs typeface="Calibri"/>
                <a:sym typeface="Calibri"/>
              </a:rPr>
              <a:t>How is AE conceptualised, developed, and measured in the context of education?</a:t>
            </a:r>
            <a:endParaRPr sz="1800">
              <a:latin typeface="Calibri"/>
              <a:ea typeface="Calibri"/>
              <a:cs typeface="Calibri"/>
              <a:sym typeface="Calibri"/>
            </a:endParaRPr>
          </a:p>
          <a:p>
            <a:pPr indent="-311150" lvl="0" marL="742950" marR="0" rtl="0" algn="l">
              <a:spcBef>
                <a:spcPts val="0"/>
              </a:spcBef>
              <a:spcAft>
                <a:spcPts val="0"/>
              </a:spcAft>
              <a:buClr>
                <a:srgbClr val="000000"/>
              </a:buClr>
              <a:buSzPts val="2400"/>
              <a:buFont typeface="Calibri"/>
              <a:buChar char="•"/>
            </a:pPr>
            <a:r>
              <a:rPr lang="en-AU" sz="2400">
                <a:solidFill>
                  <a:srgbClr val="000000"/>
                </a:solidFill>
                <a:latin typeface="Calibri"/>
                <a:ea typeface="Calibri"/>
                <a:cs typeface="Calibri"/>
                <a:sym typeface="Calibri"/>
              </a:rPr>
              <a:t>Which aspect of AE is domain specific and which aspect is domain general?</a:t>
            </a:r>
            <a:endParaRPr sz="1800">
              <a:latin typeface="Calibri"/>
              <a:ea typeface="Calibri"/>
              <a:cs typeface="Calibri"/>
              <a:sym typeface="Calibri"/>
            </a:endParaRPr>
          </a:p>
          <a:p>
            <a:pPr indent="-311150" lvl="0" marL="742950" marR="0" rtl="0" algn="l">
              <a:spcBef>
                <a:spcPts val="0"/>
              </a:spcBef>
              <a:spcAft>
                <a:spcPts val="0"/>
              </a:spcAft>
              <a:buClr>
                <a:srgbClr val="000000"/>
              </a:buClr>
              <a:buSzPts val="2400"/>
              <a:buFont typeface="Calibri"/>
              <a:buChar char="•"/>
            </a:pPr>
            <a:r>
              <a:rPr lang="en-AU" sz="2400">
                <a:solidFill>
                  <a:srgbClr val="000000"/>
                </a:solidFill>
                <a:latin typeface="Calibri"/>
                <a:ea typeface="Calibri"/>
                <a:cs typeface="Calibri"/>
                <a:sym typeface="Calibri"/>
              </a:rPr>
              <a:t>What implications can we draw from this review to inform our understanding of teacher </a:t>
            </a:r>
            <a:r>
              <a:rPr lang="en-AU" sz="2400">
                <a:latin typeface="Calibri"/>
                <a:ea typeface="Calibri"/>
                <a:cs typeface="Calibri"/>
                <a:sym typeface="Calibri"/>
              </a:rPr>
              <a:t>AE</a:t>
            </a:r>
            <a:r>
              <a:rPr lang="en-AU" sz="2400">
                <a:solidFill>
                  <a:srgbClr val="000000"/>
                </a:solidFill>
                <a:latin typeface="Calibri"/>
                <a:ea typeface="Calibri"/>
                <a:cs typeface="Calibri"/>
                <a:sym typeface="Calibri"/>
              </a:rPr>
              <a:t> in </a:t>
            </a:r>
            <a:r>
              <a:rPr lang="en-AU" sz="2400">
                <a:latin typeface="Calibri"/>
                <a:ea typeface="Calibri"/>
                <a:cs typeface="Calibri"/>
                <a:sym typeface="Calibri"/>
              </a:rPr>
              <a:t>interdisciplinary</a:t>
            </a:r>
            <a:r>
              <a:rPr lang="en-AU" sz="2400">
                <a:solidFill>
                  <a:srgbClr val="000000"/>
                </a:solidFill>
                <a:latin typeface="Calibri"/>
                <a:ea typeface="Calibri"/>
                <a:cs typeface="Calibri"/>
                <a:sym typeface="Calibri"/>
              </a:rPr>
              <a:t> science and mathematics?</a:t>
            </a:r>
            <a:endParaRPr sz="1800">
              <a:latin typeface="Calibri"/>
              <a:ea typeface="Calibri"/>
              <a:cs typeface="Calibri"/>
              <a:sym typeface="Calibri"/>
            </a:endParaRPr>
          </a:p>
        </p:txBody>
      </p:sp>
      <p:sp>
        <p:nvSpPr>
          <p:cNvPr id="448" name="Google Shape;448;p6"/>
          <p:cNvSpPr/>
          <p:nvPr/>
        </p:nvSpPr>
        <p:spPr>
          <a:xfrm>
            <a:off x="5835075" y="1377525"/>
            <a:ext cx="4533900" cy="46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AU" sz="2600">
                <a:solidFill>
                  <a:srgbClr val="000000"/>
                </a:solidFill>
                <a:latin typeface="Calibri"/>
                <a:ea typeface="Calibri"/>
                <a:cs typeface="Calibri"/>
                <a:sym typeface="Calibri"/>
              </a:rPr>
              <a:t>Initial </a:t>
            </a:r>
            <a:r>
              <a:rPr b="1" lang="en-AU" sz="2600">
                <a:latin typeface="Calibri"/>
                <a:ea typeface="Calibri"/>
                <a:cs typeface="Calibri"/>
                <a:sym typeface="Calibri"/>
              </a:rPr>
              <a:t>r</a:t>
            </a:r>
            <a:r>
              <a:rPr b="1" lang="en-AU" sz="2600">
                <a:solidFill>
                  <a:srgbClr val="000000"/>
                </a:solidFill>
                <a:latin typeface="Calibri"/>
                <a:ea typeface="Calibri"/>
                <a:cs typeface="Calibri"/>
                <a:sym typeface="Calibri"/>
              </a:rPr>
              <a:t>esearch questions:</a:t>
            </a:r>
            <a:endParaRPr sz="2600">
              <a:latin typeface="Calibri"/>
              <a:ea typeface="Calibri"/>
              <a:cs typeface="Calibri"/>
              <a:sym typeface="Calibri"/>
            </a:endParaRPr>
          </a:p>
        </p:txBody>
      </p:sp>
      <p:sp>
        <p:nvSpPr>
          <p:cNvPr id="449" name="Google Shape;449;p6"/>
          <p:cNvSpPr txBox="1"/>
          <p:nvPr>
            <p:ph type="title"/>
          </p:nvPr>
        </p:nvSpPr>
        <p:spPr>
          <a:xfrm>
            <a:off x="864756" y="160875"/>
            <a:ext cx="9015900" cy="936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2600"/>
              <a:buFont typeface="Arial"/>
              <a:buNone/>
            </a:pPr>
            <a:r>
              <a:rPr lang="en-AU" sz="2700"/>
              <a:t>STEP1. </a:t>
            </a:r>
            <a:r>
              <a:rPr b="1" lang="en-AU" sz="2700"/>
              <a:t>Identifying </a:t>
            </a:r>
            <a:r>
              <a:rPr lang="en-AU" sz="2700"/>
              <a:t>research questions and purposes</a:t>
            </a:r>
            <a:endParaRPr b="1" sz="27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4" name="Shape 454"/>
        <p:cNvGrpSpPr/>
        <p:nvPr/>
      </p:nvGrpSpPr>
      <p:grpSpPr>
        <a:xfrm>
          <a:off x="0" y="0"/>
          <a:ext cx="0" cy="0"/>
          <a:chOff x="0" y="0"/>
          <a:chExt cx="0" cy="0"/>
        </a:xfrm>
      </p:grpSpPr>
      <p:sp>
        <p:nvSpPr>
          <p:cNvPr id="455" name="Google Shape;455;g100f8d26fde_1_7"/>
          <p:cNvSpPr txBox="1"/>
          <p:nvPr>
            <p:ph type="title"/>
          </p:nvPr>
        </p:nvSpPr>
        <p:spPr>
          <a:xfrm>
            <a:off x="814375" y="123075"/>
            <a:ext cx="10481700" cy="9360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b="1" lang="en-AU" sz="2700">
                <a:solidFill>
                  <a:srgbClr val="4A86E8"/>
                </a:solidFill>
              </a:rPr>
              <a:t>STEP2. </a:t>
            </a:r>
            <a:r>
              <a:rPr b="1" lang="en-AU" sz="2700">
                <a:solidFill>
                  <a:srgbClr val="4A86E8"/>
                </a:solidFill>
              </a:rPr>
              <a:t>Organising the reviewing process (Covidence: </a:t>
            </a:r>
            <a:r>
              <a:rPr b="1" lang="en-AU" sz="2000">
                <a:solidFill>
                  <a:srgbClr val="4A86E8"/>
                </a:solidFill>
              </a:rPr>
              <a:t>app.covidence.org</a:t>
            </a:r>
            <a:r>
              <a:rPr b="1" lang="en-AU" sz="2700">
                <a:solidFill>
                  <a:srgbClr val="4A86E8"/>
                </a:solidFill>
              </a:rPr>
              <a:t>)</a:t>
            </a:r>
            <a:endParaRPr b="1" sz="2700">
              <a:solidFill>
                <a:srgbClr val="4A86E8"/>
              </a:solidFill>
            </a:endParaRPr>
          </a:p>
        </p:txBody>
      </p:sp>
      <p:sp>
        <p:nvSpPr>
          <p:cNvPr id="456" name="Google Shape;456;g100f8d26fde_1_7"/>
          <p:cNvSpPr txBox="1"/>
          <p:nvPr>
            <p:ph idx="12" type="sldNum"/>
          </p:nvPr>
        </p:nvSpPr>
        <p:spPr>
          <a:xfrm>
            <a:off x="8610600" y="6356350"/>
            <a:ext cx="27432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AU"/>
              <a:t>‹#›</a:t>
            </a:fld>
            <a:endParaRPr/>
          </a:p>
        </p:txBody>
      </p:sp>
      <p:pic>
        <p:nvPicPr>
          <p:cNvPr id="457" name="Google Shape;457;g100f8d26fde_1_7"/>
          <p:cNvPicPr preferRelativeResize="0"/>
          <p:nvPr/>
        </p:nvPicPr>
        <p:blipFill>
          <a:blip r:embed="rId3">
            <a:alphaModFix/>
          </a:blip>
          <a:stretch>
            <a:fillRect/>
          </a:stretch>
        </p:blipFill>
        <p:spPr>
          <a:xfrm>
            <a:off x="533400" y="1211475"/>
            <a:ext cx="11333761" cy="49924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akin - New Slides">
  <a:themeElements>
    <a:clrScheme name="Deakin - Pink">
      <a:dk1>
        <a:srgbClr val="000000"/>
      </a:dk1>
      <a:lt1>
        <a:srgbClr val="FFFFFF"/>
      </a:lt1>
      <a:dk2>
        <a:srgbClr val="58BCAF"/>
      </a:dk2>
      <a:lt2>
        <a:srgbClr val="FFFFFF"/>
      </a:lt2>
      <a:accent1>
        <a:srgbClr val="C74298"/>
      </a:accent1>
      <a:accent2>
        <a:srgbClr val="FFD923"/>
      </a:accent2>
      <a:accent3>
        <a:srgbClr val="FF9300"/>
      </a:accent3>
      <a:accent4>
        <a:srgbClr val="007D98"/>
      </a:accent4>
      <a:accent5>
        <a:srgbClr val="58BCAF"/>
      </a:accent5>
      <a:accent6>
        <a:srgbClr val="E1E1E1"/>
      </a:accent6>
      <a:hlink>
        <a:srgbClr val="000000"/>
      </a:hlink>
      <a:folHlink>
        <a:srgbClr val="00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Quotable">
  <a:themeElements>
    <a:clrScheme name="Quotable">
      <a:dk1>
        <a:srgbClr val="000000"/>
      </a:dk1>
      <a:lt1>
        <a:srgbClr val="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2021-10-08T01:41:58Z</dcterms:created>
  <dc:creator>Wanty Widjaja</dc:creator>
</cp:coreProperties>
</file>