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40" r:id="rId1"/>
  </p:sldMasterIdLst>
  <p:notesMasterIdLst>
    <p:notesMasterId r:id="rId27"/>
  </p:notesMasterIdLst>
  <p:handoutMasterIdLst>
    <p:handoutMasterId r:id="rId28"/>
  </p:handoutMasterIdLst>
  <p:sldIdLst>
    <p:sldId id="257" r:id="rId2"/>
    <p:sldId id="311" r:id="rId3"/>
    <p:sldId id="374" r:id="rId4"/>
    <p:sldId id="382" r:id="rId5"/>
    <p:sldId id="400" r:id="rId6"/>
    <p:sldId id="383" r:id="rId7"/>
    <p:sldId id="384" r:id="rId8"/>
    <p:sldId id="385" r:id="rId9"/>
    <p:sldId id="376" r:id="rId10"/>
    <p:sldId id="386" r:id="rId11"/>
    <p:sldId id="387" r:id="rId12"/>
    <p:sldId id="388" r:id="rId13"/>
    <p:sldId id="389" r:id="rId14"/>
    <p:sldId id="390" r:id="rId15"/>
    <p:sldId id="401" r:id="rId16"/>
    <p:sldId id="402" r:id="rId17"/>
    <p:sldId id="403" r:id="rId18"/>
    <p:sldId id="404" r:id="rId19"/>
    <p:sldId id="405" r:id="rId20"/>
    <p:sldId id="406" r:id="rId21"/>
    <p:sldId id="407" r:id="rId22"/>
    <p:sldId id="408" r:id="rId23"/>
    <p:sldId id="409" r:id="rId24"/>
    <p:sldId id="410" r:id="rId25"/>
    <p:sldId id="41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6DC6CA-8F7B-479A-BF02-1C905D664A01}">
          <p14:sldIdLst>
            <p14:sldId id="257"/>
            <p14:sldId id="311"/>
            <p14:sldId id="374"/>
            <p14:sldId id="382"/>
            <p14:sldId id="400"/>
            <p14:sldId id="383"/>
            <p14:sldId id="384"/>
            <p14:sldId id="385"/>
            <p14:sldId id="376"/>
            <p14:sldId id="386"/>
            <p14:sldId id="387"/>
            <p14:sldId id="388"/>
            <p14:sldId id="389"/>
            <p14:sldId id="390"/>
            <p14:sldId id="401"/>
            <p14:sldId id="402"/>
            <p14:sldId id="403"/>
            <p14:sldId id="404"/>
            <p14:sldId id="405"/>
            <p14:sldId id="406"/>
            <p14:sldId id="407"/>
            <p14:sldId id="408"/>
            <p14:sldId id="409"/>
            <p14:sldId id="410"/>
            <p14:sldId id="4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95" autoAdjust="0"/>
  </p:normalViewPr>
  <p:slideViewPr>
    <p:cSldViewPr>
      <p:cViewPr varScale="1">
        <p:scale>
          <a:sx n="109" d="100"/>
          <a:sy n="109" d="100"/>
        </p:scale>
        <p:origin x="1675"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userId="fc1ca0206f3335ae" providerId="LiveId" clId="{9F0DD0C4-4DAF-448F-AA1D-9D954F2E0785}"/>
    <pc:docChg chg="undo custSel addSld delSld modSld addSection delSection modSection">
      <pc:chgData name="Douglas" userId="fc1ca0206f3335ae" providerId="LiveId" clId="{9F0DD0C4-4DAF-448F-AA1D-9D954F2E0785}" dt="2022-12-12T16:41:03.032" v="27702" actId="20577"/>
      <pc:docMkLst>
        <pc:docMk/>
      </pc:docMkLst>
      <pc:sldChg chg="modSp mod">
        <pc:chgData name="Douglas" userId="fc1ca0206f3335ae" providerId="LiveId" clId="{9F0DD0C4-4DAF-448F-AA1D-9D954F2E0785}" dt="2022-12-12T13:05:48.758" v="17671" actId="20577"/>
        <pc:sldMkLst>
          <pc:docMk/>
          <pc:sldMk cId="4076469947" sldId="257"/>
        </pc:sldMkLst>
        <pc:spChg chg="mod">
          <ac:chgData name="Douglas" userId="fc1ca0206f3335ae" providerId="LiveId" clId="{9F0DD0C4-4DAF-448F-AA1D-9D954F2E0785}" dt="2022-12-12T01:50:25.203" v="106" actId="1076"/>
          <ac:spMkLst>
            <pc:docMk/>
            <pc:sldMk cId="4076469947" sldId="257"/>
            <ac:spMk id="2" creationId="{00000000-0000-0000-0000-000000000000}"/>
          </ac:spMkLst>
        </pc:spChg>
        <pc:spChg chg="mod">
          <ac:chgData name="Douglas" userId="fc1ca0206f3335ae" providerId="LiveId" clId="{9F0DD0C4-4DAF-448F-AA1D-9D954F2E0785}" dt="2022-12-12T13:04:09.144" v="17623" actId="1076"/>
          <ac:spMkLst>
            <pc:docMk/>
            <pc:sldMk cId="4076469947" sldId="257"/>
            <ac:spMk id="6" creationId="{00000000-0000-0000-0000-000000000000}"/>
          </ac:spMkLst>
        </pc:spChg>
        <pc:spChg chg="mod">
          <ac:chgData name="Douglas" userId="fc1ca0206f3335ae" providerId="LiveId" clId="{9F0DD0C4-4DAF-448F-AA1D-9D954F2E0785}" dt="2022-12-12T13:05:48.758" v="17671" actId="20577"/>
          <ac:spMkLst>
            <pc:docMk/>
            <pc:sldMk cId="4076469947" sldId="257"/>
            <ac:spMk id="7" creationId="{00000000-0000-0000-0000-000000000000}"/>
          </ac:spMkLst>
        </pc:spChg>
      </pc:sldChg>
      <pc:sldChg chg="addSp delSp modSp mod">
        <pc:chgData name="Douglas" userId="fc1ca0206f3335ae" providerId="LiveId" clId="{9F0DD0C4-4DAF-448F-AA1D-9D954F2E0785}" dt="2022-12-12T12:39:07.171" v="16360" actId="20577"/>
        <pc:sldMkLst>
          <pc:docMk/>
          <pc:sldMk cId="2403664561" sldId="311"/>
        </pc:sldMkLst>
        <pc:spChg chg="add mod">
          <ac:chgData name="Douglas" userId="fc1ca0206f3335ae" providerId="LiveId" clId="{9F0DD0C4-4DAF-448F-AA1D-9D954F2E0785}" dt="2022-12-12T12:39:07.171" v="16360" actId="20577"/>
          <ac:spMkLst>
            <pc:docMk/>
            <pc:sldMk cId="2403664561" sldId="311"/>
            <ac:spMk id="3" creationId="{3B9B0160-B718-0947-2CE5-23C49A5E96BC}"/>
          </ac:spMkLst>
        </pc:spChg>
        <pc:spChg chg="del">
          <ac:chgData name="Douglas" userId="fc1ca0206f3335ae" providerId="LiveId" clId="{9F0DD0C4-4DAF-448F-AA1D-9D954F2E0785}" dt="2022-12-12T02:23:21.686" v="1803" actId="21"/>
          <ac:spMkLst>
            <pc:docMk/>
            <pc:sldMk cId="2403664561" sldId="311"/>
            <ac:spMk id="5" creationId="{6A10131F-C964-4EAA-9103-DD43B9212E6D}"/>
          </ac:spMkLst>
        </pc:spChg>
        <pc:spChg chg="add mod">
          <ac:chgData name="Douglas" userId="fc1ca0206f3335ae" providerId="LiveId" clId="{9F0DD0C4-4DAF-448F-AA1D-9D954F2E0785}" dt="2022-12-12T12:38:24.441" v="16336" actId="948"/>
          <ac:spMkLst>
            <pc:docMk/>
            <pc:sldMk cId="2403664561" sldId="311"/>
            <ac:spMk id="6" creationId="{58AFCFE7-584F-A5C6-E90E-43CA3612910C}"/>
          </ac:spMkLst>
        </pc:spChg>
        <pc:spChg chg="mod">
          <ac:chgData name="Douglas" userId="fc1ca0206f3335ae" providerId="LiveId" clId="{9F0DD0C4-4DAF-448F-AA1D-9D954F2E0785}" dt="2022-12-12T02:00:08.033" v="569" actId="14100"/>
          <ac:spMkLst>
            <pc:docMk/>
            <pc:sldMk cId="2403664561" sldId="311"/>
            <ac:spMk id="7" creationId="{FD58A548-BD48-4FD1-8452-44CD8B234C3A}"/>
          </ac:spMkLst>
        </pc:spChg>
        <pc:spChg chg="mod">
          <ac:chgData name="Douglas" userId="fc1ca0206f3335ae" providerId="LiveId" clId="{9F0DD0C4-4DAF-448F-AA1D-9D954F2E0785}" dt="2022-12-12T02:28:41.786" v="1809" actId="1076"/>
          <ac:spMkLst>
            <pc:docMk/>
            <pc:sldMk cId="2403664561" sldId="311"/>
            <ac:spMk id="9" creationId="{F2527EDF-CC91-4B08-BF0C-90D0D18DD6DF}"/>
          </ac:spMkLst>
        </pc:spChg>
        <pc:spChg chg="del">
          <ac:chgData name="Douglas" userId="fc1ca0206f3335ae" providerId="LiveId" clId="{9F0DD0C4-4DAF-448F-AA1D-9D954F2E0785}" dt="2022-12-12T02:23:48.839" v="1804" actId="21"/>
          <ac:spMkLst>
            <pc:docMk/>
            <pc:sldMk cId="2403664561" sldId="311"/>
            <ac:spMk id="14" creationId="{E9AEA3EF-3F7F-4856-AF84-49E02D714EF9}"/>
          </ac:spMkLst>
        </pc:spChg>
        <pc:picChg chg="add mod">
          <ac:chgData name="Douglas" userId="fc1ca0206f3335ae" providerId="LiveId" clId="{9F0DD0C4-4DAF-448F-AA1D-9D954F2E0785}" dt="2022-12-12T03:11:11.799" v="2563" actId="1076"/>
          <ac:picMkLst>
            <pc:docMk/>
            <pc:sldMk cId="2403664561" sldId="311"/>
            <ac:picMk id="2" creationId="{0A942675-8C88-E85B-1950-CF071B103C6C}"/>
          </ac:picMkLst>
        </pc:picChg>
      </pc:sldChg>
      <pc:sldChg chg="addSp delSp modSp mod">
        <pc:chgData name="Douglas" userId="fc1ca0206f3335ae" providerId="LiveId" clId="{9F0DD0C4-4DAF-448F-AA1D-9D954F2E0785}" dt="2022-12-12T03:12:15.679" v="2569" actId="1076"/>
        <pc:sldMkLst>
          <pc:docMk/>
          <pc:sldMk cId="163754956" sldId="374"/>
        </pc:sldMkLst>
        <pc:spChg chg="del">
          <ac:chgData name="Douglas" userId="fc1ca0206f3335ae" providerId="LiveId" clId="{9F0DD0C4-4DAF-448F-AA1D-9D954F2E0785}" dt="2022-12-12T02:33:20.345" v="1953" actId="21"/>
          <ac:spMkLst>
            <pc:docMk/>
            <pc:sldMk cId="163754956" sldId="374"/>
            <ac:spMk id="2" creationId="{B913AA74-AF7C-4327-B3C4-EE865B206FA9}"/>
          </ac:spMkLst>
        </pc:spChg>
        <pc:spChg chg="del">
          <ac:chgData name="Douglas" userId="fc1ca0206f3335ae" providerId="LiveId" clId="{9F0DD0C4-4DAF-448F-AA1D-9D954F2E0785}" dt="2022-12-12T02:33:15.893" v="1952" actId="21"/>
          <ac:spMkLst>
            <pc:docMk/>
            <pc:sldMk cId="163754956" sldId="374"/>
            <ac:spMk id="3" creationId="{93846887-7BDB-4C3C-B4A8-BEC101256BE1}"/>
          </ac:spMkLst>
        </pc:spChg>
        <pc:spChg chg="add mod">
          <ac:chgData name="Douglas" userId="fc1ca0206f3335ae" providerId="LiveId" clId="{9F0DD0C4-4DAF-448F-AA1D-9D954F2E0785}" dt="2022-12-12T02:04:06.762" v="598"/>
          <ac:spMkLst>
            <pc:docMk/>
            <pc:sldMk cId="163754956" sldId="374"/>
            <ac:spMk id="4" creationId="{E7FB41D4-37F8-9BC5-29A6-0CA10FF74E07}"/>
          </ac:spMkLst>
        </pc:spChg>
        <pc:spChg chg="add mod">
          <ac:chgData name="Douglas" userId="fc1ca0206f3335ae" providerId="LiveId" clId="{9F0DD0C4-4DAF-448F-AA1D-9D954F2E0785}" dt="2022-12-12T02:33:40.161" v="1955"/>
          <ac:spMkLst>
            <pc:docMk/>
            <pc:sldMk cId="163754956" sldId="374"/>
            <ac:spMk id="6" creationId="{CA723C22-C7A6-08AF-34E4-C68043F52A1E}"/>
          </ac:spMkLst>
        </pc:spChg>
        <pc:spChg chg="add mod">
          <ac:chgData name="Douglas" userId="fc1ca0206f3335ae" providerId="LiveId" clId="{9F0DD0C4-4DAF-448F-AA1D-9D954F2E0785}" dt="2022-12-12T02:37:08.793" v="1967" actId="20577"/>
          <ac:spMkLst>
            <pc:docMk/>
            <pc:sldMk cId="163754956" sldId="374"/>
            <ac:spMk id="8" creationId="{A79BA322-B844-7969-895A-62EFEE397D94}"/>
          </ac:spMkLst>
        </pc:spChg>
        <pc:spChg chg="del">
          <ac:chgData name="Douglas" userId="fc1ca0206f3335ae" providerId="LiveId" clId="{9F0DD0C4-4DAF-448F-AA1D-9D954F2E0785}" dt="2022-12-12T02:00:15.486" v="570" actId="21"/>
          <ac:spMkLst>
            <pc:docMk/>
            <pc:sldMk cId="163754956" sldId="374"/>
            <ac:spMk id="10" creationId="{CC48B105-392B-4F6C-BF87-8037AAA605EF}"/>
          </ac:spMkLst>
        </pc:spChg>
        <pc:spChg chg="del">
          <ac:chgData name="Douglas" userId="fc1ca0206f3335ae" providerId="LiveId" clId="{9F0DD0C4-4DAF-448F-AA1D-9D954F2E0785}" dt="2022-12-12T02:33:25.970" v="1954" actId="21"/>
          <ac:spMkLst>
            <pc:docMk/>
            <pc:sldMk cId="163754956" sldId="374"/>
            <ac:spMk id="16" creationId="{E1AE6577-4BC7-46F7-AA70-ED20D02422F6}"/>
          </ac:spMkLst>
        </pc:spChg>
        <pc:picChg chg="add mod">
          <ac:chgData name="Douglas" userId="fc1ca0206f3335ae" providerId="LiveId" clId="{9F0DD0C4-4DAF-448F-AA1D-9D954F2E0785}" dt="2022-12-12T03:12:15.679" v="2569" actId="1076"/>
          <ac:picMkLst>
            <pc:docMk/>
            <pc:sldMk cId="163754956" sldId="374"/>
            <ac:picMk id="7" creationId="{0555EDD5-758E-4C7B-FB50-47CD6809386E}"/>
          </ac:picMkLst>
        </pc:picChg>
      </pc:sldChg>
      <pc:sldChg chg="addSp delSp modSp mod">
        <pc:chgData name="Douglas" userId="fc1ca0206f3335ae" providerId="LiveId" clId="{9F0DD0C4-4DAF-448F-AA1D-9D954F2E0785}" dt="2022-12-12T12:53:15.303" v="17194"/>
        <pc:sldMkLst>
          <pc:docMk/>
          <pc:sldMk cId="2378780399" sldId="376"/>
        </pc:sldMkLst>
        <pc:spChg chg="del">
          <ac:chgData name="Douglas" userId="fc1ca0206f3335ae" providerId="LiveId" clId="{9F0DD0C4-4DAF-448F-AA1D-9D954F2E0785}" dt="2022-12-12T04:33:00.929" v="7052" actId="21"/>
          <ac:spMkLst>
            <pc:docMk/>
            <pc:sldMk cId="2378780399" sldId="376"/>
            <ac:spMk id="2" creationId="{23686F89-F4BB-402C-923F-C93605DE25EE}"/>
          </ac:spMkLst>
        </pc:spChg>
        <pc:spChg chg="del">
          <ac:chgData name="Douglas" userId="fc1ca0206f3335ae" providerId="LiveId" clId="{9F0DD0C4-4DAF-448F-AA1D-9D954F2E0785}" dt="2022-12-12T04:33:04.680" v="7053" actId="21"/>
          <ac:spMkLst>
            <pc:docMk/>
            <pc:sldMk cId="2378780399" sldId="376"/>
            <ac:spMk id="3" creationId="{C07AA40E-40D1-4F83-813F-F1A08983462A}"/>
          </ac:spMkLst>
        </pc:spChg>
        <pc:spChg chg="add mod">
          <ac:chgData name="Douglas" userId="fc1ca0206f3335ae" providerId="LiveId" clId="{9F0DD0C4-4DAF-448F-AA1D-9D954F2E0785}" dt="2022-12-12T02:04:47.473" v="604"/>
          <ac:spMkLst>
            <pc:docMk/>
            <pc:sldMk cId="2378780399" sldId="376"/>
            <ac:spMk id="4" creationId="{053FFF6A-FD0E-C844-4490-B6265F72EEF4}"/>
          </ac:spMkLst>
        </pc:spChg>
        <pc:spChg chg="del">
          <ac:chgData name="Douglas" userId="fc1ca0206f3335ae" providerId="LiveId" clId="{9F0DD0C4-4DAF-448F-AA1D-9D954F2E0785}" dt="2022-12-12T04:33:08.398" v="7054" actId="21"/>
          <ac:spMkLst>
            <pc:docMk/>
            <pc:sldMk cId="2378780399" sldId="376"/>
            <ac:spMk id="6" creationId="{AE4F1802-D2E5-4A93-A192-66229C0BCA7B}"/>
          </ac:spMkLst>
        </pc:spChg>
        <pc:spChg chg="add mod">
          <ac:chgData name="Douglas" userId="fc1ca0206f3335ae" providerId="LiveId" clId="{9F0DD0C4-4DAF-448F-AA1D-9D954F2E0785}" dt="2022-12-12T04:37:27.500" v="7375" actId="14100"/>
          <ac:spMkLst>
            <pc:docMk/>
            <pc:sldMk cId="2378780399" sldId="376"/>
            <ac:spMk id="7" creationId="{B4567DDE-A01F-29D4-802A-EFFCDE7342EC}"/>
          </ac:spMkLst>
        </pc:spChg>
        <pc:spChg chg="add mod">
          <ac:chgData name="Douglas" userId="fc1ca0206f3335ae" providerId="LiveId" clId="{9F0DD0C4-4DAF-448F-AA1D-9D954F2E0785}" dt="2022-12-12T12:52:57.780" v="17192"/>
          <ac:spMkLst>
            <pc:docMk/>
            <pc:sldMk cId="2378780399" sldId="376"/>
            <ac:spMk id="8" creationId="{DC22631E-627A-9649-8394-8120D3D02958}"/>
          </ac:spMkLst>
        </pc:spChg>
        <pc:spChg chg="add mod">
          <ac:chgData name="Douglas" userId="fc1ca0206f3335ae" providerId="LiveId" clId="{9F0DD0C4-4DAF-448F-AA1D-9D954F2E0785}" dt="2022-12-12T12:53:15.303" v="17194"/>
          <ac:spMkLst>
            <pc:docMk/>
            <pc:sldMk cId="2378780399" sldId="376"/>
            <ac:spMk id="9" creationId="{C56EA1A9-8026-40B1-8011-8E4B8C8E9BFA}"/>
          </ac:spMkLst>
        </pc:spChg>
        <pc:spChg chg="del">
          <ac:chgData name="Douglas" userId="fc1ca0206f3335ae" providerId="LiveId" clId="{9F0DD0C4-4DAF-448F-AA1D-9D954F2E0785}" dt="2022-12-12T02:00:58.040" v="576" actId="21"/>
          <ac:spMkLst>
            <pc:docMk/>
            <pc:sldMk cId="2378780399" sldId="376"/>
            <ac:spMk id="14" creationId="{48FF4E8C-DAFC-43D9-8B22-C665DB662014}"/>
          </ac:spMkLst>
        </pc:spChg>
      </pc:sldChg>
      <pc:sldChg chg="addSp delSp modSp mod">
        <pc:chgData name="Douglas" userId="fc1ca0206f3335ae" providerId="LiveId" clId="{9F0DD0C4-4DAF-448F-AA1D-9D954F2E0785}" dt="2022-12-12T12:51:11.607" v="17183"/>
        <pc:sldMkLst>
          <pc:docMk/>
          <pc:sldMk cId="93784639" sldId="382"/>
        </pc:sldMkLst>
        <pc:spChg chg="add mod">
          <ac:chgData name="Douglas" userId="fc1ca0206f3335ae" providerId="LiveId" clId="{9F0DD0C4-4DAF-448F-AA1D-9D954F2E0785}" dt="2022-12-12T02:04:12.886" v="599"/>
          <ac:spMkLst>
            <pc:docMk/>
            <pc:sldMk cId="93784639" sldId="382"/>
            <ac:spMk id="2" creationId="{2264D87A-B9F7-2A72-3955-082AFDCCED78}"/>
          </ac:spMkLst>
        </pc:spChg>
        <pc:spChg chg="add mod">
          <ac:chgData name="Douglas" userId="fc1ca0206f3335ae" providerId="LiveId" clId="{9F0DD0C4-4DAF-448F-AA1D-9D954F2E0785}" dt="2022-12-12T03:20:08.671" v="2768" actId="1076"/>
          <ac:spMkLst>
            <pc:docMk/>
            <pc:sldMk cId="93784639" sldId="382"/>
            <ac:spMk id="3" creationId="{FF58DB93-D50C-268B-F11C-CE280681F4DE}"/>
          </ac:spMkLst>
        </pc:spChg>
        <pc:spChg chg="del">
          <ac:chgData name="Douglas" userId="fc1ca0206f3335ae" providerId="LiveId" clId="{9F0DD0C4-4DAF-448F-AA1D-9D954F2E0785}" dt="2022-12-12T02:00:21.266" v="571" actId="21"/>
          <ac:spMkLst>
            <pc:docMk/>
            <pc:sldMk cId="93784639" sldId="382"/>
            <ac:spMk id="6" creationId="{4A88A18D-D687-4949-AC1A-892AF2E6426B}"/>
          </ac:spMkLst>
        </pc:spChg>
        <pc:spChg chg="del">
          <ac:chgData name="Douglas" userId="fc1ca0206f3335ae" providerId="LiveId" clId="{9F0DD0C4-4DAF-448F-AA1D-9D954F2E0785}" dt="2022-12-12T02:52:48.981" v="1969" actId="21"/>
          <ac:spMkLst>
            <pc:docMk/>
            <pc:sldMk cId="93784639" sldId="382"/>
            <ac:spMk id="8" creationId="{35284D3B-AFB6-4DA7-A719-DA2D22587D52}"/>
          </ac:spMkLst>
        </pc:spChg>
        <pc:spChg chg="del">
          <ac:chgData name="Douglas" userId="fc1ca0206f3335ae" providerId="LiveId" clId="{9F0DD0C4-4DAF-448F-AA1D-9D954F2E0785}" dt="2022-12-12T02:52:45.231" v="1968" actId="21"/>
          <ac:spMkLst>
            <pc:docMk/>
            <pc:sldMk cId="93784639" sldId="382"/>
            <ac:spMk id="10" creationId="{065C64B5-A8FA-442B-9141-1099A9183F2D}"/>
          </ac:spMkLst>
        </pc:spChg>
        <pc:spChg chg="add mod">
          <ac:chgData name="Douglas" userId="fc1ca0206f3335ae" providerId="LiveId" clId="{9F0DD0C4-4DAF-448F-AA1D-9D954F2E0785}" dt="2022-12-12T12:51:11.607" v="17183"/>
          <ac:spMkLst>
            <pc:docMk/>
            <pc:sldMk cId="93784639" sldId="382"/>
            <ac:spMk id="11" creationId="{7A43B81B-7A4B-1766-4897-AAD8FDDA6127}"/>
          </ac:spMkLst>
        </pc:spChg>
        <pc:spChg chg="del">
          <ac:chgData name="Douglas" userId="fc1ca0206f3335ae" providerId="LiveId" clId="{9F0DD0C4-4DAF-448F-AA1D-9D954F2E0785}" dt="2022-12-12T02:52:53.590" v="1970" actId="21"/>
          <ac:spMkLst>
            <pc:docMk/>
            <pc:sldMk cId="93784639" sldId="382"/>
            <ac:spMk id="12" creationId="{3B30B8E6-70F2-4127-A30A-FA5DF112E76D}"/>
          </ac:spMkLst>
        </pc:spChg>
        <pc:picChg chg="add mod">
          <ac:chgData name="Douglas" userId="fc1ca0206f3335ae" providerId="LiveId" clId="{9F0DD0C4-4DAF-448F-AA1D-9D954F2E0785}" dt="2022-12-12T03:09:07.247" v="2417" actId="1076"/>
          <ac:picMkLst>
            <pc:docMk/>
            <pc:sldMk cId="93784639" sldId="382"/>
            <ac:picMk id="4" creationId="{06233825-F964-4C23-F902-093BB27038B7}"/>
          </ac:picMkLst>
        </pc:picChg>
        <pc:picChg chg="add mod">
          <ac:chgData name="Douglas" userId="fc1ca0206f3335ae" providerId="LiveId" clId="{9F0DD0C4-4DAF-448F-AA1D-9D954F2E0785}" dt="2022-12-12T03:09:11.574" v="2418" actId="1076"/>
          <ac:picMkLst>
            <pc:docMk/>
            <pc:sldMk cId="93784639" sldId="382"/>
            <ac:picMk id="7" creationId="{1FE111FD-8AC3-CBE7-D560-333FCE0069B8}"/>
          </ac:picMkLst>
        </pc:picChg>
        <pc:picChg chg="add mod">
          <ac:chgData name="Douglas" userId="fc1ca0206f3335ae" providerId="LiveId" clId="{9F0DD0C4-4DAF-448F-AA1D-9D954F2E0785}" dt="2022-12-12T03:09:19.026" v="2420" actId="1076"/>
          <ac:picMkLst>
            <pc:docMk/>
            <pc:sldMk cId="93784639" sldId="382"/>
            <ac:picMk id="9" creationId="{040244A5-7465-4803-F8CF-95C19052230F}"/>
          </ac:picMkLst>
        </pc:picChg>
        <pc:picChg chg="add mod">
          <ac:chgData name="Douglas" userId="fc1ca0206f3335ae" providerId="LiveId" clId="{9F0DD0C4-4DAF-448F-AA1D-9D954F2E0785}" dt="2022-12-12T03:09:14.105" v="2419" actId="1076"/>
          <ac:picMkLst>
            <pc:docMk/>
            <pc:sldMk cId="93784639" sldId="382"/>
            <ac:picMk id="1026" creationId="{AAAB5C4F-B2AC-BFEF-73FF-8F8A47238ABB}"/>
          </ac:picMkLst>
        </pc:picChg>
      </pc:sldChg>
      <pc:sldChg chg="addSp delSp modSp mod">
        <pc:chgData name="Douglas" userId="fc1ca0206f3335ae" providerId="LiveId" clId="{9F0DD0C4-4DAF-448F-AA1D-9D954F2E0785}" dt="2022-12-12T12:51:41.880" v="17185"/>
        <pc:sldMkLst>
          <pc:docMk/>
          <pc:sldMk cId="2281187735" sldId="383"/>
        </pc:sldMkLst>
        <pc:spChg chg="add mod">
          <ac:chgData name="Douglas" userId="fc1ca0206f3335ae" providerId="LiveId" clId="{9F0DD0C4-4DAF-448F-AA1D-9D954F2E0785}" dt="2022-12-12T02:04:29.148" v="601"/>
          <ac:spMkLst>
            <pc:docMk/>
            <pc:sldMk cId="2281187735" sldId="383"/>
            <ac:spMk id="2" creationId="{17649E64-D43B-F1DB-1785-6934C395D3A9}"/>
          </ac:spMkLst>
        </pc:spChg>
        <pc:spChg chg="add mod">
          <ac:chgData name="Douglas" userId="fc1ca0206f3335ae" providerId="LiveId" clId="{9F0DD0C4-4DAF-448F-AA1D-9D954F2E0785}" dt="2022-12-12T03:29:58.341" v="3087"/>
          <ac:spMkLst>
            <pc:docMk/>
            <pc:sldMk cId="2281187735" sldId="383"/>
            <ac:spMk id="3" creationId="{E5BABA98-690D-9026-4E84-E2BACC417337}"/>
          </ac:spMkLst>
        </pc:spChg>
        <pc:spChg chg="add del mod">
          <ac:chgData name="Douglas" userId="fc1ca0206f3335ae" providerId="LiveId" clId="{9F0DD0C4-4DAF-448F-AA1D-9D954F2E0785}" dt="2022-12-12T03:34:56.841" v="3540" actId="21"/>
          <ac:spMkLst>
            <pc:docMk/>
            <pc:sldMk cId="2281187735" sldId="383"/>
            <ac:spMk id="4" creationId="{CB05DBB0-382C-A474-38DD-81B53E1A6808}"/>
          </ac:spMkLst>
        </pc:spChg>
        <pc:spChg chg="del">
          <ac:chgData name="Douglas" userId="fc1ca0206f3335ae" providerId="LiveId" clId="{9F0DD0C4-4DAF-448F-AA1D-9D954F2E0785}" dt="2022-12-12T02:00:35.997" v="573" actId="21"/>
          <ac:spMkLst>
            <pc:docMk/>
            <pc:sldMk cId="2281187735" sldId="383"/>
            <ac:spMk id="6" creationId="{4AA554E8-1C9D-429F-B5F9-1FA678F5ABF0}"/>
          </ac:spMkLst>
        </pc:spChg>
        <pc:spChg chg="add mod">
          <ac:chgData name="Douglas" userId="fc1ca0206f3335ae" providerId="LiveId" clId="{9F0DD0C4-4DAF-448F-AA1D-9D954F2E0785}" dt="2022-12-12T12:51:41.880" v="17185"/>
          <ac:spMkLst>
            <pc:docMk/>
            <pc:sldMk cId="2281187735" sldId="383"/>
            <ac:spMk id="7" creationId="{8EC739A0-0C47-A71A-7506-2C1907D40013}"/>
          </ac:spMkLst>
        </pc:spChg>
        <pc:spChg chg="del">
          <ac:chgData name="Douglas" userId="fc1ca0206f3335ae" providerId="LiveId" clId="{9F0DD0C4-4DAF-448F-AA1D-9D954F2E0785}" dt="2022-12-12T03:29:36.765" v="3085" actId="21"/>
          <ac:spMkLst>
            <pc:docMk/>
            <pc:sldMk cId="2281187735" sldId="383"/>
            <ac:spMk id="10" creationId="{20E84E77-5986-4353-8819-C9F72DE6ED66}"/>
          </ac:spMkLst>
        </pc:spChg>
        <pc:spChg chg="del">
          <ac:chgData name="Douglas" userId="fc1ca0206f3335ae" providerId="LiveId" clId="{9F0DD0C4-4DAF-448F-AA1D-9D954F2E0785}" dt="2022-12-12T03:29:40.733" v="3086" actId="21"/>
          <ac:spMkLst>
            <pc:docMk/>
            <pc:sldMk cId="2281187735" sldId="383"/>
            <ac:spMk id="14" creationId="{A4DB64F6-4690-4E75-9BD1-01C304C5D67D}"/>
          </ac:spMkLst>
        </pc:spChg>
        <pc:picChg chg="add mod">
          <ac:chgData name="Douglas" userId="fc1ca0206f3335ae" providerId="LiveId" clId="{9F0DD0C4-4DAF-448F-AA1D-9D954F2E0785}" dt="2022-12-12T03:53:43.769" v="3847" actId="1076"/>
          <ac:picMkLst>
            <pc:docMk/>
            <pc:sldMk cId="2281187735" sldId="383"/>
            <ac:picMk id="8" creationId="{84FE66AE-DC57-4D0B-0764-43ED4E549BD5}"/>
          </ac:picMkLst>
        </pc:picChg>
        <pc:picChg chg="add mod">
          <ac:chgData name="Douglas" userId="fc1ca0206f3335ae" providerId="LiveId" clId="{9F0DD0C4-4DAF-448F-AA1D-9D954F2E0785}" dt="2022-12-12T03:53:52.815" v="3849" actId="1076"/>
          <ac:picMkLst>
            <pc:docMk/>
            <pc:sldMk cId="2281187735" sldId="383"/>
            <ac:picMk id="9" creationId="{21CED380-E87A-33DC-DEE1-4C6FCF49B685}"/>
          </ac:picMkLst>
        </pc:picChg>
      </pc:sldChg>
      <pc:sldChg chg="addSp delSp modSp mod">
        <pc:chgData name="Douglas" userId="fc1ca0206f3335ae" providerId="LiveId" clId="{9F0DD0C4-4DAF-448F-AA1D-9D954F2E0785}" dt="2022-12-12T12:52:10.013" v="17188"/>
        <pc:sldMkLst>
          <pc:docMk/>
          <pc:sldMk cId="135820481" sldId="384"/>
        </pc:sldMkLst>
        <pc:spChg chg="add mod">
          <ac:chgData name="Douglas" userId="fc1ca0206f3335ae" providerId="LiveId" clId="{9F0DD0C4-4DAF-448F-AA1D-9D954F2E0785}" dt="2022-12-12T02:04:36.445" v="602"/>
          <ac:spMkLst>
            <pc:docMk/>
            <pc:sldMk cId="135820481" sldId="384"/>
            <ac:spMk id="2" creationId="{B6141131-F9BE-353B-9AE4-0699F58313CC}"/>
          </ac:spMkLst>
        </pc:spChg>
        <pc:spChg chg="add mod">
          <ac:chgData name="Douglas" userId="fc1ca0206f3335ae" providerId="LiveId" clId="{9F0DD0C4-4DAF-448F-AA1D-9D954F2E0785}" dt="2022-12-12T03:55:08.143" v="3853"/>
          <ac:spMkLst>
            <pc:docMk/>
            <pc:sldMk cId="135820481" sldId="384"/>
            <ac:spMk id="3" creationId="{58235673-0D84-5E05-F2C2-4C2F08D9A310}"/>
          </ac:spMkLst>
        </pc:spChg>
        <pc:spChg chg="add mod">
          <ac:chgData name="Douglas" userId="fc1ca0206f3335ae" providerId="LiveId" clId="{9F0DD0C4-4DAF-448F-AA1D-9D954F2E0785}" dt="2022-12-12T12:51:57.174" v="17186"/>
          <ac:spMkLst>
            <pc:docMk/>
            <pc:sldMk cId="135820481" sldId="384"/>
            <ac:spMk id="4" creationId="{2F62D87E-A607-0E4A-2A5D-CBBEB6C15C2A}"/>
          </ac:spMkLst>
        </pc:spChg>
        <pc:spChg chg="del">
          <ac:chgData name="Douglas" userId="fc1ca0206f3335ae" providerId="LiveId" clId="{9F0DD0C4-4DAF-448F-AA1D-9D954F2E0785}" dt="2022-12-12T02:00:44.636" v="574" actId="21"/>
          <ac:spMkLst>
            <pc:docMk/>
            <pc:sldMk cId="135820481" sldId="384"/>
            <ac:spMk id="6" creationId="{48197F5E-5330-422E-A1E0-1F0662DADDB8}"/>
          </ac:spMkLst>
        </pc:spChg>
        <pc:spChg chg="add mod">
          <ac:chgData name="Douglas" userId="fc1ca0206f3335ae" providerId="LiveId" clId="{9F0DD0C4-4DAF-448F-AA1D-9D954F2E0785}" dt="2022-12-12T12:52:10.013" v="17188"/>
          <ac:spMkLst>
            <pc:docMk/>
            <pc:sldMk cId="135820481" sldId="384"/>
            <ac:spMk id="7" creationId="{AEC8F43B-6F7E-751B-DBB2-072D49490DCA}"/>
          </ac:spMkLst>
        </pc:spChg>
        <pc:spChg chg="del">
          <ac:chgData name="Douglas" userId="fc1ca0206f3335ae" providerId="LiveId" clId="{9F0DD0C4-4DAF-448F-AA1D-9D954F2E0785}" dt="2022-12-12T03:54:45.132" v="3850" actId="21"/>
          <ac:spMkLst>
            <pc:docMk/>
            <pc:sldMk cId="135820481" sldId="384"/>
            <ac:spMk id="8" creationId="{130521ED-1566-46B4-BBFC-0D5ED7CDA2B0}"/>
          </ac:spMkLst>
        </pc:spChg>
        <pc:spChg chg="del">
          <ac:chgData name="Douglas" userId="fc1ca0206f3335ae" providerId="LiveId" clId="{9F0DD0C4-4DAF-448F-AA1D-9D954F2E0785}" dt="2022-12-12T03:54:47.959" v="3851" actId="21"/>
          <ac:spMkLst>
            <pc:docMk/>
            <pc:sldMk cId="135820481" sldId="384"/>
            <ac:spMk id="10" creationId="{0DFA13B2-3161-4D28-B1BD-4CDB6DA2807A}"/>
          </ac:spMkLst>
        </pc:spChg>
        <pc:spChg chg="del">
          <ac:chgData name="Douglas" userId="fc1ca0206f3335ae" providerId="LiveId" clId="{9F0DD0C4-4DAF-448F-AA1D-9D954F2E0785}" dt="2022-12-12T03:54:51.880" v="3852" actId="21"/>
          <ac:spMkLst>
            <pc:docMk/>
            <pc:sldMk cId="135820481" sldId="384"/>
            <ac:spMk id="12" creationId="{16F5C10A-A098-4087-83FD-43EA8723C757}"/>
          </ac:spMkLst>
        </pc:spChg>
      </pc:sldChg>
      <pc:sldChg chg="addSp delSp modSp mod">
        <pc:chgData name="Douglas" userId="fc1ca0206f3335ae" providerId="LiveId" clId="{9F0DD0C4-4DAF-448F-AA1D-9D954F2E0785}" dt="2022-12-12T16:14:37.277" v="26684" actId="20577"/>
        <pc:sldMkLst>
          <pc:docMk/>
          <pc:sldMk cId="1835116257" sldId="385"/>
        </pc:sldMkLst>
        <pc:spChg chg="add mod">
          <ac:chgData name="Douglas" userId="fc1ca0206f3335ae" providerId="LiveId" clId="{9F0DD0C4-4DAF-448F-AA1D-9D954F2E0785}" dt="2022-12-12T02:04:41.334" v="603"/>
          <ac:spMkLst>
            <pc:docMk/>
            <pc:sldMk cId="1835116257" sldId="385"/>
            <ac:spMk id="2" creationId="{EA432E10-DD82-4A3F-A22A-837516315561}"/>
          </ac:spMkLst>
        </pc:spChg>
        <pc:spChg chg="add mod">
          <ac:chgData name="Douglas" userId="fc1ca0206f3335ae" providerId="LiveId" clId="{9F0DD0C4-4DAF-448F-AA1D-9D954F2E0785}" dt="2022-12-12T04:08:43.036" v="5357"/>
          <ac:spMkLst>
            <pc:docMk/>
            <pc:sldMk cId="1835116257" sldId="385"/>
            <ac:spMk id="3" creationId="{2DDC70BD-BBFD-ED72-8C3F-45BF88ED043B}"/>
          </ac:spMkLst>
        </pc:spChg>
        <pc:spChg chg="add del mod">
          <ac:chgData name="Douglas" userId="fc1ca0206f3335ae" providerId="LiveId" clId="{9F0DD0C4-4DAF-448F-AA1D-9D954F2E0785}" dt="2022-12-12T04:12:50.327" v="5625" actId="21"/>
          <ac:spMkLst>
            <pc:docMk/>
            <pc:sldMk cId="1835116257" sldId="385"/>
            <ac:spMk id="4" creationId="{2007B9DD-B488-9AD2-AE37-4C9872AAC21E}"/>
          </ac:spMkLst>
        </pc:spChg>
        <pc:spChg chg="del">
          <ac:chgData name="Douglas" userId="fc1ca0206f3335ae" providerId="LiveId" clId="{9F0DD0C4-4DAF-448F-AA1D-9D954F2E0785}" dt="2022-12-12T02:00:51.620" v="575" actId="21"/>
          <ac:spMkLst>
            <pc:docMk/>
            <pc:sldMk cId="1835116257" sldId="385"/>
            <ac:spMk id="6" creationId="{F714DCD2-9B37-46EF-8C67-4AE8F83DCE74}"/>
          </ac:spMkLst>
        </pc:spChg>
        <pc:spChg chg="add mod">
          <ac:chgData name="Douglas" userId="fc1ca0206f3335ae" providerId="LiveId" clId="{9F0DD0C4-4DAF-448F-AA1D-9D954F2E0785}" dt="2022-12-12T12:52:21.895" v="17189"/>
          <ac:spMkLst>
            <pc:docMk/>
            <pc:sldMk cId="1835116257" sldId="385"/>
            <ac:spMk id="7" creationId="{C71C99E2-48AC-B06B-B197-4A5FDEA89AA5}"/>
          </ac:spMkLst>
        </pc:spChg>
        <pc:spChg chg="add del">
          <ac:chgData name="Douglas" userId="fc1ca0206f3335ae" providerId="LiveId" clId="{9F0DD0C4-4DAF-448F-AA1D-9D954F2E0785}" dt="2022-12-12T04:08:03.979" v="5353" actId="21"/>
          <ac:spMkLst>
            <pc:docMk/>
            <pc:sldMk cId="1835116257" sldId="385"/>
            <ac:spMk id="8" creationId="{135662EA-EBB1-41F6-A2E8-253963E132F0}"/>
          </ac:spMkLst>
        </pc:spChg>
        <pc:spChg chg="add mod">
          <ac:chgData name="Douglas" userId="fc1ca0206f3335ae" providerId="LiveId" clId="{9F0DD0C4-4DAF-448F-AA1D-9D954F2E0785}" dt="2022-12-12T16:14:37.277" v="26684" actId="20577"/>
          <ac:spMkLst>
            <pc:docMk/>
            <pc:sldMk cId="1835116257" sldId="385"/>
            <ac:spMk id="9" creationId="{BDC2571C-068E-9C46-5E9F-C530E3D2C323}"/>
          </ac:spMkLst>
        </pc:spChg>
        <pc:spChg chg="add del">
          <ac:chgData name="Douglas" userId="fc1ca0206f3335ae" providerId="LiveId" clId="{9F0DD0C4-4DAF-448F-AA1D-9D954F2E0785}" dt="2022-12-12T04:08:07.884" v="5354" actId="21"/>
          <ac:spMkLst>
            <pc:docMk/>
            <pc:sldMk cId="1835116257" sldId="385"/>
            <ac:spMk id="10" creationId="{307EB09C-74BB-4BB8-ABFA-CE90B06F5A5D}"/>
          </ac:spMkLst>
        </pc:spChg>
        <pc:spChg chg="add del">
          <ac:chgData name="Douglas" userId="fc1ca0206f3335ae" providerId="LiveId" clId="{9F0DD0C4-4DAF-448F-AA1D-9D954F2E0785}" dt="2022-12-12T04:08:12.180" v="5355" actId="21"/>
          <ac:spMkLst>
            <pc:docMk/>
            <pc:sldMk cId="1835116257" sldId="385"/>
            <ac:spMk id="12" creationId="{F5314B2B-7B5F-4767-9EDF-47FD863D3273}"/>
          </ac:spMkLst>
        </pc:spChg>
        <pc:spChg chg="del">
          <ac:chgData name="Douglas" userId="fc1ca0206f3335ae" providerId="LiveId" clId="{9F0DD0C4-4DAF-448F-AA1D-9D954F2E0785}" dt="2022-12-12T04:08:16.258" v="5356" actId="21"/>
          <ac:spMkLst>
            <pc:docMk/>
            <pc:sldMk cId="1835116257" sldId="385"/>
            <ac:spMk id="14" creationId="{3F549CC2-AC42-47B9-AF98-A73A26B54CAE}"/>
          </ac:spMkLst>
        </pc:spChg>
      </pc:sldChg>
      <pc:sldChg chg="addSp delSp modSp mod">
        <pc:chgData name="Douglas" userId="fc1ca0206f3335ae" providerId="LiveId" clId="{9F0DD0C4-4DAF-448F-AA1D-9D954F2E0785}" dt="2022-12-12T16:16:27.638" v="26694" actId="20577"/>
        <pc:sldMkLst>
          <pc:docMk/>
          <pc:sldMk cId="483179351" sldId="386"/>
        </pc:sldMkLst>
        <pc:spChg chg="add mod">
          <ac:chgData name="Douglas" userId="fc1ca0206f3335ae" providerId="LiveId" clId="{9F0DD0C4-4DAF-448F-AA1D-9D954F2E0785}" dt="2022-12-12T02:04:55.832" v="605"/>
          <ac:spMkLst>
            <pc:docMk/>
            <pc:sldMk cId="483179351" sldId="386"/>
            <ac:spMk id="2" creationId="{569D8CC2-85AC-BADC-1459-007F69075B5D}"/>
          </ac:spMkLst>
        </pc:spChg>
        <pc:spChg chg="add mod">
          <ac:chgData name="Douglas" userId="fc1ca0206f3335ae" providerId="LiveId" clId="{9F0DD0C4-4DAF-448F-AA1D-9D954F2E0785}" dt="2022-12-12T04:42:18.868" v="7962"/>
          <ac:spMkLst>
            <pc:docMk/>
            <pc:sldMk cId="483179351" sldId="386"/>
            <ac:spMk id="3" creationId="{A2E3DFDE-92BF-3AD8-57DD-CBA549B363F1}"/>
          </ac:spMkLst>
        </pc:spChg>
        <pc:spChg chg="add mod">
          <ac:chgData name="Douglas" userId="fc1ca0206f3335ae" providerId="LiveId" clId="{9F0DD0C4-4DAF-448F-AA1D-9D954F2E0785}" dt="2022-12-12T16:15:52.032" v="26689" actId="20577"/>
          <ac:spMkLst>
            <pc:docMk/>
            <pc:sldMk cId="483179351" sldId="386"/>
            <ac:spMk id="4" creationId="{B26489F5-D0B9-28B5-9FFE-2023908FA3DF}"/>
          </ac:spMkLst>
        </pc:spChg>
        <pc:spChg chg="del">
          <ac:chgData name="Douglas" userId="fc1ca0206f3335ae" providerId="LiveId" clId="{9F0DD0C4-4DAF-448F-AA1D-9D954F2E0785}" dt="2022-12-12T02:01:03.211" v="577" actId="21"/>
          <ac:spMkLst>
            <pc:docMk/>
            <pc:sldMk cId="483179351" sldId="386"/>
            <ac:spMk id="6" creationId="{971784DA-3F33-419B-B770-700B9C6E5097}"/>
          </ac:spMkLst>
        </pc:spChg>
        <pc:spChg chg="add mod">
          <ac:chgData name="Douglas" userId="fc1ca0206f3335ae" providerId="LiveId" clId="{9F0DD0C4-4DAF-448F-AA1D-9D954F2E0785}" dt="2022-12-12T16:16:27.638" v="26694" actId="20577"/>
          <ac:spMkLst>
            <pc:docMk/>
            <pc:sldMk cId="483179351" sldId="386"/>
            <ac:spMk id="7" creationId="{497B50B8-5E74-1DFB-3D6B-44AB1E99C6D1}"/>
          </ac:spMkLst>
        </pc:spChg>
        <pc:spChg chg="del">
          <ac:chgData name="Douglas" userId="fc1ca0206f3335ae" providerId="LiveId" clId="{9F0DD0C4-4DAF-448F-AA1D-9D954F2E0785}" dt="2022-12-12T04:37:40.169" v="7376" actId="21"/>
          <ac:spMkLst>
            <pc:docMk/>
            <pc:sldMk cId="483179351" sldId="386"/>
            <ac:spMk id="8" creationId="{272B38C7-5B14-4F68-91F7-780AEAED6532}"/>
          </ac:spMkLst>
        </pc:spChg>
        <pc:spChg chg="del">
          <ac:chgData name="Douglas" userId="fc1ca0206f3335ae" providerId="LiveId" clId="{9F0DD0C4-4DAF-448F-AA1D-9D954F2E0785}" dt="2022-12-12T04:37:44.184" v="7377" actId="21"/>
          <ac:spMkLst>
            <pc:docMk/>
            <pc:sldMk cId="483179351" sldId="386"/>
            <ac:spMk id="10" creationId="{2766C5D8-F5F5-46FD-8F2B-7348F5C8C61D}"/>
          </ac:spMkLst>
        </pc:spChg>
        <pc:spChg chg="del">
          <ac:chgData name="Douglas" userId="fc1ca0206f3335ae" providerId="LiveId" clId="{9F0DD0C4-4DAF-448F-AA1D-9D954F2E0785}" dt="2022-12-12T04:37:47.653" v="7378" actId="21"/>
          <ac:spMkLst>
            <pc:docMk/>
            <pc:sldMk cId="483179351" sldId="386"/>
            <ac:spMk id="12" creationId="{ECC02196-FDCF-4479-A8BF-35B84AC02E61}"/>
          </ac:spMkLst>
        </pc:spChg>
      </pc:sldChg>
      <pc:sldChg chg="addSp delSp modSp mod">
        <pc:chgData name="Douglas" userId="fc1ca0206f3335ae" providerId="LiveId" clId="{9F0DD0C4-4DAF-448F-AA1D-9D954F2E0785}" dt="2022-12-12T16:17:25.650" v="26728" actId="20577"/>
        <pc:sldMkLst>
          <pc:docMk/>
          <pc:sldMk cId="4077772633" sldId="387"/>
        </pc:sldMkLst>
        <pc:spChg chg="add mod">
          <ac:chgData name="Douglas" userId="fc1ca0206f3335ae" providerId="LiveId" clId="{9F0DD0C4-4DAF-448F-AA1D-9D954F2E0785}" dt="2022-12-12T02:05:03.455" v="606"/>
          <ac:spMkLst>
            <pc:docMk/>
            <pc:sldMk cId="4077772633" sldId="387"/>
            <ac:spMk id="2" creationId="{9340F838-284C-210C-9367-E5EBBB1099AB}"/>
          </ac:spMkLst>
        </pc:spChg>
        <pc:spChg chg="add mod">
          <ac:chgData name="Douglas" userId="fc1ca0206f3335ae" providerId="LiveId" clId="{9F0DD0C4-4DAF-448F-AA1D-9D954F2E0785}" dt="2022-12-12T04:51:24.130" v="8873"/>
          <ac:spMkLst>
            <pc:docMk/>
            <pc:sldMk cId="4077772633" sldId="387"/>
            <ac:spMk id="3" creationId="{2165F75E-3C1E-A559-2D64-299167A8FBE2}"/>
          </ac:spMkLst>
        </pc:spChg>
        <pc:spChg chg="add mod">
          <ac:chgData name="Douglas" userId="fc1ca0206f3335ae" providerId="LiveId" clId="{9F0DD0C4-4DAF-448F-AA1D-9D954F2E0785}" dt="2022-12-12T16:17:25.650" v="26728" actId="20577"/>
          <ac:spMkLst>
            <pc:docMk/>
            <pc:sldMk cId="4077772633" sldId="387"/>
            <ac:spMk id="4" creationId="{67780A13-A586-A88F-E687-F26A93CC693D}"/>
          </ac:spMkLst>
        </pc:spChg>
        <pc:spChg chg="add mod">
          <ac:chgData name="Douglas" userId="fc1ca0206f3335ae" providerId="LiveId" clId="{9F0DD0C4-4DAF-448F-AA1D-9D954F2E0785}" dt="2022-12-12T12:54:05.740" v="17200"/>
          <ac:spMkLst>
            <pc:docMk/>
            <pc:sldMk cId="4077772633" sldId="387"/>
            <ac:spMk id="6" creationId="{D37B7DE7-A2EF-5D14-5B73-8E97BB593D97}"/>
          </ac:spMkLst>
        </pc:spChg>
        <pc:spChg chg="del">
          <ac:chgData name="Douglas" userId="fc1ca0206f3335ae" providerId="LiveId" clId="{9F0DD0C4-4DAF-448F-AA1D-9D954F2E0785}" dt="2022-12-12T04:51:00.275" v="8870" actId="21"/>
          <ac:spMkLst>
            <pc:docMk/>
            <pc:sldMk cId="4077772633" sldId="387"/>
            <ac:spMk id="7" creationId="{E4FC1852-9615-41A6-8656-8D95A8AB34CF}"/>
          </ac:spMkLst>
        </pc:spChg>
        <pc:spChg chg="del">
          <ac:chgData name="Douglas" userId="fc1ca0206f3335ae" providerId="LiveId" clId="{9F0DD0C4-4DAF-448F-AA1D-9D954F2E0785}" dt="2022-12-12T04:51:03.243" v="8871" actId="21"/>
          <ac:spMkLst>
            <pc:docMk/>
            <pc:sldMk cId="4077772633" sldId="387"/>
            <ac:spMk id="9" creationId="{0A938EDB-78CB-4CC1-9D2D-A6610AFACDB8}"/>
          </ac:spMkLst>
        </pc:spChg>
        <pc:spChg chg="del">
          <ac:chgData name="Douglas" userId="fc1ca0206f3335ae" providerId="LiveId" clId="{9F0DD0C4-4DAF-448F-AA1D-9D954F2E0785}" dt="2022-12-12T04:51:07.384" v="8872" actId="21"/>
          <ac:spMkLst>
            <pc:docMk/>
            <pc:sldMk cId="4077772633" sldId="387"/>
            <ac:spMk id="11" creationId="{09CB2E37-CCDF-4A86-819B-9792E796E8DE}"/>
          </ac:spMkLst>
        </pc:spChg>
        <pc:spChg chg="del">
          <ac:chgData name="Douglas" userId="fc1ca0206f3335ae" providerId="LiveId" clId="{9F0DD0C4-4DAF-448F-AA1D-9D954F2E0785}" dt="2022-12-12T02:01:08.522" v="578" actId="21"/>
          <ac:spMkLst>
            <pc:docMk/>
            <pc:sldMk cId="4077772633" sldId="387"/>
            <ac:spMk id="12" creationId="{960C555A-DEDB-4B2A-B81E-E349528066FF}"/>
          </ac:spMkLst>
        </pc:spChg>
      </pc:sldChg>
      <pc:sldChg chg="addSp delSp modSp mod">
        <pc:chgData name="Douglas" userId="fc1ca0206f3335ae" providerId="LiveId" clId="{9F0DD0C4-4DAF-448F-AA1D-9D954F2E0785}" dt="2022-12-12T16:26:17.557" v="27296" actId="20577"/>
        <pc:sldMkLst>
          <pc:docMk/>
          <pc:sldMk cId="992285079" sldId="388"/>
        </pc:sldMkLst>
        <pc:spChg chg="del">
          <ac:chgData name="Douglas" userId="fc1ca0206f3335ae" providerId="LiveId" clId="{9F0DD0C4-4DAF-448F-AA1D-9D954F2E0785}" dt="2022-12-12T05:00:21.468" v="9947" actId="21"/>
          <ac:spMkLst>
            <pc:docMk/>
            <pc:sldMk cId="992285079" sldId="388"/>
            <ac:spMk id="2" creationId="{5D5828A8-5CEA-4239-90F5-B59A58BCBDA0}"/>
          </ac:spMkLst>
        </pc:spChg>
        <pc:spChg chg="del">
          <ac:chgData name="Douglas" userId="fc1ca0206f3335ae" providerId="LiveId" clId="{9F0DD0C4-4DAF-448F-AA1D-9D954F2E0785}" dt="2022-12-12T05:00:25.483" v="9948" actId="21"/>
          <ac:spMkLst>
            <pc:docMk/>
            <pc:sldMk cId="992285079" sldId="388"/>
            <ac:spMk id="3" creationId="{DEB2A185-AE11-4767-A8A5-75B1346B3DC1}"/>
          </ac:spMkLst>
        </pc:spChg>
        <pc:spChg chg="add mod">
          <ac:chgData name="Douglas" userId="fc1ca0206f3335ae" providerId="LiveId" clId="{9F0DD0C4-4DAF-448F-AA1D-9D954F2E0785}" dt="2022-12-12T02:05:12.968" v="607"/>
          <ac:spMkLst>
            <pc:docMk/>
            <pc:sldMk cId="992285079" sldId="388"/>
            <ac:spMk id="4" creationId="{4485552C-0B59-9711-69D5-ED8A62BA7AF4}"/>
          </ac:spMkLst>
        </pc:spChg>
        <pc:spChg chg="del">
          <ac:chgData name="Douglas" userId="fc1ca0206f3335ae" providerId="LiveId" clId="{9F0DD0C4-4DAF-448F-AA1D-9D954F2E0785}" dt="2022-12-12T02:01:14.208" v="579" actId="21"/>
          <ac:spMkLst>
            <pc:docMk/>
            <pc:sldMk cId="992285079" sldId="388"/>
            <ac:spMk id="6" creationId="{A983A306-7A00-4338-B81B-FD324EC719F5}"/>
          </ac:spMkLst>
        </pc:spChg>
        <pc:spChg chg="add mod">
          <ac:chgData name="Douglas" userId="fc1ca0206f3335ae" providerId="LiveId" clId="{9F0DD0C4-4DAF-448F-AA1D-9D954F2E0785}" dt="2022-12-12T05:01:22.543" v="10054" actId="20577"/>
          <ac:spMkLst>
            <pc:docMk/>
            <pc:sldMk cId="992285079" sldId="388"/>
            <ac:spMk id="7" creationId="{29FA59CD-EA6D-9CB7-568E-E6BC85DEE841}"/>
          </ac:spMkLst>
        </pc:spChg>
        <pc:spChg chg="add mod">
          <ac:chgData name="Douglas" userId="fc1ca0206f3335ae" providerId="LiveId" clId="{9F0DD0C4-4DAF-448F-AA1D-9D954F2E0785}" dt="2022-12-12T16:20:48.339" v="26862" actId="20577"/>
          <ac:spMkLst>
            <pc:docMk/>
            <pc:sldMk cId="992285079" sldId="388"/>
            <ac:spMk id="8" creationId="{4D7E045F-B993-AE6D-8D3D-2760B8EDF693}"/>
          </ac:spMkLst>
        </pc:spChg>
        <pc:spChg chg="del">
          <ac:chgData name="Douglas" userId="fc1ca0206f3335ae" providerId="LiveId" clId="{9F0DD0C4-4DAF-448F-AA1D-9D954F2E0785}" dt="2022-12-12T05:00:28.763" v="9949" actId="21"/>
          <ac:spMkLst>
            <pc:docMk/>
            <pc:sldMk cId="992285079" sldId="388"/>
            <ac:spMk id="9" creationId="{F8E9A20B-1A7A-46A7-9B4A-8FCC5F70BB9B}"/>
          </ac:spMkLst>
        </pc:spChg>
        <pc:spChg chg="add del mod">
          <ac:chgData name="Douglas" userId="fc1ca0206f3335ae" providerId="LiveId" clId="{9F0DD0C4-4DAF-448F-AA1D-9D954F2E0785}" dt="2022-12-12T05:15:34.240" v="10996" actId="21"/>
          <ac:spMkLst>
            <pc:docMk/>
            <pc:sldMk cId="992285079" sldId="388"/>
            <ac:spMk id="10" creationId="{1511B09F-9B20-93C2-AC11-0A56C222BBB7}"/>
          </ac:spMkLst>
        </pc:spChg>
        <pc:spChg chg="add mod">
          <ac:chgData name="Douglas" userId="fc1ca0206f3335ae" providerId="LiveId" clId="{9F0DD0C4-4DAF-448F-AA1D-9D954F2E0785}" dt="2022-12-12T16:26:17.557" v="27296" actId="20577"/>
          <ac:spMkLst>
            <pc:docMk/>
            <pc:sldMk cId="992285079" sldId="388"/>
            <ac:spMk id="11" creationId="{20F661B2-3898-77B8-3217-6DEF910F0FD0}"/>
          </ac:spMkLst>
        </pc:spChg>
      </pc:sldChg>
      <pc:sldChg chg="addSp delSp modSp mod">
        <pc:chgData name="Douglas" userId="fc1ca0206f3335ae" providerId="LiveId" clId="{9F0DD0C4-4DAF-448F-AA1D-9D954F2E0785}" dt="2022-12-12T12:55:26.940" v="17206"/>
        <pc:sldMkLst>
          <pc:docMk/>
          <pc:sldMk cId="355621008" sldId="389"/>
        </pc:sldMkLst>
        <pc:spChg chg="add mod">
          <ac:chgData name="Douglas" userId="fc1ca0206f3335ae" providerId="LiveId" clId="{9F0DD0C4-4DAF-448F-AA1D-9D954F2E0785}" dt="2022-12-12T02:05:18.624" v="608"/>
          <ac:spMkLst>
            <pc:docMk/>
            <pc:sldMk cId="355621008" sldId="389"/>
            <ac:spMk id="2" creationId="{D76F1DCD-A67F-7C3B-BB74-0FB8A9157373}"/>
          </ac:spMkLst>
        </pc:spChg>
        <pc:spChg chg="add mod">
          <ac:chgData name="Douglas" userId="fc1ca0206f3335ae" providerId="LiveId" clId="{9F0DD0C4-4DAF-448F-AA1D-9D954F2E0785}" dt="2022-12-12T05:16:11.954" v="11000" actId="1076"/>
          <ac:spMkLst>
            <pc:docMk/>
            <pc:sldMk cId="355621008" sldId="389"/>
            <ac:spMk id="3" creationId="{9334301E-6F73-B86D-7720-BC7F60CFB12E}"/>
          </ac:spMkLst>
        </pc:spChg>
        <pc:spChg chg="add del mod">
          <ac:chgData name="Douglas" userId="fc1ca0206f3335ae" providerId="LiveId" clId="{9F0DD0C4-4DAF-448F-AA1D-9D954F2E0785}" dt="2022-12-12T05:18:57.099" v="11470" actId="21"/>
          <ac:spMkLst>
            <pc:docMk/>
            <pc:sldMk cId="355621008" sldId="389"/>
            <ac:spMk id="4" creationId="{39811BD4-91CE-2316-74C0-B90BE4C15A7D}"/>
          </ac:spMkLst>
        </pc:spChg>
        <pc:spChg chg="del">
          <ac:chgData name="Douglas" userId="fc1ca0206f3335ae" providerId="LiveId" clId="{9F0DD0C4-4DAF-448F-AA1D-9D954F2E0785}" dt="2022-12-12T02:01:30.111" v="580" actId="21"/>
          <ac:spMkLst>
            <pc:docMk/>
            <pc:sldMk cId="355621008" sldId="389"/>
            <ac:spMk id="6" creationId="{EB2DA22B-C3E9-48A1-9143-E4ED2E4FCB93}"/>
          </ac:spMkLst>
        </pc:spChg>
        <pc:spChg chg="add mod">
          <ac:chgData name="Douglas" userId="fc1ca0206f3335ae" providerId="LiveId" clId="{9F0DD0C4-4DAF-448F-AA1D-9D954F2E0785}" dt="2022-12-12T12:55:16.139" v="17204"/>
          <ac:spMkLst>
            <pc:docMk/>
            <pc:sldMk cId="355621008" sldId="389"/>
            <ac:spMk id="7" creationId="{AF8E63F8-E386-24BB-4F5E-BA07C350D357}"/>
          </ac:spMkLst>
        </pc:spChg>
        <pc:spChg chg="del">
          <ac:chgData name="Douglas" userId="fc1ca0206f3335ae" providerId="LiveId" clId="{9F0DD0C4-4DAF-448F-AA1D-9D954F2E0785}" dt="2022-12-12T05:15:49.050" v="10997" actId="21"/>
          <ac:spMkLst>
            <pc:docMk/>
            <pc:sldMk cId="355621008" sldId="389"/>
            <ac:spMk id="8" creationId="{6F8CEDDE-11C5-4D88-B94E-132DC8C28428}"/>
          </ac:spMkLst>
        </pc:spChg>
        <pc:spChg chg="add mod">
          <ac:chgData name="Douglas" userId="fc1ca0206f3335ae" providerId="LiveId" clId="{9F0DD0C4-4DAF-448F-AA1D-9D954F2E0785}" dt="2022-12-12T12:55:26.940" v="17206"/>
          <ac:spMkLst>
            <pc:docMk/>
            <pc:sldMk cId="355621008" sldId="389"/>
            <ac:spMk id="9" creationId="{28C967C5-5774-FC1D-1E69-E00017415EAE}"/>
          </ac:spMkLst>
        </pc:spChg>
        <pc:spChg chg="del">
          <ac:chgData name="Douglas" userId="fc1ca0206f3335ae" providerId="LiveId" clId="{9F0DD0C4-4DAF-448F-AA1D-9D954F2E0785}" dt="2022-12-12T05:15:49.050" v="10997" actId="21"/>
          <ac:spMkLst>
            <pc:docMk/>
            <pc:sldMk cId="355621008" sldId="389"/>
            <ac:spMk id="10" creationId="{12B7CB4A-BA53-47C1-91D9-E7AE7EC61321}"/>
          </ac:spMkLst>
        </pc:spChg>
        <pc:spChg chg="del">
          <ac:chgData name="Douglas" userId="fc1ca0206f3335ae" providerId="LiveId" clId="{9F0DD0C4-4DAF-448F-AA1D-9D954F2E0785}" dt="2022-12-12T05:15:49.050" v="10997" actId="21"/>
          <ac:spMkLst>
            <pc:docMk/>
            <pc:sldMk cId="355621008" sldId="389"/>
            <ac:spMk id="12" creationId="{4870C2CB-02EE-449A-9EB3-AB29107AF71C}"/>
          </ac:spMkLst>
        </pc:spChg>
      </pc:sldChg>
      <pc:sldChg chg="addSp delSp modSp mod">
        <pc:chgData name="Douglas" userId="fc1ca0206f3335ae" providerId="LiveId" clId="{9F0DD0C4-4DAF-448F-AA1D-9D954F2E0785}" dt="2022-12-12T16:28:35.172" v="27343" actId="20577"/>
        <pc:sldMkLst>
          <pc:docMk/>
          <pc:sldMk cId="1886908292" sldId="390"/>
        </pc:sldMkLst>
        <pc:spChg chg="add mod">
          <ac:chgData name="Douglas" userId="fc1ca0206f3335ae" providerId="LiveId" clId="{9F0DD0C4-4DAF-448F-AA1D-9D954F2E0785}" dt="2022-12-12T02:05:24.810" v="609"/>
          <ac:spMkLst>
            <pc:docMk/>
            <pc:sldMk cId="1886908292" sldId="390"/>
            <ac:spMk id="2" creationId="{ADA78503-ED4E-CDB3-799C-61BEADAB2C83}"/>
          </ac:spMkLst>
        </pc:spChg>
        <pc:spChg chg="add mod">
          <ac:chgData name="Douglas" userId="fc1ca0206f3335ae" providerId="LiveId" clId="{9F0DD0C4-4DAF-448F-AA1D-9D954F2E0785}" dt="2022-12-12T05:53:37.965" v="14349"/>
          <ac:spMkLst>
            <pc:docMk/>
            <pc:sldMk cId="1886908292" sldId="390"/>
            <ac:spMk id="3" creationId="{0EA5BCC0-4388-DA1A-249B-21C9CECA7CF5}"/>
          </ac:spMkLst>
        </pc:spChg>
        <pc:spChg chg="add mod">
          <ac:chgData name="Douglas" userId="fc1ca0206f3335ae" providerId="LiveId" clId="{9F0DD0C4-4DAF-448F-AA1D-9D954F2E0785}" dt="2022-12-12T16:28:02.746" v="27311" actId="20577"/>
          <ac:spMkLst>
            <pc:docMk/>
            <pc:sldMk cId="1886908292" sldId="390"/>
            <ac:spMk id="4" creationId="{2EC21383-D85D-A37A-A7B9-1821BACE3563}"/>
          </ac:spMkLst>
        </pc:spChg>
        <pc:spChg chg="del">
          <ac:chgData name="Douglas" userId="fc1ca0206f3335ae" providerId="LiveId" clId="{9F0DD0C4-4DAF-448F-AA1D-9D954F2E0785}" dt="2022-12-12T02:01:36.251" v="581" actId="21"/>
          <ac:spMkLst>
            <pc:docMk/>
            <pc:sldMk cId="1886908292" sldId="390"/>
            <ac:spMk id="6" creationId="{D947E730-B887-4082-A575-9B21988B19F7}"/>
          </ac:spMkLst>
        </pc:spChg>
        <pc:spChg chg="add mod">
          <ac:chgData name="Douglas" userId="fc1ca0206f3335ae" providerId="LiveId" clId="{9F0DD0C4-4DAF-448F-AA1D-9D954F2E0785}" dt="2022-12-12T16:28:35.172" v="27343" actId="20577"/>
          <ac:spMkLst>
            <pc:docMk/>
            <pc:sldMk cId="1886908292" sldId="390"/>
            <ac:spMk id="7" creationId="{6499D183-87CA-1B8F-66EF-FF0D8DC0D4DB}"/>
          </ac:spMkLst>
        </pc:spChg>
        <pc:spChg chg="del">
          <ac:chgData name="Douglas" userId="fc1ca0206f3335ae" providerId="LiveId" clId="{9F0DD0C4-4DAF-448F-AA1D-9D954F2E0785}" dt="2022-12-12T05:53:21.138" v="14348" actId="21"/>
          <ac:spMkLst>
            <pc:docMk/>
            <pc:sldMk cId="1886908292" sldId="390"/>
            <ac:spMk id="8" creationId="{595FEB8C-9067-43CF-A845-865BEB965E05}"/>
          </ac:spMkLst>
        </pc:spChg>
        <pc:spChg chg="del">
          <ac:chgData name="Douglas" userId="fc1ca0206f3335ae" providerId="LiveId" clId="{9F0DD0C4-4DAF-448F-AA1D-9D954F2E0785}" dt="2022-12-12T05:53:21.138" v="14348" actId="21"/>
          <ac:spMkLst>
            <pc:docMk/>
            <pc:sldMk cId="1886908292" sldId="390"/>
            <ac:spMk id="10" creationId="{93C55D78-9183-40BF-8124-C75CBFEFA0FE}"/>
          </ac:spMkLst>
        </pc:spChg>
        <pc:spChg chg="del">
          <ac:chgData name="Douglas" userId="fc1ca0206f3335ae" providerId="LiveId" clId="{9F0DD0C4-4DAF-448F-AA1D-9D954F2E0785}" dt="2022-12-12T05:53:21.138" v="14348" actId="21"/>
          <ac:spMkLst>
            <pc:docMk/>
            <pc:sldMk cId="1886908292" sldId="390"/>
            <ac:spMk id="14" creationId="{FCA7CC47-3E5F-4EDD-B88B-DA142B5C0E75}"/>
          </ac:spMkLst>
        </pc:spChg>
      </pc:sldChg>
      <pc:sldChg chg="addSp delSp modSp del mod">
        <pc:chgData name="Douglas" userId="fc1ca0206f3335ae" providerId="LiveId" clId="{9F0DD0C4-4DAF-448F-AA1D-9D954F2E0785}" dt="2022-12-12T12:26:16.860" v="16107" actId="2696"/>
        <pc:sldMkLst>
          <pc:docMk/>
          <pc:sldMk cId="3561622639" sldId="391"/>
        </pc:sldMkLst>
        <pc:spChg chg="add mod">
          <ac:chgData name="Douglas" userId="fc1ca0206f3335ae" providerId="LiveId" clId="{9F0DD0C4-4DAF-448F-AA1D-9D954F2E0785}" dt="2022-12-12T02:05:31.402" v="610"/>
          <ac:spMkLst>
            <pc:docMk/>
            <pc:sldMk cId="3561622639" sldId="391"/>
            <ac:spMk id="2" creationId="{F5BF5E83-D99E-39B2-9A56-2CCAFF2B391A}"/>
          </ac:spMkLst>
        </pc:spChg>
        <pc:spChg chg="del">
          <ac:chgData name="Douglas" userId="fc1ca0206f3335ae" providerId="LiveId" clId="{9F0DD0C4-4DAF-448F-AA1D-9D954F2E0785}" dt="2022-12-12T02:01:44.594" v="582" actId="21"/>
          <ac:spMkLst>
            <pc:docMk/>
            <pc:sldMk cId="3561622639" sldId="391"/>
            <ac:spMk id="6" creationId="{9D1FA31A-FA52-439F-92C5-0F9B7E44A7FB}"/>
          </ac:spMkLst>
        </pc:spChg>
      </pc:sldChg>
      <pc:sldChg chg="addSp delSp modSp del mod">
        <pc:chgData name="Douglas" userId="fc1ca0206f3335ae" providerId="LiveId" clId="{9F0DD0C4-4DAF-448F-AA1D-9D954F2E0785}" dt="2022-12-12T12:26:27.531" v="16108" actId="2696"/>
        <pc:sldMkLst>
          <pc:docMk/>
          <pc:sldMk cId="3015434227" sldId="392"/>
        </pc:sldMkLst>
        <pc:spChg chg="add mod">
          <ac:chgData name="Douglas" userId="fc1ca0206f3335ae" providerId="LiveId" clId="{9F0DD0C4-4DAF-448F-AA1D-9D954F2E0785}" dt="2022-12-12T02:05:37.952" v="611"/>
          <ac:spMkLst>
            <pc:docMk/>
            <pc:sldMk cId="3015434227" sldId="392"/>
            <ac:spMk id="2" creationId="{C403B2ED-EC3E-99D6-CBF5-4AA2E31D627A}"/>
          </ac:spMkLst>
        </pc:spChg>
        <pc:spChg chg="del">
          <ac:chgData name="Douglas" userId="fc1ca0206f3335ae" providerId="LiveId" clId="{9F0DD0C4-4DAF-448F-AA1D-9D954F2E0785}" dt="2022-12-12T02:01:51.843" v="583" actId="21"/>
          <ac:spMkLst>
            <pc:docMk/>
            <pc:sldMk cId="3015434227" sldId="392"/>
            <ac:spMk id="6" creationId="{9A0E61EF-5BD3-4237-9940-C11FB4F26FF8}"/>
          </ac:spMkLst>
        </pc:spChg>
      </pc:sldChg>
      <pc:sldChg chg="addSp delSp modSp del mod">
        <pc:chgData name="Douglas" userId="fc1ca0206f3335ae" providerId="LiveId" clId="{9F0DD0C4-4DAF-448F-AA1D-9D954F2E0785}" dt="2022-12-12T12:26:34.699" v="16109" actId="2696"/>
        <pc:sldMkLst>
          <pc:docMk/>
          <pc:sldMk cId="389087115" sldId="393"/>
        </pc:sldMkLst>
        <pc:spChg chg="add mod">
          <ac:chgData name="Douglas" userId="fc1ca0206f3335ae" providerId="LiveId" clId="{9F0DD0C4-4DAF-448F-AA1D-9D954F2E0785}" dt="2022-12-12T02:05:43.982" v="612"/>
          <ac:spMkLst>
            <pc:docMk/>
            <pc:sldMk cId="389087115" sldId="393"/>
            <ac:spMk id="3" creationId="{8B8E0B69-43D8-97E1-0C4C-561AC5F1B8E0}"/>
          </ac:spMkLst>
        </pc:spChg>
        <pc:spChg chg="del">
          <ac:chgData name="Douglas" userId="fc1ca0206f3335ae" providerId="LiveId" clId="{9F0DD0C4-4DAF-448F-AA1D-9D954F2E0785}" dt="2022-12-12T02:02:04.709" v="584" actId="21"/>
          <ac:spMkLst>
            <pc:docMk/>
            <pc:sldMk cId="389087115" sldId="393"/>
            <ac:spMk id="12" creationId="{D43495A3-41C8-4073-9D3A-82537C23027E}"/>
          </ac:spMkLst>
        </pc:spChg>
      </pc:sldChg>
      <pc:sldChg chg="addSp delSp modSp del mod">
        <pc:chgData name="Douglas" userId="fc1ca0206f3335ae" providerId="LiveId" clId="{9F0DD0C4-4DAF-448F-AA1D-9D954F2E0785}" dt="2022-12-12T12:25:15.412" v="16105" actId="2696"/>
        <pc:sldMkLst>
          <pc:docMk/>
          <pc:sldMk cId="869505908" sldId="394"/>
        </pc:sldMkLst>
        <pc:spChg chg="add mod">
          <ac:chgData name="Douglas" userId="fc1ca0206f3335ae" providerId="LiveId" clId="{9F0DD0C4-4DAF-448F-AA1D-9D954F2E0785}" dt="2022-12-12T02:05:51.402" v="613"/>
          <ac:spMkLst>
            <pc:docMk/>
            <pc:sldMk cId="869505908" sldId="394"/>
            <ac:spMk id="2" creationId="{AF615175-B9BA-E6F1-B4E8-596C6107A303}"/>
          </ac:spMkLst>
        </pc:spChg>
        <pc:spChg chg="del">
          <ac:chgData name="Douglas" userId="fc1ca0206f3335ae" providerId="LiveId" clId="{9F0DD0C4-4DAF-448F-AA1D-9D954F2E0785}" dt="2022-12-12T02:02:15.598" v="585" actId="21"/>
          <ac:spMkLst>
            <pc:docMk/>
            <pc:sldMk cId="869505908" sldId="394"/>
            <ac:spMk id="6" creationId="{C2211A29-3C74-4553-8481-40DCCFF17ABD}"/>
          </ac:spMkLst>
        </pc:spChg>
      </pc:sldChg>
      <pc:sldChg chg="addSp delSp modSp del mod">
        <pc:chgData name="Douglas" userId="fc1ca0206f3335ae" providerId="LiveId" clId="{9F0DD0C4-4DAF-448F-AA1D-9D954F2E0785}" dt="2022-12-12T12:25:05.787" v="16104" actId="2696"/>
        <pc:sldMkLst>
          <pc:docMk/>
          <pc:sldMk cId="3903797050" sldId="395"/>
        </pc:sldMkLst>
        <pc:spChg chg="add mod">
          <ac:chgData name="Douglas" userId="fc1ca0206f3335ae" providerId="LiveId" clId="{9F0DD0C4-4DAF-448F-AA1D-9D954F2E0785}" dt="2022-12-12T02:05:57.994" v="614"/>
          <ac:spMkLst>
            <pc:docMk/>
            <pc:sldMk cId="3903797050" sldId="395"/>
            <ac:spMk id="2" creationId="{EC8A4309-465B-C1B1-1658-983B783D3ACC}"/>
          </ac:spMkLst>
        </pc:spChg>
        <pc:spChg chg="del">
          <ac:chgData name="Douglas" userId="fc1ca0206f3335ae" providerId="LiveId" clId="{9F0DD0C4-4DAF-448F-AA1D-9D954F2E0785}" dt="2022-12-12T02:02:21.255" v="586" actId="21"/>
          <ac:spMkLst>
            <pc:docMk/>
            <pc:sldMk cId="3903797050" sldId="395"/>
            <ac:spMk id="6" creationId="{5A50D635-C521-4BF3-B787-EEA90EDA8D33}"/>
          </ac:spMkLst>
        </pc:spChg>
      </pc:sldChg>
      <pc:sldChg chg="addSp delSp modSp del mod">
        <pc:chgData name="Douglas" userId="fc1ca0206f3335ae" providerId="LiveId" clId="{9F0DD0C4-4DAF-448F-AA1D-9D954F2E0785}" dt="2022-12-12T12:24:46.245" v="16103" actId="2696"/>
        <pc:sldMkLst>
          <pc:docMk/>
          <pc:sldMk cId="2943904639" sldId="396"/>
        </pc:sldMkLst>
        <pc:spChg chg="add mod">
          <ac:chgData name="Douglas" userId="fc1ca0206f3335ae" providerId="LiveId" clId="{9F0DD0C4-4DAF-448F-AA1D-9D954F2E0785}" dt="2022-12-12T02:06:10.085" v="615"/>
          <ac:spMkLst>
            <pc:docMk/>
            <pc:sldMk cId="2943904639" sldId="396"/>
            <ac:spMk id="2" creationId="{3330F03B-F2F8-3D10-6D9C-52D87B451A13}"/>
          </ac:spMkLst>
        </pc:spChg>
        <pc:spChg chg="del">
          <ac:chgData name="Douglas" userId="fc1ca0206f3335ae" providerId="LiveId" clId="{9F0DD0C4-4DAF-448F-AA1D-9D954F2E0785}" dt="2022-12-12T02:02:27.894" v="587" actId="21"/>
          <ac:spMkLst>
            <pc:docMk/>
            <pc:sldMk cId="2943904639" sldId="396"/>
            <ac:spMk id="12" creationId="{8884C56C-2812-4CE6-9D6E-DE1AACD4A707}"/>
          </ac:spMkLst>
        </pc:spChg>
      </pc:sldChg>
      <pc:sldChg chg="addSp delSp modSp del mod">
        <pc:chgData name="Douglas" userId="fc1ca0206f3335ae" providerId="LiveId" clId="{9F0DD0C4-4DAF-448F-AA1D-9D954F2E0785}" dt="2022-12-12T12:35:51.932" v="16332" actId="18676"/>
        <pc:sldMkLst>
          <pc:docMk/>
          <pc:sldMk cId="51872264" sldId="397"/>
        </pc:sldMkLst>
        <pc:spChg chg="add mod">
          <ac:chgData name="Douglas" userId="fc1ca0206f3335ae" providerId="LiveId" clId="{9F0DD0C4-4DAF-448F-AA1D-9D954F2E0785}" dt="2022-12-12T02:06:17.927" v="616"/>
          <ac:spMkLst>
            <pc:docMk/>
            <pc:sldMk cId="51872264" sldId="397"/>
            <ac:spMk id="2" creationId="{293608F6-BA3D-37DE-A30E-FA8168B375E7}"/>
          </ac:spMkLst>
        </pc:spChg>
        <pc:spChg chg="del mod">
          <ac:chgData name="Douglas" userId="fc1ca0206f3335ae" providerId="LiveId" clId="{9F0DD0C4-4DAF-448F-AA1D-9D954F2E0785}" dt="2022-12-12T02:02:37.392" v="589" actId="21"/>
          <ac:spMkLst>
            <pc:docMk/>
            <pc:sldMk cId="51872264" sldId="397"/>
            <ac:spMk id="6" creationId="{82F2A62F-C8FA-4FC2-8713-3AD4B57CA969}"/>
          </ac:spMkLst>
        </pc:spChg>
        <pc:spChg chg="del">
          <ac:chgData name="Douglas" userId="fc1ca0206f3335ae" providerId="LiveId" clId="{9F0DD0C4-4DAF-448F-AA1D-9D954F2E0785}" dt="2022-12-12T12:24:32.328" v="16102" actId="21"/>
          <ac:spMkLst>
            <pc:docMk/>
            <pc:sldMk cId="51872264" sldId="397"/>
            <ac:spMk id="8" creationId="{2FD1E410-227C-4480-800A-23CCE33C147D}"/>
          </ac:spMkLst>
        </pc:spChg>
      </pc:sldChg>
      <pc:sldChg chg="addSp delSp modSp del mod">
        <pc:chgData name="Douglas" userId="fc1ca0206f3335ae" providerId="LiveId" clId="{9F0DD0C4-4DAF-448F-AA1D-9D954F2E0785}" dt="2022-12-12T12:26:51.404" v="16110" actId="2696"/>
        <pc:sldMkLst>
          <pc:docMk/>
          <pc:sldMk cId="378048474" sldId="398"/>
        </pc:sldMkLst>
        <pc:spChg chg="add mod">
          <ac:chgData name="Douglas" userId="fc1ca0206f3335ae" providerId="LiveId" clId="{9F0DD0C4-4DAF-448F-AA1D-9D954F2E0785}" dt="2022-12-12T02:06:23.645" v="617"/>
          <ac:spMkLst>
            <pc:docMk/>
            <pc:sldMk cId="378048474" sldId="398"/>
            <ac:spMk id="2" creationId="{95C644E5-EA89-8CA6-47FE-B3F17F4F32DA}"/>
          </ac:spMkLst>
        </pc:spChg>
        <pc:spChg chg="del">
          <ac:chgData name="Douglas" userId="fc1ca0206f3335ae" providerId="LiveId" clId="{9F0DD0C4-4DAF-448F-AA1D-9D954F2E0785}" dt="2022-12-12T02:02:47.015" v="590" actId="21"/>
          <ac:spMkLst>
            <pc:docMk/>
            <pc:sldMk cId="378048474" sldId="398"/>
            <ac:spMk id="6" creationId="{31E42647-390F-449B-8712-E45645E24FB2}"/>
          </ac:spMkLst>
        </pc:spChg>
      </pc:sldChg>
      <pc:sldChg chg="addSp delSp modSp del mod">
        <pc:chgData name="Douglas" userId="fc1ca0206f3335ae" providerId="LiveId" clId="{9F0DD0C4-4DAF-448F-AA1D-9D954F2E0785}" dt="2022-12-12T12:26:58.524" v="16111" actId="2696"/>
        <pc:sldMkLst>
          <pc:docMk/>
          <pc:sldMk cId="4216789112" sldId="399"/>
        </pc:sldMkLst>
        <pc:spChg chg="add mod">
          <ac:chgData name="Douglas" userId="fc1ca0206f3335ae" providerId="LiveId" clId="{9F0DD0C4-4DAF-448F-AA1D-9D954F2E0785}" dt="2022-12-12T02:06:30.675" v="618"/>
          <ac:spMkLst>
            <pc:docMk/>
            <pc:sldMk cId="4216789112" sldId="399"/>
            <ac:spMk id="2" creationId="{DB6723B5-1CDF-4F2B-6DD5-6644F82FFBDD}"/>
          </ac:spMkLst>
        </pc:spChg>
        <pc:spChg chg="del">
          <ac:chgData name="Douglas" userId="fc1ca0206f3335ae" providerId="LiveId" clId="{9F0DD0C4-4DAF-448F-AA1D-9D954F2E0785}" dt="2022-12-12T02:02:55.762" v="591" actId="21"/>
          <ac:spMkLst>
            <pc:docMk/>
            <pc:sldMk cId="4216789112" sldId="399"/>
            <ac:spMk id="6" creationId="{FF54614E-5352-48F9-849C-957DC6F52A57}"/>
          </ac:spMkLst>
        </pc:spChg>
      </pc:sldChg>
      <pc:sldChg chg="addSp delSp modSp mod">
        <pc:chgData name="Douglas" userId="fc1ca0206f3335ae" providerId="LiveId" clId="{9F0DD0C4-4DAF-448F-AA1D-9D954F2E0785}" dt="2022-12-12T12:51:27.287" v="17184"/>
        <pc:sldMkLst>
          <pc:docMk/>
          <pc:sldMk cId="3572993934" sldId="400"/>
        </pc:sldMkLst>
        <pc:spChg chg="del">
          <ac:chgData name="Douglas" userId="fc1ca0206f3335ae" providerId="LiveId" clId="{9F0DD0C4-4DAF-448F-AA1D-9D954F2E0785}" dt="2022-12-12T02:53:03.618" v="1971" actId="21"/>
          <ac:spMkLst>
            <pc:docMk/>
            <pc:sldMk cId="3572993934" sldId="400"/>
            <ac:spMk id="2" creationId="{238FCE70-B282-4B7B-AB0D-0405DB54B701}"/>
          </ac:spMkLst>
        </pc:spChg>
        <pc:spChg chg="add mod">
          <ac:chgData name="Douglas" userId="fc1ca0206f3335ae" providerId="LiveId" clId="{9F0DD0C4-4DAF-448F-AA1D-9D954F2E0785}" dt="2022-12-12T02:04:23.556" v="600"/>
          <ac:spMkLst>
            <pc:docMk/>
            <pc:sldMk cId="3572993934" sldId="400"/>
            <ac:spMk id="3" creationId="{4659BC63-E320-607A-6A01-11FA66DCCF36}"/>
          </ac:spMkLst>
        </pc:spChg>
        <pc:spChg chg="add del mod">
          <ac:chgData name="Douglas" userId="fc1ca0206f3335ae" providerId="LiveId" clId="{9F0DD0C4-4DAF-448F-AA1D-9D954F2E0785}" dt="2022-12-12T03:19:59.124" v="2766"/>
          <ac:spMkLst>
            <pc:docMk/>
            <pc:sldMk cId="3572993934" sldId="400"/>
            <ac:spMk id="4" creationId="{11A63C0D-5A42-F77B-E514-C8CB089A7F23}"/>
          </ac:spMkLst>
        </pc:spChg>
        <pc:spChg chg="add mod">
          <ac:chgData name="Douglas" userId="fc1ca0206f3335ae" providerId="LiveId" clId="{9F0DD0C4-4DAF-448F-AA1D-9D954F2E0785}" dt="2022-12-12T03:20:15.840" v="2769"/>
          <ac:spMkLst>
            <pc:docMk/>
            <pc:sldMk cId="3572993934" sldId="400"/>
            <ac:spMk id="6" creationId="{9851E7D4-1264-44A7-3AF8-988C87DEEC9A}"/>
          </ac:spMkLst>
        </pc:spChg>
        <pc:spChg chg="add del mod">
          <ac:chgData name="Douglas" userId="fc1ca0206f3335ae" providerId="LiveId" clId="{9F0DD0C4-4DAF-448F-AA1D-9D954F2E0785}" dt="2022-12-12T03:22:17.632" v="2928" actId="21"/>
          <ac:spMkLst>
            <pc:docMk/>
            <pc:sldMk cId="3572993934" sldId="400"/>
            <ac:spMk id="7" creationId="{06F90898-3996-FA38-42AE-B6B33EA4FB7C}"/>
          </ac:spMkLst>
        </pc:spChg>
        <pc:spChg chg="del">
          <ac:chgData name="Douglas" userId="fc1ca0206f3335ae" providerId="LiveId" clId="{9F0DD0C4-4DAF-448F-AA1D-9D954F2E0785}" dt="2022-12-12T02:53:08.383" v="1972" actId="21"/>
          <ac:spMkLst>
            <pc:docMk/>
            <pc:sldMk cId="3572993934" sldId="400"/>
            <ac:spMk id="9" creationId="{1578FD56-138F-4B62-9590-DFDA4E24F6A2}"/>
          </ac:spMkLst>
        </pc:spChg>
        <pc:spChg chg="del">
          <ac:chgData name="Douglas" userId="fc1ca0206f3335ae" providerId="LiveId" clId="{9F0DD0C4-4DAF-448F-AA1D-9D954F2E0785}" dt="2022-12-12T02:00:28.796" v="572" actId="21"/>
          <ac:spMkLst>
            <pc:docMk/>
            <pc:sldMk cId="3572993934" sldId="400"/>
            <ac:spMk id="10" creationId="{46D51B45-A34A-42AD-ACF9-892888E4ED37}"/>
          </ac:spMkLst>
        </pc:spChg>
        <pc:spChg chg="add mod">
          <ac:chgData name="Douglas" userId="fc1ca0206f3335ae" providerId="LiveId" clId="{9F0DD0C4-4DAF-448F-AA1D-9D954F2E0785}" dt="2022-12-12T12:51:27.287" v="17184"/>
          <ac:spMkLst>
            <pc:docMk/>
            <pc:sldMk cId="3572993934" sldId="400"/>
            <ac:spMk id="14" creationId="{79ED7463-F7F1-B592-05E3-ACD2FC3CFC0F}"/>
          </ac:spMkLst>
        </pc:spChg>
        <pc:grpChg chg="del">
          <ac:chgData name="Douglas" userId="fc1ca0206f3335ae" providerId="LiveId" clId="{9F0DD0C4-4DAF-448F-AA1D-9D954F2E0785}" dt="2022-12-12T02:53:12.835" v="1973" actId="21"/>
          <ac:grpSpMkLst>
            <pc:docMk/>
            <pc:sldMk cId="3572993934" sldId="400"/>
            <ac:grpSpMk id="8" creationId="{EE72D47D-2CD9-456A-B717-34408B6C5287}"/>
          </ac:grpSpMkLst>
        </pc:grpChg>
        <pc:picChg chg="add mod">
          <ac:chgData name="Douglas" userId="fc1ca0206f3335ae" providerId="LiveId" clId="{9F0DD0C4-4DAF-448F-AA1D-9D954F2E0785}" dt="2022-12-12T03:28:25.545" v="3067" actId="1076"/>
          <ac:picMkLst>
            <pc:docMk/>
            <pc:sldMk cId="3572993934" sldId="400"/>
            <ac:picMk id="15" creationId="{610BF134-E3B7-DA29-E009-25A1A22B2164}"/>
          </ac:picMkLst>
        </pc:picChg>
      </pc:sldChg>
      <pc:sldChg chg="addSp delSp modSp new mod">
        <pc:chgData name="Douglas" userId="fc1ca0206f3335ae" providerId="LiveId" clId="{9F0DD0C4-4DAF-448F-AA1D-9D954F2E0785}" dt="2022-12-12T16:29:40.487" v="27375" actId="20577"/>
        <pc:sldMkLst>
          <pc:docMk/>
          <pc:sldMk cId="2127390483" sldId="401"/>
        </pc:sldMkLst>
        <pc:spChg chg="del">
          <ac:chgData name="Douglas" userId="fc1ca0206f3335ae" providerId="LiveId" clId="{9F0DD0C4-4DAF-448F-AA1D-9D954F2E0785}" dt="2022-12-12T12:28:58.674" v="16119" actId="21"/>
          <ac:spMkLst>
            <pc:docMk/>
            <pc:sldMk cId="2127390483" sldId="401"/>
            <ac:spMk id="2" creationId="{BF0344B3-10F9-39EB-5F6D-B840913FE1C9}"/>
          </ac:spMkLst>
        </pc:spChg>
        <pc:spChg chg="del">
          <ac:chgData name="Douglas" userId="fc1ca0206f3335ae" providerId="LiveId" clId="{9F0DD0C4-4DAF-448F-AA1D-9D954F2E0785}" dt="2022-12-12T12:29:04.004" v="16120" actId="21"/>
          <ac:spMkLst>
            <pc:docMk/>
            <pc:sldMk cId="2127390483" sldId="401"/>
            <ac:spMk id="3" creationId="{D5462C5C-286E-363C-1CF2-C61629AE67CB}"/>
          </ac:spMkLst>
        </pc:spChg>
        <pc:spChg chg="del">
          <ac:chgData name="Douglas" userId="fc1ca0206f3335ae" providerId="LiveId" clId="{9F0DD0C4-4DAF-448F-AA1D-9D954F2E0785}" dt="2022-12-12T12:29:22.881" v="16121" actId="21"/>
          <ac:spMkLst>
            <pc:docMk/>
            <pc:sldMk cId="2127390483" sldId="401"/>
            <ac:spMk id="4" creationId="{55559699-CB83-1D27-BE51-BDFB7B336A45}"/>
          </ac:spMkLst>
        </pc:spChg>
        <pc:spChg chg="add mod">
          <ac:chgData name="Douglas" userId="fc1ca0206f3335ae" providerId="LiveId" clId="{9F0DD0C4-4DAF-448F-AA1D-9D954F2E0785}" dt="2022-12-12T12:29:42.363" v="16122"/>
          <ac:spMkLst>
            <pc:docMk/>
            <pc:sldMk cId="2127390483" sldId="401"/>
            <ac:spMk id="6" creationId="{C52A11CB-C4E7-77C7-B6A6-C87B3050A844}"/>
          </ac:spMkLst>
        </pc:spChg>
        <pc:spChg chg="add mod">
          <ac:chgData name="Douglas" userId="fc1ca0206f3335ae" providerId="LiveId" clId="{9F0DD0C4-4DAF-448F-AA1D-9D954F2E0785}" dt="2022-12-12T12:32:34.691" v="16263"/>
          <ac:spMkLst>
            <pc:docMk/>
            <pc:sldMk cId="2127390483" sldId="401"/>
            <ac:spMk id="7" creationId="{C14E8369-9259-8378-D12A-5795CED5C75C}"/>
          </ac:spMkLst>
        </pc:spChg>
        <pc:spChg chg="add mod">
          <ac:chgData name="Douglas" userId="fc1ca0206f3335ae" providerId="LiveId" clId="{9F0DD0C4-4DAF-448F-AA1D-9D954F2E0785}" dt="2022-12-12T16:29:40.487" v="27375" actId="20577"/>
          <ac:spMkLst>
            <pc:docMk/>
            <pc:sldMk cId="2127390483" sldId="401"/>
            <ac:spMk id="8" creationId="{36AF0982-B6DD-AF71-BA8F-01015E26FA2B}"/>
          </ac:spMkLst>
        </pc:spChg>
      </pc:sldChg>
      <pc:sldChg chg="addSp delSp modSp del mod">
        <pc:chgData name="Douglas" userId="fc1ca0206f3335ae" providerId="LiveId" clId="{9F0DD0C4-4DAF-448F-AA1D-9D954F2E0785}" dt="2022-12-12T12:27:06.508" v="16112" actId="2696"/>
        <pc:sldMkLst>
          <pc:docMk/>
          <pc:sldMk cId="4122792617" sldId="401"/>
        </pc:sldMkLst>
        <pc:spChg chg="add mod">
          <ac:chgData name="Douglas" userId="fc1ca0206f3335ae" providerId="LiveId" clId="{9F0DD0C4-4DAF-448F-AA1D-9D954F2E0785}" dt="2022-12-12T02:06:37.237" v="619"/>
          <ac:spMkLst>
            <pc:docMk/>
            <pc:sldMk cId="4122792617" sldId="401"/>
            <ac:spMk id="2" creationId="{B14BB40A-BA88-11E4-220A-C7740DE3D546}"/>
          </ac:spMkLst>
        </pc:spChg>
        <pc:spChg chg="del">
          <ac:chgData name="Douglas" userId="fc1ca0206f3335ae" providerId="LiveId" clId="{9F0DD0C4-4DAF-448F-AA1D-9D954F2E0785}" dt="2022-12-12T02:03:03.839" v="592" actId="21"/>
          <ac:spMkLst>
            <pc:docMk/>
            <pc:sldMk cId="4122792617" sldId="401"/>
            <ac:spMk id="6" creationId="{BAF4C51A-D701-4114-906B-72E5E2DA4A9F}"/>
          </ac:spMkLst>
        </pc:spChg>
      </pc:sldChg>
      <pc:sldChg chg="addSp delSp modSp new mod">
        <pc:chgData name="Douglas" userId="fc1ca0206f3335ae" providerId="LiveId" clId="{9F0DD0C4-4DAF-448F-AA1D-9D954F2E0785}" dt="2022-12-12T13:35:13.857" v="19110" actId="14100"/>
        <pc:sldMkLst>
          <pc:docMk/>
          <pc:sldMk cId="1139437421" sldId="402"/>
        </pc:sldMkLst>
        <pc:spChg chg="del">
          <ac:chgData name="Douglas" userId="fc1ca0206f3335ae" providerId="LiveId" clId="{9F0DD0C4-4DAF-448F-AA1D-9D954F2E0785}" dt="2022-12-12T12:33:39.187" v="16265" actId="21"/>
          <ac:spMkLst>
            <pc:docMk/>
            <pc:sldMk cId="1139437421" sldId="402"/>
            <ac:spMk id="2" creationId="{FBB89E0F-5A7A-1F7D-7E2B-A3E7D7D2B316}"/>
          </ac:spMkLst>
        </pc:spChg>
        <pc:spChg chg="del">
          <ac:chgData name="Douglas" userId="fc1ca0206f3335ae" providerId="LiveId" clId="{9F0DD0C4-4DAF-448F-AA1D-9D954F2E0785}" dt="2022-12-12T12:33:43.670" v="16266" actId="21"/>
          <ac:spMkLst>
            <pc:docMk/>
            <pc:sldMk cId="1139437421" sldId="402"/>
            <ac:spMk id="3" creationId="{286824C8-6A21-2C21-1256-AFDE76A0CA14}"/>
          </ac:spMkLst>
        </pc:spChg>
        <pc:spChg chg="del">
          <ac:chgData name="Douglas" userId="fc1ca0206f3335ae" providerId="LiveId" clId="{9F0DD0C4-4DAF-448F-AA1D-9D954F2E0785}" dt="2022-12-12T12:33:52.103" v="16267" actId="21"/>
          <ac:spMkLst>
            <pc:docMk/>
            <pc:sldMk cId="1139437421" sldId="402"/>
            <ac:spMk id="4" creationId="{19E57690-C15D-1FAF-B21F-CDE2237631A9}"/>
          </ac:spMkLst>
        </pc:spChg>
        <pc:spChg chg="add mod">
          <ac:chgData name="Douglas" userId="fc1ca0206f3335ae" providerId="LiveId" clId="{9F0DD0C4-4DAF-448F-AA1D-9D954F2E0785}" dt="2022-12-12T12:34:06.980" v="16268"/>
          <ac:spMkLst>
            <pc:docMk/>
            <pc:sldMk cId="1139437421" sldId="402"/>
            <ac:spMk id="6" creationId="{AA42AFD2-6023-267C-CD0A-80C3FB688021}"/>
          </ac:spMkLst>
        </pc:spChg>
        <pc:spChg chg="add mod">
          <ac:chgData name="Douglas" userId="fc1ca0206f3335ae" providerId="LiveId" clId="{9F0DD0C4-4DAF-448F-AA1D-9D954F2E0785}" dt="2022-12-12T12:35:01.259" v="16330" actId="20577"/>
          <ac:spMkLst>
            <pc:docMk/>
            <pc:sldMk cId="1139437421" sldId="402"/>
            <ac:spMk id="7" creationId="{39173D60-C98E-280B-1FAC-577D2931F793}"/>
          </ac:spMkLst>
        </pc:spChg>
        <pc:spChg chg="add mod">
          <ac:chgData name="Douglas" userId="fc1ca0206f3335ae" providerId="LiveId" clId="{9F0DD0C4-4DAF-448F-AA1D-9D954F2E0785}" dt="2022-12-12T13:35:13.857" v="19110" actId="14100"/>
          <ac:spMkLst>
            <pc:docMk/>
            <pc:sldMk cId="1139437421" sldId="402"/>
            <ac:spMk id="8" creationId="{812B0DF4-D6AF-842D-9725-1B19500576F8}"/>
          </ac:spMkLst>
        </pc:spChg>
      </pc:sldChg>
      <pc:sldChg chg="addSp delSp modSp del mod">
        <pc:chgData name="Douglas" userId="fc1ca0206f3335ae" providerId="LiveId" clId="{9F0DD0C4-4DAF-448F-AA1D-9D954F2E0785}" dt="2022-12-12T12:27:13.780" v="16113" actId="2696"/>
        <pc:sldMkLst>
          <pc:docMk/>
          <pc:sldMk cId="4038390270" sldId="402"/>
        </pc:sldMkLst>
        <pc:spChg chg="add mod">
          <ac:chgData name="Douglas" userId="fc1ca0206f3335ae" providerId="LiveId" clId="{9F0DD0C4-4DAF-448F-AA1D-9D954F2E0785}" dt="2022-12-12T02:06:43.735" v="620"/>
          <ac:spMkLst>
            <pc:docMk/>
            <pc:sldMk cId="4038390270" sldId="402"/>
            <ac:spMk id="2" creationId="{707AAFC8-2D05-BC72-568C-6222EFE386AF}"/>
          </ac:spMkLst>
        </pc:spChg>
        <pc:spChg chg="del">
          <ac:chgData name="Douglas" userId="fc1ca0206f3335ae" providerId="LiveId" clId="{9F0DD0C4-4DAF-448F-AA1D-9D954F2E0785}" dt="2022-12-12T02:03:09.884" v="593" actId="21"/>
          <ac:spMkLst>
            <pc:docMk/>
            <pc:sldMk cId="4038390270" sldId="402"/>
            <ac:spMk id="6" creationId="{18EC30D4-71B8-4CE7-8B15-7EEC85D12F71}"/>
          </ac:spMkLst>
        </pc:spChg>
      </pc:sldChg>
      <pc:sldChg chg="addSp delSp modSp new mod">
        <pc:chgData name="Douglas" userId="fc1ca0206f3335ae" providerId="LiveId" clId="{9F0DD0C4-4DAF-448F-AA1D-9D954F2E0785}" dt="2022-12-12T13:37:03.687" v="19633" actId="14100"/>
        <pc:sldMkLst>
          <pc:docMk/>
          <pc:sldMk cId="1384954494" sldId="403"/>
        </pc:sldMkLst>
        <pc:spChg chg="del">
          <ac:chgData name="Douglas" userId="fc1ca0206f3335ae" providerId="LiveId" clId="{9F0DD0C4-4DAF-448F-AA1D-9D954F2E0785}" dt="2022-12-12T13:33:07.147" v="18862" actId="21"/>
          <ac:spMkLst>
            <pc:docMk/>
            <pc:sldMk cId="1384954494" sldId="403"/>
            <ac:spMk id="2" creationId="{E0967F48-A594-361F-D0B1-4F19B5FFEBAD}"/>
          </ac:spMkLst>
        </pc:spChg>
        <pc:spChg chg="del">
          <ac:chgData name="Douglas" userId="fc1ca0206f3335ae" providerId="LiveId" clId="{9F0DD0C4-4DAF-448F-AA1D-9D954F2E0785}" dt="2022-12-12T13:33:11.853" v="18863" actId="21"/>
          <ac:spMkLst>
            <pc:docMk/>
            <pc:sldMk cId="1384954494" sldId="403"/>
            <ac:spMk id="3" creationId="{F88B0111-EC86-6A53-68A0-0E6EAA8ABFD9}"/>
          </ac:spMkLst>
        </pc:spChg>
        <pc:spChg chg="del">
          <ac:chgData name="Douglas" userId="fc1ca0206f3335ae" providerId="LiveId" clId="{9F0DD0C4-4DAF-448F-AA1D-9D954F2E0785}" dt="2022-12-12T13:33:17.960" v="18864" actId="21"/>
          <ac:spMkLst>
            <pc:docMk/>
            <pc:sldMk cId="1384954494" sldId="403"/>
            <ac:spMk id="4" creationId="{690A46AD-1A9D-5E96-688E-B4B76EB9983C}"/>
          </ac:spMkLst>
        </pc:spChg>
        <pc:spChg chg="add mod">
          <ac:chgData name="Douglas" userId="fc1ca0206f3335ae" providerId="LiveId" clId="{9F0DD0C4-4DAF-448F-AA1D-9D954F2E0785}" dt="2022-12-12T13:33:30.220" v="18865"/>
          <ac:spMkLst>
            <pc:docMk/>
            <pc:sldMk cId="1384954494" sldId="403"/>
            <ac:spMk id="6" creationId="{28D4784A-08DE-029B-B3AF-D0A0F63F1067}"/>
          </ac:spMkLst>
        </pc:spChg>
        <pc:spChg chg="add mod">
          <ac:chgData name="Douglas" userId="fc1ca0206f3335ae" providerId="LiveId" clId="{9F0DD0C4-4DAF-448F-AA1D-9D954F2E0785}" dt="2022-12-12T13:33:48.050" v="18866"/>
          <ac:spMkLst>
            <pc:docMk/>
            <pc:sldMk cId="1384954494" sldId="403"/>
            <ac:spMk id="7" creationId="{92525847-2278-AE35-CFAD-1406D8B9DCFC}"/>
          </ac:spMkLst>
        </pc:spChg>
        <pc:spChg chg="add mod">
          <ac:chgData name="Douglas" userId="fc1ca0206f3335ae" providerId="LiveId" clId="{9F0DD0C4-4DAF-448F-AA1D-9D954F2E0785}" dt="2022-12-12T13:37:03.687" v="19633" actId="14100"/>
          <ac:spMkLst>
            <pc:docMk/>
            <pc:sldMk cId="1384954494" sldId="403"/>
            <ac:spMk id="8" creationId="{27BF8638-23F6-3F05-DB99-630F29F6CE67}"/>
          </ac:spMkLst>
        </pc:spChg>
      </pc:sldChg>
      <pc:sldChg chg="addSp delSp modSp del mod">
        <pc:chgData name="Douglas" userId="fc1ca0206f3335ae" providerId="LiveId" clId="{9F0DD0C4-4DAF-448F-AA1D-9D954F2E0785}" dt="2022-12-12T12:27:19.868" v="16114" actId="2696"/>
        <pc:sldMkLst>
          <pc:docMk/>
          <pc:sldMk cId="3259579247" sldId="403"/>
        </pc:sldMkLst>
        <pc:spChg chg="add mod">
          <ac:chgData name="Douglas" userId="fc1ca0206f3335ae" providerId="LiveId" clId="{9F0DD0C4-4DAF-448F-AA1D-9D954F2E0785}" dt="2022-12-12T02:06:49.874" v="621"/>
          <ac:spMkLst>
            <pc:docMk/>
            <pc:sldMk cId="3259579247" sldId="403"/>
            <ac:spMk id="2" creationId="{7F6ED9FA-FCF8-E85A-9867-1C5D72C347A1}"/>
          </ac:spMkLst>
        </pc:spChg>
        <pc:spChg chg="del">
          <ac:chgData name="Douglas" userId="fc1ca0206f3335ae" providerId="LiveId" clId="{9F0DD0C4-4DAF-448F-AA1D-9D954F2E0785}" dt="2022-12-12T02:03:21.991" v="594" actId="21"/>
          <ac:spMkLst>
            <pc:docMk/>
            <pc:sldMk cId="3259579247" sldId="403"/>
            <ac:spMk id="6" creationId="{F1BD7DAB-24F7-4321-AC73-E1B05361918A}"/>
          </ac:spMkLst>
        </pc:spChg>
      </pc:sldChg>
      <pc:sldChg chg="addSp delSp modSp del mod">
        <pc:chgData name="Douglas" userId="fc1ca0206f3335ae" providerId="LiveId" clId="{9F0DD0C4-4DAF-448F-AA1D-9D954F2E0785}" dt="2022-12-12T12:27:31.604" v="16115" actId="2696"/>
        <pc:sldMkLst>
          <pc:docMk/>
          <pc:sldMk cId="755184404" sldId="404"/>
        </pc:sldMkLst>
        <pc:spChg chg="add mod">
          <ac:chgData name="Douglas" userId="fc1ca0206f3335ae" providerId="LiveId" clId="{9F0DD0C4-4DAF-448F-AA1D-9D954F2E0785}" dt="2022-12-12T02:06:55.264" v="622"/>
          <ac:spMkLst>
            <pc:docMk/>
            <pc:sldMk cId="755184404" sldId="404"/>
            <ac:spMk id="2" creationId="{3AB912C9-8FFC-406C-9D42-5E1D1F774101}"/>
          </ac:spMkLst>
        </pc:spChg>
        <pc:spChg chg="del">
          <ac:chgData name="Douglas" userId="fc1ca0206f3335ae" providerId="LiveId" clId="{9F0DD0C4-4DAF-448F-AA1D-9D954F2E0785}" dt="2022-12-12T02:03:28.942" v="595" actId="21"/>
          <ac:spMkLst>
            <pc:docMk/>
            <pc:sldMk cId="755184404" sldId="404"/>
            <ac:spMk id="6" creationId="{5C241E6C-DA40-495A-A6C5-541E76608F7C}"/>
          </ac:spMkLst>
        </pc:spChg>
      </pc:sldChg>
      <pc:sldChg chg="addSp delSp modSp new mod">
        <pc:chgData name="Douglas" userId="fc1ca0206f3335ae" providerId="LiveId" clId="{9F0DD0C4-4DAF-448F-AA1D-9D954F2E0785}" dt="2022-12-12T16:33:06.721" v="27473" actId="14100"/>
        <pc:sldMkLst>
          <pc:docMk/>
          <pc:sldMk cId="4204167115" sldId="404"/>
        </pc:sldMkLst>
        <pc:spChg chg="del">
          <ac:chgData name="Douglas" userId="fc1ca0206f3335ae" providerId="LiveId" clId="{9F0DD0C4-4DAF-448F-AA1D-9D954F2E0785}" dt="2022-12-12T13:38:52.811" v="19635" actId="21"/>
          <ac:spMkLst>
            <pc:docMk/>
            <pc:sldMk cId="4204167115" sldId="404"/>
            <ac:spMk id="2" creationId="{A9606EE1-61D8-D553-7A2F-BF08789D057C}"/>
          </ac:spMkLst>
        </pc:spChg>
        <pc:spChg chg="del">
          <ac:chgData name="Douglas" userId="fc1ca0206f3335ae" providerId="LiveId" clId="{9F0DD0C4-4DAF-448F-AA1D-9D954F2E0785}" dt="2022-12-12T13:38:57.528" v="19636" actId="21"/>
          <ac:spMkLst>
            <pc:docMk/>
            <pc:sldMk cId="4204167115" sldId="404"/>
            <ac:spMk id="3" creationId="{0D4F89EE-853D-9B55-0C85-00549E0ED42A}"/>
          </ac:spMkLst>
        </pc:spChg>
        <pc:spChg chg="del">
          <ac:chgData name="Douglas" userId="fc1ca0206f3335ae" providerId="LiveId" clId="{9F0DD0C4-4DAF-448F-AA1D-9D954F2E0785}" dt="2022-12-12T13:39:02.773" v="19637" actId="21"/>
          <ac:spMkLst>
            <pc:docMk/>
            <pc:sldMk cId="4204167115" sldId="404"/>
            <ac:spMk id="4" creationId="{FFA45888-787C-392C-F273-099A7A412BCD}"/>
          </ac:spMkLst>
        </pc:spChg>
        <pc:spChg chg="add mod">
          <ac:chgData name="Douglas" userId="fc1ca0206f3335ae" providerId="LiveId" clId="{9F0DD0C4-4DAF-448F-AA1D-9D954F2E0785}" dt="2022-12-12T13:39:15.289" v="19638"/>
          <ac:spMkLst>
            <pc:docMk/>
            <pc:sldMk cId="4204167115" sldId="404"/>
            <ac:spMk id="6" creationId="{CE615683-6E54-2A64-20FC-47D202754440}"/>
          </ac:spMkLst>
        </pc:spChg>
        <pc:spChg chg="add mod">
          <ac:chgData name="Douglas" userId="fc1ca0206f3335ae" providerId="LiveId" clId="{9F0DD0C4-4DAF-448F-AA1D-9D954F2E0785}" dt="2022-12-12T13:40:17.745" v="19734" actId="20577"/>
          <ac:spMkLst>
            <pc:docMk/>
            <pc:sldMk cId="4204167115" sldId="404"/>
            <ac:spMk id="7" creationId="{FF64933B-6BBC-98C3-EF2E-7ED85C24E78C}"/>
          </ac:spMkLst>
        </pc:spChg>
        <pc:spChg chg="add mod">
          <ac:chgData name="Douglas" userId="fc1ca0206f3335ae" providerId="LiveId" clId="{9F0DD0C4-4DAF-448F-AA1D-9D954F2E0785}" dt="2022-12-12T16:31:24.550" v="27394" actId="20577"/>
          <ac:spMkLst>
            <pc:docMk/>
            <pc:sldMk cId="4204167115" sldId="404"/>
            <ac:spMk id="8" creationId="{E56EEF28-B665-8F7F-27E1-107320AEA3F2}"/>
          </ac:spMkLst>
        </pc:spChg>
        <pc:spChg chg="add mod">
          <ac:chgData name="Douglas" userId="fc1ca0206f3335ae" providerId="LiveId" clId="{9F0DD0C4-4DAF-448F-AA1D-9D954F2E0785}" dt="2022-12-12T16:33:06.721" v="27473" actId="14100"/>
          <ac:spMkLst>
            <pc:docMk/>
            <pc:sldMk cId="4204167115" sldId="404"/>
            <ac:spMk id="9" creationId="{2684CC89-A90C-FA9F-D29F-74CD00BFDA30}"/>
          </ac:spMkLst>
        </pc:spChg>
      </pc:sldChg>
      <pc:sldChg chg="addSp delSp modSp del mod">
        <pc:chgData name="Douglas" userId="fc1ca0206f3335ae" providerId="LiveId" clId="{9F0DD0C4-4DAF-448F-AA1D-9D954F2E0785}" dt="2022-12-12T12:27:47.540" v="16116" actId="2696"/>
        <pc:sldMkLst>
          <pc:docMk/>
          <pc:sldMk cId="2029269999" sldId="405"/>
        </pc:sldMkLst>
        <pc:spChg chg="add mod">
          <ac:chgData name="Douglas" userId="fc1ca0206f3335ae" providerId="LiveId" clId="{9F0DD0C4-4DAF-448F-AA1D-9D954F2E0785}" dt="2022-12-12T02:07:02.527" v="623"/>
          <ac:spMkLst>
            <pc:docMk/>
            <pc:sldMk cId="2029269999" sldId="405"/>
            <ac:spMk id="2" creationId="{00A519BC-DAFB-8D8E-80CF-782AE35E5DE3}"/>
          </ac:spMkLst>
        </pc:spChg>
        <pc:spChg chg="del">
          <ac:chgData name="Douglas" userId="fc1ca0206f3335ae" providerId="LiveId" clId="{9F0DD0C4-4DAF-448F-AA1D-9D954F2E0785}" dt="2022-12-12T02:03:39.519" v="596" actId="21"/>
          <ac:spMkLst>
            <pc:docMk/>
            <pc:sldMk cId="2029269999" sldId="405"/>
            <ac:spMk id="8" creationId="{7C525428-C875-4575-ADFA-23F006A13369}"/>
          </ac:spMkLst>
        </pc:spChg>
      </pc:sldChg>
      <pc:sldChg chg="addSp delSp modSp new mod">
        <pc:chgData name="Douglas" userId="fc1ca0206f3335ae" providerId="LiveId" clId="{9F0DD0C4-4DAF-448F-AA1D-9D954F2E0785}" dt="2022-12-12T16:33:59.125" v="27503" actId="14100"/>
        <pc:sldMkLst>
          <pc:docMk/>
          <pc:sldMk cId="3697251513" sldId="405"/>
        </pc:sldMkLst>
        <pc:spChg chg="del">
          <ac:chgData name="Douglas" userId="fc1ca0206f3335ae" providerId="LiveId" clId="{9F0DD0C4-4DAF-448F-AA1D-9D954F2E0785}" dt="2022-12-12T14:02:37.816" v="21103" actId="21"/>
          <ac:spMkLst>
            <pc:docMk/>
            <pc:sldMk cId="3697251513" sldId="405"/>
            <ac:spMk id="2" creationId="{B3EBFAA0-D5CA-AE6A-AA60-991F4E8694B1}"/>
          </ac:spMkLst>
        </pc:spChg>
        <pc:spChg chg="del">
          <ac:chgData name="Douglas" userId="fc1ca0206f3335ae" providerId="LiveId" clId="{9F0DD0C4-4DAF-448F-AA1D-9D954F2E0785}" dt="2022-12-12T14:02:42.238" v="21104" actId="21"/>
          <ac:spMkLst>
            <pc:docMk/>
            <pc:sldMk cId="3697251513" sldId="405"/>
            <ac:spMk id="3" creationId="{24A5A858-4C78-3F1C-22BE-B6C4B445F4AB}"/>
          </ac:spMkLst>
        </pc:spChg>
        <pc:spChg chg="del">
          <ac:chgData name="Douglas" userId="fc1ca0206f3335ae" providerId="LiveId" clId="{9F0DD0C4-4DAF-448F-AA1D-9D954F2E0785}" dt="2022-12-12T14:02:50.455" v="21105" actId="21"/>
          <ac:spMkLst>
            <pc:docMk/>
            <pc:sldMk cId="3697251513" sldId="405"/>
            <ac:spMk id="4" creationId="{0D4FDD2D-7D09-EF57-AC8A-154C28458CCE}"/>
          </ac:spMkLst>
        </pc:spChg>
        <pc:spChg chg="add mod">
          <ac:chgData name="Douglas" userId="fc1ca0206f3335ae" providerId="LiveId" clId="{9F0DD0C4-4DAF-448F-AA1D-9D954F2E0785}" dt="2022-12-12T14:03:01.441" v="21106"/>
          <ac:spMkLst>
            <pc:docMk/>
            <pc:sldMk cId="3697251513" sldId="405"/>
            <ac:spMk id="6" creationId="{11DA36AD-F4CF-AFB5-474C-19AF5B705D57}"/>
          </ac:spMkLst>
        </pc:spChg>
        <pc:spChg chg="add mod">
          <ac:chgData name="Douglas" userId="fc1ca0206f3335ae" providerId="LiveId" clId="{9F0DD0C4-4DAF-448F-AA1D-9D954F2E0785}" dt="2022-12-12T14:03:24.120" v="21107"/>
          <ac:spMkLst>
            <pc:docMk/>
            <pc:sldMk cId="3697251513" sldId="405"/>
            <ac:spMk id="7" creationId="{70B51D33-980B-9DF2-F9AC-FBB15CE160DB}"/>
          </ac:spMkLst>
        </pc:spChg>
        <pc:spChg chg="add mod">
          <ac:chgData name="Douglas" userId="fc1ca0206f3335ae" providerId="LiveId" clId="{9F0DD0C4-4DAF-448F-AA1D-9D954F2E0785}" dt="2022-12-12T14:07:15.251" v="21249" actId="20577"/>
          <ac:spMkLst>
            <pc:docMk/>
            <pc:sldMk cId="3697251513" sldId="405"/>
            <ac:spMk id="8" creationId="{EB893BCB-0708-0D65-4274-27874944DDE5}"/>
          </ac:spMkLst>
        </pc:spChg>
        <pc:spChg chg="add mod">
          <ac:chgData name="Douglas" userId="fc1ca0206f3335ae" providerId="LiveId" clId="{9F0DD0C4-4DAF-448F-AA1D-9D954F2E0785}" dt="2022-12-12T16:33:59.125" v="27503" actId="14100"/>
          <ac:spMkLst>
            <pc:docMk/>
            <pc:sldMk cId="3697251513" sldId="405"/>
            <ac:spMk id="9" creationId="{917024AB-C3DD-69A0-E0A9-1584E813C7B3}"/>
          </ac:spMkLst>
        </pc:spChg>
      </pc:sldChg>
      <pc:sldChg chg="addSp delSp modSp del mod">
        <pc:chgData name="Douglas" userId="fc1ca0206f3335ae" providerId="LiveId" clId="{9F0DD0C4-4DAF-448F-AA1D-9D954F2E0785}" dt="2022-12-12T12:28:15.316" v="16117" actId="2696"/>
        <pc:sldMkLst>
          <pc:docMk/>
          <pc:sldMk cId="79673782" sldId="406"/>
        </pc:sldMkLst>
        <pc:spChg chg="add mod">
          <ac:chgData name="Douglas" userId="fc1ca0206f3335ae" providerId="LiveId" clId="{9F0DD0C4-4DAF-448F-AA1D-9D954F2E0785}" dt="2022-12-12T02:07:09.854" v="624"/>
          <ac:spMkLst>
            <pc:docMk/>
            <pc:sldMk cId="79673782" sldId="406"/>
            <ac:spMk id="2" creationId="{530BA588-B1D4-A0DF-2385-E8DA00818648}"/>
          </ac:spMkLst>
        </pc:spChg>
        <pc:spChg chg="del">
          <ac:chgData name="Douglas" userId="fc1ca0206f3335ae" providerId="LiveId" clId="{9F0DD0C4-4DAF-448F-AA1D-9D954F2E0785}" dt="2022-12-12T02:03:48.016" v="597" actId="21"/>
          <ac:spMkLst>
            <pc:docMk/>
            <pc:sldMk cId="79673782" sldId="406"/>
            <ac:spMk id="16" creationId="{B3B4EDE7-1420-4DBC-AD0B-A905D2B2A48E}"/>
          </ac:spMkLst>
        </pc:spChg>
      </pc:sldChg>
      <pc:sldChg chg="addSp delSp modSp new mod">
        <pc:chgData name="Douglas" userId="fc1ca0206f3335ae" providerId="LiveId" clId="{9F0DD0C4-4DAF-448F-AA1D-9D954F2E0785}" dt="2022-12-12T16:34:40.277" v="27506" actId="114"/>
        <pc:sldMkLst>
          <pc:docMk/>
          <pc:sldMk cId="2967656542" sldId="406"/>
        </pc:sldMkLst>
        <pc:spChg chg="del">
          <ac:chgData name="Douglas" userId="fc1ca0206f3335ae" providerId="LiveId" clId="{9F0DD0C4-4DAF-448F-AA1D-9D954F2E0785}" dt="2022-12-12T14:15:22.575" v="21878" actId="21"/>
          <ac:spMkLst>
            <pc:docMk/>
            <pc:sldMk cId="2967656542" sldId="406"/>
            <ac:spMk id="2" creationId="{A8C5112B-847E-E0BA-8FD1-60300F8F8207}"/>
          </ac:spMkLst>
        </pc:spChg>
        <pc:spChg chg="del">
          <ac:chgData name="Douglas" userId="fc1ca0206f3335ae" providerId="LiveId" clId="{9F0DD0C4-4DAF-448F-AA1D-9D954F2E0785}" dt="2022-12-12T14:15:27.675" v="21879" actId="21"/>
          <ac:spMkLst>
            <pc:docMk/>
            <pc:sldMk cId="2967656542" sldId="406"/>
            <ac:spMk id="3" creationId="{851F00B3-98B5-9FDB-370B-47ABF23AE4B1}"/>
          </ac:spMkLst>
        </pc:spChg>
        <pc:spChg chg="del">
          <ac:chgData name="Douglas" userId="fc1ca0206f3335ae" providerId="LiveId" clId="{9F0DD0C4-4DAF-448F-AA1D-9D954F2E0785}" dt="2022-12-12T14:15:32.569" v="21880" actId="21"/>
          <ac:spMkLst>
            <pc:docMk/>
            <pc:sldMk cId="2967656542" sldId="406"/>
            <ac:spMk id="4" creationId="{13023B20-FB02-90BF-4659-3F37D1800EC8}"/>
          </ac:spMkLst>
        </pc:spChg>
        <pc:spChg chg="add mod">
          <ac:chgData name="Douglas" userId="fc1ca0206f3335ae" providerId="LiveId" clId="{9F0DD0C4-4DAF-448F-AA1D-9D954F2E0785}" dt="2022-12-12T14:15:47.291" v="21881"/>
          <ac:spMkLst>
            <pc:docMk/>
            <pc:sldMk cId="2967656542" sldId="406"/>
            <ac:spMk id="6" creationId="{E9D30DA3-C6BF-39D9-5426-4409F1074810}"/>
          </ac:spMkLst>
        </pc:spChg>
        <pc:spChg chg="add mod">
          <ac:chgData name="Douglas" userId="fc1ca0206f3335ae" providerId="LiveId" clId="{9F0DD0C4-4DAF-448F-AA1D-9D954F2E0785}" dt="2022-12-12T14:16:49.157" v="21988" actId="20577"/>
          <ac:spMkLst>
            <pc:docMk/>
            <pc:sldMk cId="2967656542" sldId="406"/>
            <ac:spMk id="7" creationId="{9E86FECA-1D1E-A096-DAA4-ED7B7C12B804}"/>
          </ac:spMkLst>
        </pc:spChg>
        <pc:spChg chg="add mod">
          <ac:chgData name="Douglas" userId="fc1ca0206f3335ae" providerId="LiveId" clId="{9F0DD0C4-4DAF-448F-AA1D-9D954F2E0785}" dt="2022-12-12T16:34:40.277" v="27506" actId="114"/>
          <ac:spMkLst>
            <pc:docMk/>
            <pc:sldMk cId="2967656542" sldId="406"/>
            <ac:spMk id="8" creationId="{93A3F3AA-5789-DD54-417F-CB2A52481B41}"/>
          </ac:spMkLst>
        </pc:spChg>
      </pc:sldChg>
      <pc:sldChg chg="addSp delSp modSp new mod">
        <pc:chgData name="Douglas" userId="fc1ca0206f3335ae" providerId="LiveId" clId="{9F0DD0C4-4DAF-448F-AA1D-9D954F2E0785}" dt="2022-12-12T16:35:24.735" v="27507" actId="114"/>
        <pc:sldMkLst>
          <pc:docMk/>
          <pc:sldMk cId="813780352" sldId="407"/>
        </pc:sldMkLst>
        <pc:spChg chg="del">
          <ac:chgData name="Douglas" userId="fc1ca0206f3335ae" providerId="LiveId" clId="{9F0DD0C4-4DAF-448F-AA1D-9D954F2E0785}" dt="2022-12-12T14:23:21.039" v="22092" actId="21"/>
          <ac:spMkLst>
            <pc:docMk/>
            <pc:sldMk cId="813780352" sldId="407"/>
            <ac:spMk id="2" creationId="{F900736E-E2ED-10B5-8083-D4EB9EDE6A1D}"/>
          </ac:spMkLst>
        </pc:spChg>
        <pc:spChg chg="del">
          <ac:chgData name="Douglas" userId="fc1ca0206f3335ae" providerId="LiveId" clId="{9F0DD0C4-4DAF-448F-AA1D-9D954F2E0785}" dt="2022-12-12T14:23:24.687" v="22093" actId="21"/>
          <ac:spMkLst>
            <pc:docMk/>
            <pc:sldMk cId="813780352" sldId="407"/>
            <ac:spMk id="3" creationId="{38B18AE2-8606-555B-A3C4-0D470BB92F49}"/>
          </ac:spMkLst>
        </pc:spChg>
        <pc:spChg chg="del">
          <ac:chgData name="Douglas" userId="fc1ca0206f3335ae" providerId="LiveId" clId="{9F0DD0C4-4DAF-448F-AA1D-9D954F2E0785}" dt="2022-12-12T14:23:29.690" v="22094" actId="21"/>
          <ac:spMkLst>
            <pc:docMk/>
            <pc:sldMk cId="813780352" sldId="407"/>
            <ac:spMk id="4" creationId="{7F2E241B-3F15-DAFE-F868-9F29E33BA9F8}"/>
          </ac:spMkLst>
        </pc:spChg>
        <pc:spChg chg="add mod">
          <ac:chgData name="Douglas" userId="fc1ca0206f3335ae" providerId="LiveId" clId="{9F0DD0C4-4DAF-448F-AA1D-9D954F2E0785}" dt="2022-12-12T14:23:42.768" v="22095"/>
          <ac:spMkLst>
            <pc:docMk/>
            <pc:sldMk cId="813780352" sldId="407"/>
            <ac:spMk id="6" creationId="{FD448090-8C57-3D47-A574-005E571B2340}"/>
          </ac:spMkLst>
        </pc:spChg>
        <pc:spChg chg="add mod">
          <ac:chgData name="Douglas" userId="fc1ca0206f3335ae" providerId="LiveId" clId="{9F0DD0C4-4DAF-448F-AA1D-9D954F2E0785}" dt="2022-12-12T14:24:33.463" v="22096"/>
          <ac:spMkLst>
            <pc:docMk/>
            <pc:sldMk cId="813780352" sldId="407"/>
            <ac:spMk id="7" creationId="{531C1D24-6993-E916-4AB8-0F319D804A3A}"/>
          </ac:spMkLst>
        </pc:spChg>
        <pc:spChg chg="add mod">
          <ac:chgData name="Douglas" userId="fc1ca0206f3335ae" providerId="LiveId" clId="{9F0DD0C4-4DAF-448F-AA1D-9D954F2E0785}" dt="2022-12-12T16:35:24.735" v="27507" actId="114"/>
          <ac:spMkLst>
            <pc:docMk/>
            <pc:sldMk cId="813780352" sldId="407"/>
            <ac:spMk id="8" creationId="{D262895A-9351-25E8-52BB-D49171AC08B8}"/>
          </ac:spMkLst>
        </pc:spChg>
      </pc:sldChg>
      <pc:sldChg chg="addSp delSp modSp new del mod">
        <pc:chgData name="Douglas" userId="fc1ca0206f3335ae" providerId="LiveId" clId="{9F0DD0C4-4DAF-448F-AA1D-9D954F2E0785}" dt="2022-12-12T02:33:07.659" v="1951" actId="2696"/>
        <pc:sldMkLst>
          <pc:docMk/>
          <pc:sldMk cId="2560950715" sldId="407"/>
        </pc:sldMkLst>
        <pc:spChg chg="del">
          <ac:chgData name="Douglas" userId="fc1ca0206f3335ae" providerId="LiveId" clId="{9F0DD0C4-4DAF-448F-AA1D-9D954F2E0785}" dt="2022-12-12T02:32:22.138" v="1949" actId="21"/>
          <ac:spMkLst>
            <pc:docMk/>
            <pc:sldMk cId="2560950715" sldId="407"/>
            <ac:spMk id="2" creationId="{7F6DF887-025E-63EE-BE3D-040D1117424A}"/>
          </ac:spMkLst>
        </pc:spChg>
        <pc:spChg chg="del">
          <ac:chgData name="Douglas" userId="fc1ca0206f3335ae" providerId="LiveId" clId="{9F0DD0C4-4DAF-448F-AA1D-9D954F2E0785}" dt="2022-12-12T02:32:13.452" v="1948" actId="21"/>
          <ac:spMkLst>
            <pc:docMk/>
            <pc:sldMk cId="2560950715" sldId="407"/>
            <ac:spMk id="3" creationId="{257CB863-7E30-7F89-1F79-54357A1E2367}"/>
          </ac:spMkLst>
        </pc:spChg>
        <pc:spChg chg="add mod">
          <ac:chgData name="Douglas" userId="fc1ca0206f3335ae" providerId="LiveId" clId="{9F0DD0C4-4DAF-448F-AA1D-9D954F2E0785}" dt="2022-12-12T02:32:36.136" v="1950"/>
          <ac:spMkLst>
            <pc:docMk/>
            <pc:sldMk cId="2560950715" sldId="407"/>
            <ac:spMk id="4" creationId="{BE85F777-EE95-EE49-2583-FCC5F577C902}"/>
          </ac:spMkLst>
        </pc:spChg>
      </pc:sldChg>
      <pc:sldChg chg="delSp new del mod">
        <pc:chgData name="Douglas" userId="fc1ca0206f3335ae" providerId="LiveId" clId="{9F0DD0C4-4DAF-448F-AA1D-9D954F2E0785}" dt="2022-12-12T14:23:04.596" v="22090" actId="2696"/>
        <pc:sldMkLst>
          <pc:docMk/>
          <pc:sldMk cId="3207404423" sldId="407"/>
        </pc:sldMkLst>
        <pc:spChg chg="del">
          <ac:chgData name="Douglas" userId="fc1ca0206f3335ae" providerId="LiveId" clId="{9F0DD0C4-4DAF-448F-AA1D-9D954F2E0785}" dt="2022-12-12T14:22:25.870" v="22088" actId="21"/>
          <ac:spMkLst>
            <pc:docMk/>
            <pc:sldMk cId="3207404423" sldId="407"/>
            <ac:spMk id="2" creationId="{701E95CC-6761-90EC-E530-EC4B458A7D66}"/>
          </ac:spMkLst>
        </pc:spChg>
        <pc:spChg chg="del">
          <ac:chgData name="Douglas" userId="fc1ca0206f3335ae" providerId="LiveId" clId="{9F0DD0C4-4DAF-448F-AA1D-9D954F2E0785}" dt="2022-12-12T14:22:31.299" v="22089" actId="21"/>
          <ac:spMkLst>
            <pc:docMk/>
            <pc:sldMk cId="3207404423" sldId="407"/>
            <ac:spMk id="3" creationId="{4403E263-247A-3F60-0511-FFFC9F5830B8}"/>
          </ac:spMkLst>
        </pc:spChg>
      </pc:sldChg>
      <pc:sldChg chg="addSp delSp modSp new mod">
        <pc:chgData name="Douglas" userId="fc1ca0206f3335ae" providerId="LiveId" clId="{9F0DD0C4-4DAF-448F-AA1D-9D954F2E0785}" dt="2022-12-12T16:36:20.835" v="27521" actId="14100"/>
        <pc:sldMkLst>
          <pc:docMk/>
          <pc:sldMk cId="4294081084" sldId="408"/>
        </pc:sldMkLst>
        <pc:spChg chg="del">
          <ac:chgData name="Douglas" userId="fc1ca0206f3335ae" providerId="LiveId" clId="{9F0DD0C4-4DAF-448F-AA1D-9D954F2E0785}" dt="2022-12-12T14:28:19.308" v="23003" actId="21"/>
          <ac:spMkLst>
            <pc:docMk/>
            <pc:sldMk cId="4294081084" sldId="408"/>
            <ac:spMk id="2" creationId="{37B210D6-D319-4847-0F67-48176B786059}"/>
          </ac:spMkLst>
        </pc:spChg>
        <pc:spChg chg="del">
          <ac:chgData name="Douglas" userId="fc1ca0206f3335ae" providerId="LiveId" clId="{9F0DD0C4-4DAF-448F-AA1D-9D954F2E0785}" dt="2022-12-12T14:28:23.374" v="23004" actId="21"/>
          <ac:spMkLst>
            <pc:docMk/>
            <pc:sldMk cId="4294081084" sldId="408"/>
            <ac:spMk id="3" creationId="{805B14EA-9C72-C3BB-C7BD-490A3E6529FB}"/>
          </ac:spMkLst>
        </pc:spChg>
        <pc:spChg chg="del">
          <ac:chgData name="Douglas" userId="fc1ca0206f3335ae" providerId="LiveId" clId="{9F0DD0C4-4DAF-448F-AA1D-9D954F2E0785}" dt="2022-12-12T14:28:31.259" v="23005" actId="21"/>
          <ac:spMkLst>
            <pc:docMk/>
            <pc:sldMk cId="4294081084" sldId="408"/>
            <ac:spMk id="4" creationId="{5630430E-CFBD-F96A-727D-D92F0F064394}"/>
          </ac:spMkLst>
        </pc:spChg>
        <pc:spChg chg="add mod">
          <ac:chgData name="Douglas" userId="fc1ca0206f3335ae" providerId="LiveId" clId="{9F0DD0C4-4DAF-448F-AA1D-9D954F2E0785}" dt="2022-12-12T14:28:42.116" v="23006"/>
          <ac:spMkLst>
            <pc:docMk/>
            <pc:sldMk cId="4294081084" sldId="408"/>
            <ac:spMk id="6" creationId="{FB9E8023-CE3A-1792-602D-13CA0DBCAFBB}"/>
          </ac:spMkLst>
        </pc:spChg>
        <pc:spChg chg="add mod">
          <ac:chgData name="Douglas" userId="fc1ca0206f3335ae" providerId="LiveId" clId="{9F0DD0C4-4DAF-448F-AA1D-9D954F2E0785}" dt="2022-12-12T14:28:54.499" v="23007"/>
          <ac:spMkLst>
            <pc:docMk/>
            <pc:sldMk cId="4294081084" sldId="408"/>
            <ac:spMk id="7" creationId="{CE4CBFCB-D3EE-48D8-D1C2-37C6FB0D2E73}"/>
          </ac:spMkLst>
        </pc:spChg>
        <pc:spChg chg="add del">
          <ac:chgData name="Douglas" userId="fc1ca0206f3335ae" providerId="LiveId" clId="{9F0DD0C4-4DAF-448F-AA1D-9D954F2E0785}" dt="2022-12-12T14:29:30.013" v="23009" actId="22"/>
          <ac:spMkLst>
            <pc:docMk/>
            <pc:sldMk cId="4294081084" sldId="408"/>
            <ac:spMk id="9" creationId="{A02F0D1C-AF2A-E5F0-751A-BB5CF0A3B5BE}"/>
          </ac:spMkLst>
        </pc:spChg>
        <pc:spChg chg="add mod">
          <ac:chgData name="Douglas" userId="fc1ca0206f3335ae" providerId="LiveId" clId="{9F0DD0C4-4DAF-448F-AA1D-9D954F2E0785}" dt="2022-12-12T16:36:20.835" v="27521" actId="14100"/>
          <ac:spMkLst>
            <pc:docMk/>
            <pc:sldMk cId="4294081084" sldId="408"/>
            <ac:spMk id="10" creationId="{0B873E1A-B98A-FBD0-9245-C2277A7ACBF2}"/>
          </ac:spMkLst>
        </pc:spChg>
      </pc:sldChg>
      <pc:sldChg chg="addSp delSp modSp new mod">
        <pc:chgData name="Douglas" userId="fc1ca0206f3335ae" providerId="LiveId" clId="{9F0DD0C4-4DAF-448F-AA1D-9D954F2E0785}" dt="2022-12-12T16:39:28.738" v="27674" actId="20577"/>
        <pc:sldMkLst>
          <pc:docMk/>
          <pc:sldMk cId="4230992279" sldId="409"/>
        </pc:sldMkLst>
        <pc:spChg chg="del">
          <ac:chgData name="Douglas" userId="fc1ca0206f3335ae" providerId="LiveId" clId="{9F0DD0C4-4DAF-448F-AA1D-9D954F2E0785}" dt="2022-12-12T14:34:46.706" v="23343" actId="21"/>
          <ac:spMkLst>
            <pc:docMk/>
            <pc:sldMk cId="4230992279" sldId="409"/>
            <ac:spMk id="2" creationId="{34152EA4-B596-2C93-F5FF-A4D0D1070D33}"/>
          </ac:spMkLst>
        </pc:spChg>
        <pc:spChg chg="del">
          <ac:chgData name="Douglas" userId="fc1ca0206f3335ae" providerId="LiveId" clId="{9F0DD0C4-4DAF-448F-AA1D-9D954F2E0785}" dt="2022-12-12T14:34:50.890" v="23344" actId="21"/>
          <ac:spMkLst>
            <pc:docMk/>
            <pc:sldMk cId="4230992279" sldId="409"/>
            <ac:spMk id="3" creationId="{7AA60AF5-5EBF-C211-DD80-6AC6E5BF44BE}"/>
          </ac:spMkLst>
        </pc:spChg>
        <pc:spChg chg="del mod">
          <ac:chgData name="Douglas" userId="fc1ca0206f3335ae" providerId="LiveId" clId="{9F0DD0C4-4DAF-448F-AA1D-9D954F2E0785}" dt="2022-12-12T14:34:55.533" v="23346" actId="21"/>
          <ac:spMkLst>
            <pc:docMk/>
            <pc:sldMk cId="4230992279" sldId="409"/>
            <ac:spMk id="4" creationId="{D3836B92-D894-C50D-A4C1-1B46D4ECA9D8}"/>
          </ac:spMkLst>
        </pc:spChg>
        <pc:spChg chg="add mod">
          <ac:chgData name="Douglas" userId="fc1ca0206f3335ae" providerId="LiveId" clId="{9F0DD0C4-4DAF-448F-AA1D-9D954F2E0785}" dt="2022-12-12T14:46:34.293" v="24654" actId="1076"/>
          <ac:spMkLst>
            <pc:docMk/>
            <pc:sldMk cId="4230992279" sldId="409"/>
            <ac:spMk id="6" creationId="{E7D5164F-00FA-C7FF-D38E-69279F2F0080}"/>
          </ac:spMkLst>
        </pc:spChg>
        <pc:spChg chg="add mod">
          <ac:chgData name="Douglas" userId="fc1ca0206f3335ae" providerId="LiveId" clId="{9F0DD0C4-4DAF-448F-AA1D-9D954F2E0785}" dt="2022-12-12T14:35:22.038" v="23348"/>
          <ac:spMkLst>
            <pc:docMk/>
            <pc:sldMk cId="4230992279" sldId="409"/>
            <ac:spMk id="7" creationId="{B4DFC56B-A8C7-1895-B803-F82C6DC8D05C}"/>
          </ac:spMkLst>
        </pc:spChg>
        <pc:spChg chg="add mod">
          <ac:chgData name="Douglas" userId="fc1ca0206f3335ae" providerId="LiveId" clId="{9F0DD0C4-4DAF-448F-AA1D-9D954F2E0785}" dt="2022-12-12T16:39:28.738" v="27674" actId="20577"/>
          <ac:spMkLst>
            <pc:docMk/>
            <pc:sldMk cId="4230992279" sldId="409"/>
            <ac:spMk id="8" creationId="{085854B3-1CA0-F5C2-82EE-A2FF0A4C2D7A}"/>
          </ac:spMkLst>
        </pc:spChg>
      </pc:sldChg>
      <pc:sldChg chg="addSp delSp modSp new mod">
        <pc:chgData name="Douglas" userId="fc1ca0206f3335ae" providerId="LiveId" clId="{9F0DD0C4-4DAF-448F-AA1D-9D954F2E0785}" dt="2022-12-12T15:16:30.126" v="26675" actId="20577"/>
        <pc:sldMkLst>
          <pc:docMk/>
          <pc:sldMk cId="56362139" sldId="410"/>
        </pc:sldMkLst>
        <pc:spChg chg="del mod">
          <ac:chgData name="Douglas" userId="fc1ca0206f3335ae" providerId="LiveId" clId="{9F0DD0C4-4DAF-448F-AA1D-9D954F2E0785}" dt="2022-12-12T14:46:17.032" v="24650" actId="21"/>
          <ac:spMkLst>
            <pc:docMk/>
            <pc:sldMk cId="56362139" sldId="410"/>
            <ac:spMk id="2" creationId="{4FBC3371-DF03-C2F2-1B7F-2F94C3E3D3AF}"/>
          </ac:spMkLst>
        </pc:spChg>
        <pc:spChg chg="del">
          <ac:chgData name="Douglas" userId="fc1ca0206f3335ae" providerId="LiveId" clId="{9F0DD0C4-4DAF-448F-AA1D-9D954F2E0785}" dt="2022-12-12T14:46:21.902" v="24651" actId="21"/>
          <ac:spMkLst>
            <pc:docMk/>
            <pc:sldMk cId="56362139" sldId="410"/>
            <ac:spMk id="3" creationId="{EC0D7464-9B0B-9717-A3C8-A9911705C585}"/>
          </ac:spMkLst>
        </pc:spChg>
        <pc:spChg chg="del">
          <ac:chgData name="Douglas" userId="fc1ca0206f3335ae" providerId="LiveId" clId="{9F0DD0C4-4DAF-448F-AA1D-9D954F2E0785}" dt="2022-12-12T14:46:27.221" v="24652" actId="21"/>
          <ac:spMkLst>
            <pc:docMk/>
            <pc:sldMk cId="56362139" sldId="410"/>
            <ac:spMk id="4" creationId="{6CFB4E3D-1E05-CF01-DC8B-8105165B1B85}"/>
          </ac:spMkLst>
        </pc:spChg>
        <pc:spChg chg="add mod">
          <ac:chgData name="Douglas" userId="fc1ca0206f3335ae" providerId="LiveId" clId="{9F0DD0C4-4DAF-448F-AA1D-9D954F2E0785}" dt="2022-12-12T14:46:41.448" v="24655"/>
          <ac:spMkLst>
            <pc:docMk/>
            <pc:sldMk cId="56362139" sldId="410"/>
            <ac:spMk id="6" creationId="{06204CFA-6E6C-DF5F-CA25-0EABA2B3F0A0}"/>
          </ac:spMkLst>
        </pc:spChg>
        <pc:spChg chg="add mod">
          <ac:chgData name="Douglas" userId="fc1ca0206f3335ae" providerId="LiveId" clId="{9F0DD0C4-4DAF-448F-AA1D-9D954F2E0785}" dt="2022-12-12T14:47:29.383" v="24656"/>
          <ac:spMkLst>
            <pc:docMk/>
            <pc:sldMk cId="56362139" sldId="410"/>
            <ac:spMk id="7" creationId="{ED7189E7-3B7C-8E2B-5CE9-3DF04A3C1895}"/>
          </ac:spMkLst>
        </pc:spChg>
        <pc:spChg chg="add mod">
          <ac:chgData name="Douglas" userId="fc1ca0206f3335ae" providerId="LiveId" clId="{9F0DD0C4-4DAF-448F-AA1D-9D954F2E0785}" dt="2022-12-12T15:16:30.126" v="26675" actId="20577"/>
          <ac:spMkLst>
            <pc:docMk/>
            <pc:sldMk cId="56362139" sldId="410"/>
            <ac:spMk id="8" creationId="{E5BA5BE5-681A-71C7-57AB-2C8F18233DE5}"/>
          </ac:spMkLst>
        </pc:spChg>
        <pc:spChg chg="add mod">
          <ac:chgData name="Douglas" userId="fc1ca0206f3335ae" providerId="LiveId" clId="{9F0DD0C4-4DAF-448F-AA1D-9D954F2E0785}" dt="2022-12-12T15:07:30.116" v="25941" actId="1076"/>
          <ac:spMkLst>
            <pc:docMk/>
            <pc:sldMk cId="56362139" sldId="410"/>
            <ac:spMk id="9" creationId="{D2B17AE3-D0E6-4559-5455-9EFB084AA755}"/>
          </ac:spMkLst>
        </pc:spChg>
      </pc:sldChg>
      <pc:sldChg chg="addSp delSp modSp new mod">
        <pc:chgData name="Douglas" userId="fc1ca0206f3335ae" providerId="LiveId" clId="{9F0DD0C4-4DAF-448F-AA1D-9D954F2E0785}" dt="2022-12-12T16:41:03.032" v="27702" actId="20577"/>
        <pc:sldMkLst>
          <pc:docMk/>
          <pc:sldMk cId="2214631045" sldId="411"/>
        </pc:sldMkLst>
        <pc:spChg chg="del">
          <ac:chgData name="Douglas" userId="fc1ca0206f3335ae" providerId="LiveId" clId="{9F0DD0C4-4DAF-448F-AA1D-9D954F2E0785}" dt="2022-12-12T14:57:27.757" v="25529" actId="21"/>
          <ac:spMkLst>
            <pc:docMk/>
            <pc:sldMk cId="2214631045" sldId="411"/>
            <ac:spMk id="2" creationId="{3DE7199A-317C-CC46-B09A-A94F550D61BE}"/>
          </ac:spMkLst>
        </pc:spChg>
        <pc:spChg chg="del">
          <ac:chgData name="Douglas" userId="fc1ca0206f3335ae" providerId="LiveId" clId="{9F0DD0C4-4DAF-448F-AA1D-9D954F2E0785}" dt="2022-12-12T14:57:33.102" v="25530" actId="21"/>
          <ac:spMkLst>
            <pc:docMk/>
            <pc:sldMk cId="2214631045" sldId="411"/>
            <ac:spMk id="3" creationId="{29CDDAF3-431E-453A-B974-2EC3B8039116}"/>
          </ac:spMkLst>
        </pc:spChg>
        <pc:spChg chg="del mod">
          <ac:chgData name="Douglas" userId="fc1ca0206f3335ae" providerId="LiveId" clId="{9F0DD0C4-4DAF-448F-AA1D-9D954F2E0785}" dt="2022-12-12T14:57:38.636" v="25532" actId="21"/>
          <ac:spMkLst>
            <pc:docMk/>
            <pc:sldMk cId="2214631045" sldId="411"/>
            <ac:spMk id="4" creationId="{CE1ECD96-06FC-B590-0BDE-CE6D58A64AB9}"/>
          </ac:spMkLst>
        </pc:spChg>
        <pc:spChg chg="add mod">
          <ac:chgData name="Douglas" userId="fc1ca0206f3335ae" providerId="LiveId" clId="{9F0DD0C4-4DAF-448F-AA1D-9D954F2E0785}" dt="2022-12-12T14:57:55.091" v="25533"/>
          <ac:spMkLst>
            <pc:docMk/>
            <pc:sldMk cId="2214631045" sldId="411"/>
            <ac:spMk id="6" creationId="{2187A09D-360D-4286-3004-B2E4A3955D29}"/>
          </ac:spMkLst>
        </pc:spChg>
        <pc:spChg chg="add mod">
          <ac:chgData name="Douglas" userId="fc1ca0206f3335ae" providerId="LiveId" clId="{9F0DD0C4-4DAF-448F-AA1D-9D954F2E0785}" dt="2022-12-12T14:58:23.414" v="25534"/>
          <ac:spMkLst>
            <pc:docMk/>
            <pc:sldMk cId="2214631045" sldId="411"/>
            <ac:spMk id="7" creationId="{32A4406F-D016-F55C-EB58-05F7DB37BCAD}"/>
          </ac:spMkLst>
        </pc:spChg>
        <pc:spChg chg="add mod">
          <ac:chgData name="Douglas" userId="fc1ca0206f3335ae" providerId="LiveId" clId="{9F0DD0C4-4DAF-448F-AA1D-9D954F2E0785}" dt="2022-12-12T16:40:25.750" v="27694" actId="14100"/>
          <ac:spMkLst>
            <pc:docMk/>
            <pc:sldMk cId="2214631045" sldId="411"/>
            <ac:spMk id="8" creationId="{04B0CB89-69A2-34D1-2904-EDA1779B050B}"/>
          </ac:spMkLst>
        </pc:spChg>
        <pc:spChg chg="add mod">
          <ac:chgData name="Douglas" userId="fc1ca0206f3335ae" providerId="LiveId" clId="{9F0DD0C4-4DAF-448F-AA1D-9D954F2E0785}" dt="2022-12-12T15:01:34.139" v="25918" actId="179"/>
          <ac:spMkLst>
            <pc:docMk/>
            <pc:sldMk cId="2214631045" sldId="411"/>
            <ac:spMk id="9" creationId="{63A3815E-7B44-F295-A345-D7812976F49F}"/>
          </ac:spMkLst>
        </pc:spChg>
        <pc:spChg chg="add mod">
          <ac:chgData name="Douglas" userId="fc1ca0206f3335ae" providerId="LiveId" clId="{9F0DD0C4-4DAF-448F-AA1D-9D954F2E0785}" dt="2022-12-12T16:41:03.032" v="27702" actId="20577"/>
          <ac:spMkLst>
            <pc:docMk/>
            <pc:sldMk cId="2214631045" sldId="411"/>
            <ac:spMk id="13" creationId="{55736A05-E0E2-3067-2ABC-C90AA2255A98}"/>
          </ac:spMkLst>
        </pc:spChg>
        <pc:picChg chg="add del mod">
          <ac:chgData name="Douglas" userId="fc1ca0206f3335ae" providerId="LiveId" clId="{9F0DD0C4-4DAF-448F-AA1D-9D954F2E0785}" dt="2022-12-12T15:03:35.092" v="25924" actId="21"/>
          <ac:picMkLst>
            <pc:docMk/>
            <pc:sldMk cId="2214631045" sldId="411"/>
            <ac:picMk id="11" creationId="{36B096F8-F243-E7B3-4701-A68C84EE423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98D5E-96D9-4183-B754-86291EB0E8B1}" type="datetimeFigureOut">
              <a:rPr lang="en-US" smtClean="0"/>
              <a:t>12/13/2022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91FCDC-1D66-45D2-BC49-70650BCB0FE2}" type="slidenum">
              <a:rPr lang="en-US" smtClean="0"/>
              <a:t>‹#›</a:t>
            </a:fld>
            <a:endParaRPr lang="en-US"/>
          </a:p>
        </p:txBody>
      </p:sp>
    </p:spTree>
    <p:extLst>
      <p:ext uri="{BB962C8B-B14F-4D97-AF65-F5344CB8AC3E}">
        <p14:creationId xmlns:p14="http://schemas.microsoft.com/office/powerpoint/2010/main" val="2791746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72934-5861-4DB6-AF09-46CEAAEA935E}" type="datetimeFigureOut">
              <a:rPr lang="en-US" smtClean="0"/>
              <a:t>12/13/2022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D2A45-79A1-42CB-8758-644BA8FF075D}" type="slidenum">
              <a:rPr lang="en-US" smtClean="0"/>
              <a:t>‹#›</a:t>
            </a:fld>
            <a:endParaRPr lang="en-US"/>
          </a:p>
        </p:txBody>
      </p:sp>
    </p:spTree>
    <p:extLst>
      <p:ext uri="{BB962C8B-B14F-4D97-AF65-F5344CB8AC3E}">
        <p14:creationId xmlns:p14="http://schemas.microsoft.com/office/powerpoint/2010/main" val="111963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D2A45-79A1-42CB-8758-644BA8FF075D}" type="slidenum">
              <a:rPr lang="en-US" smtClean="0"/>
              <a:t>0</a:t>
            </a:fld>
            <a:endParaRPr lang="en-US"/>
          </a:p>
        </p:txBody>
      </p:sp>
    </p:spTree>
    <p:extLst>
      <p:ext uri="{BB962C8B-B14F-4D97-AF65-F5344CB8AC3E}">
        <p14:creationId xmlns:p14="http://schemas.microsoft.com/office/powerpoint/2010/main" val="207384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D2A45-79A1-42CB-8758-644BA8FF075D}" type="slidenum">
              <a:rPr lang="en-US" smtClean="0"/>
              <a:t>1</a:t>
            </a:fld>
            <a:endParaRPr lang="en-US"/>
          </a:p>
        </p:txBody>
      </p:sp>
    </p:spTree>
    <p:extLst>
      <p:ext uri="{BB962C8B-B14F-4D97-AF65-F5344CB8AC3E}">
        <p14:creationId xmlns:p14="http://schemas.microsoft.com/office/powerpoint/2010/main" val="1447401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49"/>
            <a:ext cx="9144000" cy="2512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MBA 8115:  Chapter 1</a:t>
            </a:r>
          </a:p>
        </p:txBody>
      </p:sp>
      <p:sp>
        <p:nvSpPr>
          <p:cNvPr id="6" name="Slide Number Placeholder 5"/>
          <p:cNvSpPr>
            <a:spLocks noGrp="1"/>
          </p:cNvSpPr>
          <p:nvPr>
            <p:ph type="sldNum" sz="quarter" idx="12"/>
          </p:nvPr>
        </p:nvSpPr>
        <p:spPr/>
        <p:txBody>
          <a:bodyPr/>
          <a:lstStyle/>
          <a:p>
            <a:fld id="{3834BF97-7C01-42A0-9575-4D40A0491B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MBA 8115:  Chapter 1</a:t>
            </a:r>
          </a:p>
        </p:txBody>
      </p:sp>
      <p:sp>
        <p:nvSpPr>
          <p:cNvPr id="6" name="Slide Number Placeholder 5"/>
          <p:cNvSpPr>
            <a:spLocks noGrp="1"/>
          </p:cNvSpPr>
          <p:nvPr>
            <p:ph type="sldNum" sz="quarter" idx="12"/>
          </p:nvPr>
        </p:nvSpPr>
        <p:spPr/>
        <p:txBody>
          <a:bodyPr/>
          <a:lstStyle/>
          <a:p>
            <a:fld id="{3834BF97-7C01-42A0-9575-4D40A0491B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457200" y="6248400"/>
            <a:ext cx="2362200" cy="228600"/>
          </a:xfrm>
        </p:spPr>
        <p:txBody>
          <a:bodyPr/>
          <a:lstStyle>
            <a:lvl1pPr algn="l">
              <a:defRPr sz="1600">
                <a:latin typeface="+mn-lt"/>
              </a:defRPr>
            </a:lvl1pPr>
          </a:lstStyle>
          <a:p>
            <a:r>
              <a:rPr lang="en-US" dirty="0"/>
              <a:t>ACCT 8310: </a:t>
            </a:r>
            <a:r>
              <a:rPr lang="en-US" dirty="0" err="1"/>
              <a:t>Ch</a:t>
            </a:r>
            <a:r>
              <a:rPr lang="en-US" dirty="0"/>
              <a:t> 22-23</a:t>
            </a:r>
          </a:p>
        </p:txBody>
      </p:sp>
      <p:sp>
        <p:nvSpPr>
          <p:cNvPr id="6" name="Slide Number Placeholder 5"/>
          <p:cNvSpPr>
            <a:spLocks noGrp="1"/>
          </p:cNvSpPr>
          <p:nvPr>
            <p:ph type="sldNum" sz="quarter" idx="12"/>
          </p:nvPr>
        </p:nvSpPr>
        <p:spPr>
          <a:xfrm>
            <a:off x="4038600" y="6345936"/>
            <a:ext cx="762000" cy="228600"/>
          </a:xfrm>
        </p:spPr>
        <p:txBody>
          <a:bodyPr/>
          <a:lstStyle>
            <a:lvl1pPr>
              <a:defRPr sz="1600">
                <a:solidFill>
                  <a:schemeClr val="accent2"/>
                </a:solidFill>
                <a:latin typeface="+mn-lt"/>
              </a:defRPr>
            </a:lvl1pPr>
          </a:lstStyle>
          <a:p>
            <a:fld id="{3834BF97-7C01-42A0-9575-4D40A0491B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MBA 8115:  Chapter 1</a:t>
            </a:r>
          </a:p>
        </p:txBody>
      </p:sp>
      <p:sp>
        <p:nvSpPr>
          <p:cNvPr id="6" name="Slide Number Placeholder 5"/>
          <p:cNvSpPr>
            <a:spLocks noGrp="1"/>
          </p:cNvSpPr>
          <p:nvPr>
            <p:ph type="sldNum" sz="quarter" idx="12"/>
          </p:nvPr>
        </p:nvSpPr>
        <p:spPr/>
        <p:txBody>
          <a:bodyPr/>
          <a:lstStyle/>
          <a:p>
            <a:fld id="{3834BF97-7C01-42A0-9575-4D40A0491B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MBA 8115:  Chapter 1</a:t>
            </a:r>
          </a:p>
        </p:txBody>
      </p:sp>
      <p:sp>
        <p:nvSpPr>
          <p:cNvPr id="7" name="Slide Number Placeholder 6"/>
          <p:cNvSpPr>
            <a:spLocks noGrp="1"/>
          </p:cNvSpPr>
          <p:nvPr>
            <p:ph type="sldNum" sz="quarter" idx="12"/>
          </p:nvPr>
        </p:nvSpPr>
        <p:spPr/>
        <p:txBody>
          <a:bodyPr/>
          <a:lstStyle/>
          <a:p>
            <a:fld id="{3834BF97-7C01-42A0-9575-4D40A0491B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3834BF97-7C01-42A0-9575-4D40A0491B13}" type="slidenum">
              <a:rPr lang="en-US" smtClean="0"/>
              <a:t>‹#›</a:t>
            </a:fld>
            <a:endParaRPr lang="en-US"/>
          </a:p>
        </p:txBody>
      </p:sp>
      <p:sp>
        <p:nvSpPr>
          <p:cNvPr id="28" name="Footer Placeholder 27"/>
          <p:cNvSpPr>
            <a:spLocks noGrp="1"/>
          </p:cNvSpPr>
          <p:nvPr>
            <p:ph type="ftr" sz="quarter" idx="12"/>
          </p:nvPr>
        </p:nvSpPr>
        <p:spPr/>
        <p:txBody>
          <a:bodyPr rtlCol="0"/>
          <a:lstStyle/>
          <a:p>
            <a:r>
              <a:rPr lang="en-US"/>
              <a:t>MBA 8115:  Chapter 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a:t>MBA 8115:  Chapter 1</a:t>
            </a:r>
          </a:p>
        </p:txBody>
      </p:sp>
      <p:sp>
        <p:nvSpPr>
          <p:cNvPr id="5" name="Slide Number Placeholder 4"/>
          <p:cNvSpPr>
            <a:spLocks noGrp="1"/>
          </p:cNvSpPr>
          <p:nvPr>
            <p:ph type="sldNum" sz="quarter" idx="12"/>
          </p:nvPr>
        </p:nvSpPr>
        <p:spPr>
          <a:xfrm>
            <a:off x="8174736" y="2272"/>
            <a:ext cx="762000" cy="365760"/>
          </a:xfrm>
        </p:spPr>
        <p:txBody>
          <a:bodyPr/>
          <a:lstStyle/>
          <a:p>
            <a:fld id="{3834BF97-7C01-42A0-9575-4D40A0491B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MBA 8115:  Chapter 1</a:t>
            </a:r>
          </a:p>
        </p:txBody>
      </p:sp>
      <p:sp>
        <p:nvSpPr>
          <p:cNvPr id="4" name="Slide Number Placeholder 3"/>
          <p:cNvSpPr>
            <a:spLocks noGrp="1"/>
          </p:cNvSpPr>
          <p:nvPr>
            <p:ph type="sldNum" sz="quarter" idx="12"/>
          </p:nvPr>
        </p:nvSpPr>
        <p:spPr/>
        <p:txBody>
          <a:bodyPr/>
          <a:lstStyle/>
          <a:p>
            <a:fld id="{3834BF97-7C01-42A0-9575-4D40A0491B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MBA 8115:  Chapter 1</a:t>
            </a:r>
          </a:p>
        </p:txBody>
      </p:sp>
      <p:sp>
        <p:nvSpPr>
          <p:cNvPr id="7" name="Slide Number Placeholder 6"/>
          <p:cNvSpPr>
            <a:spLocks noGrp="1"/>
          </p:cNvSpPr>
          <p:nvPr>
            <p:ph type="sldNum" sz="quarter" idx="12"/>
          </p:nvPr>
        </p:nvSpPr>
        <p:spPr/>
        <p:txBody>
          <a:bodyPr/>
          <a:lstStyle/>
          <a:p>
            <a:fld id="{3834BF97-7C01-42A0-9575-4D40A0491B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MBA 8115:  Chapter 1</a:t>
            </a:r>
          </a:p>
        </p:txBody>
      </p:sp>
      <p:sp>
        <p:nvSpPr>
          <p:cNvPr id="7" name="Slide Number Placeholder 6"/>
          <p:cNvSpPr>
            <a:spLocks noGrp="1"/>
          </p:cNvSpPr>
          <p:nvPr>
            <p:ph type="sldNum" sz="quarter" idx="12"/>
          </p:nvPr>
        </p:nvSpPr>
        <p:spPr/>
        <p:txBody>
          <a:bodyPr/>
          <a:lstStyle/>
          <a:p>
            <a:fld id="{3834BF97-7C01-42A0-9575-4D40A0491B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a:t>MBA 8115:  Chapter 1</a:t>
            </a: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834BF97-7C01-42A0-9575-4D40A0491B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831753"/>
            <a:ext cx="8458200" cy="1470025"/>
          </a:xfrm>
        </p:spPr>
        <p:txBody>
          <a:bodyPr>
            <a:normAutofit fontScale="90000"/>
          </a:bodyPr>
          <a:lstStyle/>
          <a:p>
            <a:pPr algn="ctr"/>
            <a:r>
              <a:rPr lang="en-US" sz="2800" b="1" dirty="0">
                <a:solidFill>
                  <a:schemeClr val="bg1"/>
                </a:solidFill>
                <a:latin typeface="+mn-lt"/>
              </a:rPr>
              <a:t>In Search of a New Chicago School:</a:t>
            </a:r>
            <a:br>
              <a:rPr lang="en-US" sz="2800" b="1" dirty="0">
                <a:solidFill>
                  <a:schemeClr val="bg1"/>
                </a:solidFill>
                <a:latin typeface="+mn-lt"/>
              </a:rPr>
            </a:br>
            <a:r>
              <a:rPr lang="en-US" sz="2800" b="1" dirty="0">
                <a:solidFill>
                  <a:schemeClr val="bg1"/>
                </a:solidFill>
                <a:latin typeface="+mn-lt"/>
              </a:rPr>
              <a:t>Revising the Theory Behind</a:t>
            </a:r>
            <a:br>
              <a:rPr lang="en-US" sz="2800" b="1" dirty="0">
                <a:solidFill>
                  <a:schemeClr val="bg1"/>
                </a:solidFill>
                <a:latin typeface="+mn-lt"/>
              </a:rPr>
            </a:br>
            <a:r>
              <a:rPr lang="en-US" sz="2800" b="1" dirty="0">
                <a:solidFill>
                  <a:schemeClr val="bg1"/>
                </a:solidFill>
                <a:latin typeface="+mn-lt"/>
              </a:rPr>
              <a:t>Corporate Governance and Management Control</a:t>
            </a:r>
          </a:p>
        </p:txBody>
      </p:sp>
      <p:pic>
        <p:nvPicPr>
          <p:cNvPr id="5" name="Picture 2" descr="http://carmaux.cs.gsu.edu/~mweeks/gsulogo.gif"/>
          <p:cNvPicPr>
            <a:picLocks noChangeAspect="1" noChangeArrowheads="1"/>
          </p:cNvPicPr>
          <p:nvPr/>
        </p:nvPicPr>
        <p:blipFill rotWithShape="1">
          <a:blip r:embed="rId3">
            <a:extLst>
              <a:ext uri="{28A0092B-C50C-407E-A947-70E740481C1C}">
                <a14:useLocalDpi xmlns:a14="http://schemas.microsoft.com/office/drawing/2010/main" val="0"/>
              </a:ext>
            </a:extLst>
          </a:blip>
          <a:srcRect t="11201"/>
          <a:stretch/>
        </p:blipFill>
        <p:spPr bwMode="auto">
          <a:xfrm>
            <a:off x="5238175" y="5562600"/>
            <a:ext cx="3905825" cy="1264920"/>
          </a:xfrm>
          <a:prstGeom prst="rect">
            <a:avLst/>
          </a:prstGeom>
          <a:noFill/>
        </p:spPr>
      </p:pic>
      <p:sp>
        <p:nvSpPr>
          <p:cNvPr id="6" name="Subtitle 2"/>
          <p:cNvSpPr txBox="1">
            <a:spLocks/>
          </p:cNvSpPr>
          <p:nvPr/>
        </p:nvSpPr>
        <p:spPr>
          <a:xfrm>
            <a:off x="5410200" y="2753194"/>
            <a:ext cx="3733800" cy="3130648"/>
          </a:xfrm>
          <a:prstGeom prst="rect">
            <a:avLst/>
          </a:prstGeom>
        </p:spPr>
        <p:txBody>
          <a:bodyPr vert="horz">
            <a:normAutofit lnSpcReduction="10000"/>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spcBef>
                <a:spcPts val="0"/>
              </a:spcBef>
            </a:pPr>
            <a:endParaRPr lang="en-US" sz="1800" b="1" dirty="0"/>
          </a:p>
          <a:p>
            <a:pPr>
              <a:spcBef>
                <a:spcPts val="0"/>
              </a:spcBef>
            </a:pPr>
            <a:r>
              <a:rPr lang="en-US" sz="1600" b="1" dirty="0">
                <a:latin typeface="Times New Roman" panose="02020603050405020304" pitchFamily="18" charset="0"/>
                <a:cs typeface="Times New Roman" panose="02020603050405020304" pitchFamily="18" charset="0"/>
              </a:rPr>
              <a:t>Douglas E. Stevens, Ph.D.</a:t>
            </a:r>
          </a:p>
          <a:p>
            <a:pPr>
              <a:spcBef>
                <a:spcPts val="0"/>
              </a:spcBef>
            </a:pPr>
            <a:r>
              <a:rPr lang="en-US" sz="1600" b="1" dirty="0">
                <a:latin typeface="Times New Roman" panose="02020603050405020304" pitchFamily="18" charset="0"/>
                <a:cs typeface="Times New Roman" panose="02020603050405020304" pitchFamily="18" charset="0"/>
              </a:rPr>
              <a:t>Professor and Copeland/Deloitte Chair School of Accountancy</a:t>
            </a:r>
          </a:p>
          <a:p>
            <a:pPr>
              <a:spcBef>
                <a:spcPts val="0"/>
              </a:spcBef>
            </a:pPr>
            <a:r>
              <a:rPr lang="en-US" sz="1600" b="1" dirty="0">
                <a:latin typeface="Times New Roman" panose="02020603050405020304" pitchFamily="18" charset="0"/>
                <a:cs typeface="Times New Roman" panose="02020603050405020304" pitchFamily="18" charset="0"/>
              </a:rPr>
              <a:t>Robinson College of Business</a:t>
            </a:r>
          </a:p>
          <a:p>
            <a:pPr>
              <a:spcBef>
                <a:spcPts val="0"/>
              </a:spcBef>
            </a:pPr>
            <a:r>
              <a:rPr lang="en-US" sz="1600" b="1" dirty="0">
                <a:latin typeface="Times New Roman" panose="02020603050405020304" pitchFamily="18" charset="0"/>
                <a:cs typeface="Times New Roman" panose="02020603050405020304" pitchFamily="18" charset="0"/>
              </a:rPr>
              <a:t>Georgia State University</a:t>
            </a:r>
          </a:p>
          <a:p>
            <a:pPr>
              <a:spcBef>
                <a:spcPts val="0"/>
              </a:spcBef>
            </a:pPr>
            <a:endParaRPr lang="en-US" sz="1600" b="1" dirty="0">
              <a:latin typeface="Times New Roman" panose="02020603050405020304" pitchFamily="18" charset="0"/>
              <a:cs typeface="Times New Roman" panose="02020603050405020304" pitchFamily="18" charset="0"/>
            </a:endParaRPr>
          </a:p>
          <a:p>
            <a:pPr>
              <a:spcBef>
                <a:spcPts val="0"/>
              </a:spcBef>
            </a:pPr>
            <a:r>
              <a:rPr lang="en-US" sz="1600" b="1" dirty="0">
                <a:latin typeface="Times New Roman" panose="02020603050405020304" pitchFamily="18" charset="0"/>
                <a:cs typeface="Times New Roman" panose="02020603050405020304" pitchFamily="18" charset="0"/>
              </a:rPr>
              <a:t>2022 ICVG Conference: Governance in its Institutional Context and MAR Special Issue: Corporate Governance and Management Control</a:t>
            </a:r>
          </a:p>
          <a:p>
            <a:pPr>
              <a:spcBef>
                <a:spcPts val="0"/>
              </a:spcBef>
            </a:pPr>
            <a:endParaRPr lang="en-US" sz="1600" b="1" dirty="0">
              <a:latin typeface="Times New Roman" panose="02020603050405020304" pitchFamily="18" charset="0"/>
              <a:cs typeface="Times New Roman" panose="02020603050405020304" pitchFamily="18" charset="0"/>
            </a:endParaRPr>
          </a:p>
          <a:p>
            <a:pPr>
              <a:spcBef>
                <a:spcPts val="0"/>
              </a:spcBef>
            </a:pPr>
            <a:r>
              <a:rPr lang="en-US" sz="1600" b="1" dirty="0">
                <a:latin typeface="Times New Roman" panose="02020603050405020304" pitchFamily="18" charset="0"/>
                <a:cs typeface="Times New Roman" panose="02020603050405020304" pitchFamily="18" charset="0"/>
              </a:rPr>
              <a:t>December 15, 2022</a:t>
            </a:r>
          </a:p>
        </p:txBody>
      </p:sp>
      <p:sp>
        <p:nvSpPr>
          <p:cNvPr id="7" name="Subtitle 2"/>
          <p:cNvSpPr txBox="1">
            <a:spLocks/>
          </p:cNvSpPr>
          <p:nvPr/>
        </p:nvSpPr>
        <p:spPr>
          <a:xfrm>
            <a:off x="152400" y="2971800"/>
            <a:ext cx="5257800" cy="2667000"/>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Aft>
                <a:spcPts val="600"/>
              </a:spcAft>
              <a:buNone/>
            </a:pPr>
            <a:r>
              <a:rPr lang="en-US" sz="1600" b="1" dirty="0"/>
              <a:t>Summary of Presentation:</a:t>
            </a:r>
          </a:p>
          <a:p>
            <a:pPr marL="341313" indent="-231775">
              <a:buNone/>
            </a:pPr>
            <a:r>
              <a:rPr lang="en-US" sz="1600" dirty="0">
                <a:cs typeface="Times New Roman" panose="02020603050405020304" pitchFamily="18" charset="0"/>
              </a:rPr>
              <a:t>1.	Introduction: Background and Methodology</a:t>
            </a:r>
          </a:p>
          <a:p>
            <a:pPr marL="341313" indent="-231775">
              <a:buNone/>
            </a:pPr>
            <a:r>
              <a:rPr lang="en-US" sz="1600" dirty="0">
                <a:cs typeface="Times New Roman" panose="02020603050405020304" pitchFamily="18" charset="0"/>
              </a:rPr>
              <a:t>2.	Description and tombstone of the Chicago School</a:t>
            </a:r>
          </a:p>
          <a:p>
            <a:pPr marL="341313" indent="-231775">
              <a:buNone/>
            </a:pPr>
            <a:r>
              <a:rPr lang="en-US" sz="1600" dirty="0">
                <a:cs typeface="Times New Roman" panose="02020603050405020304" pitchFamily="18" charset="0"/>
              </a:rPr>
              <a:t>3.	The Chicago School at the height of its influence</a:t>
            </a:r>
          </a:p>
          <a:p>
            <a:pPr marL="341313" indent="-231775">
              <a:buNone/>
            </a:pPr>
            <a:r>
              <a:rPr lang="en-US" sz="1600" dirty="0">
                <a:cs typeface="Times New Roman" panose="02020603050405020304" pitchFamily="18" charset="0"/>
              </a:rPr>
              <a:t>4.	Early doubts after the dot-com crash in 2000</a:t>
            </a:r>
          </a:p>
          <a:p>
            <a:pPr marL="341313" indent="-231775">
              <a:buNone/>
            </a:pPr>
            <a:r>
              <a:rPr lang="en-US" sz="1600" dirty="0">
                <a:cs typeface="Times New Roman" panose="02020603050405020304" pitchFamily="18" charset="0"/>
              </a:rPr>
              <a:t>5.	Michael Jensen’s change of heart in 2008</a:t>
            </a:r>
          </a:p>
          <a:p>
            <a:pPr marL="109538" indent="0">
              <a:buNone/>
            </a:pPr>
            <a:r>
              <a:rPr lang="en-US" sz="1600" dirty="0">
                <a:cs typeface="Times New Roman" panose="02020603050405020304" pitchFamily="18" charset="0"/>
              </a:rPr>
              <a:t>6. The current state of the search</a:t>
            </a:r>
          </a:p>
          <a:p>
            <a:pPr marL="341313" indent="-231775">
              <a:buNone/>
            </a:pPr>
            <a:r>
              <a:rPr lang="en-US" sz="1600" dirty="0">
                <a:cs typeface="Times New Roman" panose="02020603050405020304" pitchFamily="18" charset="0"/>
              </a:rPr>
              <a:t>7.	Conclusion: How we failed Sam Bankman-Fried</a:t>
            </a:r>
          </a:p>
          <a:p>
            <a:pPr marL="341313" indent="-231775">
              <a:buNone/>
            </a:pPr>
            <a:endParaRPr lang="en-US" sz="1600" dirty="0">
              <a:cs typeface="Times New Roman" panose="02020603050405020304" pitchFamily="18" charset="0"/>
            </a:endParaRPr>
          </a:p>
        </p:txBody>
      </p:sp>
    </p:spTree>
    <p:extLst>
      <p:ext uri="{BB962C8B-B14F-4D97-AF65-F5344CB8AC3E}">
        <p14:creationId xmlns:p14="http://schemas.microsoft.com/office/powerpoint/2010/main" val="407646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C14184-D876-4BC1-A568-1DA20E5BF939}"/>
              </a:ext>
            </a:extLst>
          </p:cNvPr>
          <p:cNvSpPr>
            <a:spLocks noGrp="1"/>
          </p:cNvSpPr>
          <p:nvPr>
            <p:ph type="sldNum" sz="quarter" idx="12"/>
          </p:nvPr>
        </p:nvSpPr>
        <p:spPr/>
        <p:txBody>
          <a:bodyPr/>
          <a:lstStyle/>
          <a:p>
            <a:fld id="{3834BF97-7C01-42A0-9575-4D40A0491B13}" type="slidenum">
              <a:rPr lang="en-US" smtClean="0"/>
              <a:pPr/>
              <a:t>9</a:t>
            </a:fld>
            <a:endParaRPr lang="en-US" dirty="0"/>
          </a:p>
        </p:txBody>
      </p:sp>
      <p:sp>
        <p:nvSpPr>
          <p:cNvPr id="2" name="Footer Placeholder 3">
            <a:extLst>
              <a:ext uri="{FF2B5EF4-FFF2-40B4-BE49-F238E27FC236}">
                <a16:creationId xmlns:a16="http://schemas.microsoft.com/office/drawing/2014/main" id="{569D8CC2-85AC-BADC-1459-007F69075B5D}"/>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A2E3DFDE-92BF-3AD8-57DD-CBA549B363F1}"/>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2. Description and Tombstone of the Chicago School</a:t>
            </a:r>
          </a:p>
        </p:txBody>
      </p:sp>
      <p:sp>
        <p:nvSpPr>
          <p:cNvPr id="4" name="Rectangle 4">
            <a:extLst>
              <a:ext uri="{FF2B5EF4-FFF2-40B4-BE49-F238E27FC236}">
                <a16:creationId xmlns:a16="http://schemas.microsoft.com/office/drawing/2014/main" id="{B26489F5-D0B9-28B5-9FFE-2023908FA3DF}"/>
              </a:ext>
            </a:extLst>
          </p:cNvPr>
          <p:cNvSpPr>
            <a:spLocks noChangeArrowheads="1"/>
          </p:cNvSpPr>
          <p:nvPr/>
        </p:nvSpPr>
        <p:spPr bwMode="auto">
          <a:xfrm>
            <a:off x="838200" y="1096352"/>
            <a:ext cx="7849354" cy="118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Stigler (1988) argued that the neoclassical theory out of Chicago had “conquered the field” of economic theory that existed in the postwar period including:</a:t>
            </a:r>
          </a:p>
        </p:txBody>
      </p:sp>
      <p:sp>
        <p:nvSpPr>
          <p:cNvPr id="7" name="Rectangle 6">
            <a:extLst>
              <a:ext uri="{FF2B5EF4-FFF2-40B4-BE49-F238E27FC236}">
                <a16:creationId xmlns:a16="http://schemas.microsoft.com/office/drawing/2014/main" id="{497B50B8-5E74-1DFB-3D6B-44AB1E99C6D1}"/>
              </a:ext>
            </a:extLst>
          </p:cNvPr>
          <p:cNvSpPr>
            <a:spLocks noChangeArrowheads="1"/>
          </p:cNvSpPr>
          <p:nvPr/>
        </p:nvSpPr>
        <p:spPr bwMode="auto">
          <a:xfrm>
            <a:off x="837423" y="2327831"/>
            <a:ext cx="7885922" cy="38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historical and institutional economic theory that originated in Germany</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Joan Robinson’s (1933) theory of imperfect competition</a:t>
            </a:r>
            <a:endParaRPr kumimoji="0" lang="en-US" altLang="en-US" i="1" dirty="0">
              <a:solidFill>
                <a:prstClr val="black"/>
              </a:solidFill>
              <a:latin typeface="Georgia" panose="02040502050405020303" pitchFamily="18" charset="0"/>
            </a:endParaRPr>
          </a:p>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Edward Chamberlin’s (1933) theory of monopolistic competition</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All other forms of neo-</a:t>
            </a:r>
            <a:r>
              <a:rPr kumimoji="0" lang="en-US" altLang="en-US" i="1" dirty="0" err="1">
                <a:latin typeface="Georgia" panose="02040502050405020303" pitchFamily="18" charset="0"/>
              </a:rPr>
              <a:t>Kaynesian</a:t>
            </a:r>
            <a:r>
              <a:rPr kumimoji="0" lang="en-US" altLang="en-US" i="1" dirty="0">
                <a:latin typeface="Georgia" panose="02040502050405020303" pitchFamily="18" charset="0"/>
              </a:rPr>
              <a:t> economic theory</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Austrian School (which lasted from 1870-1930)</a:t>
            </a:r>
            <a:endParaRPr kumimoji="0" lang="en-US" altLang="en-US" i="1" dirty="0">
              <a:solidFill>
                <a:prstClr val="black"/>
              </a:solidFill>
              <a:latin typeface="Georgia" panose="02040502050405020303" pitchFamily="18" charset="0"/>
            </a:endParaRPr>
          </a:p>
          <a:p>
            <a:pPr marL="233363" lvl="0" indent="-233363" eaLnBrk="1" hangingPunct="1">
              <a:spcBef>
                <a:spcPct val="40000"/>
              </a:spcBef>
              <a:buClr>
                <a:srgbClr val="FFFF00"/>
              </a:buClr>
              <a:buSzPct val="80000"/>
              <a:tabLst>
                <a:tab pos="233363" algn="l"/>
              </a:tabLst>
            </a:pPr>
            <a:endParaRPr kumimoji="0" lang="en-US" altLang="en-US" sz="1800" dirty="0">
              <a:latin typeface="+mn-lt"/>
            </a:endParaRPr>
          </a:p>
        </p:txBody>
      </p:sp>
    </p:spTree>
    <p:extLst>
      <p:ext uri="{BB962C8B-B14F-4D97-AF65-F5344CB8AC3E}">
        <p14:creationId xmlns:p14="http://schemas.microsoft.com/office/powerpoint/2010/main" val="48317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46FE33-35CA-471E-BCEC-DB1EB4B3EA63}"/>
              </a:ext>
            </a:extLst>
          </p:cNvPr>
          <p:cNvSpPr>
            <a:spLocks noGrp="1"/>
          </p:cNvSpPr>
          <p:nvPr>
            <p:ph type="sldNum" sz="quarter" idx="12"/>
          </p:nvPr>
        </p:nvSpPr>
        <p:spPr/>
        <p:txBody>
          <a:bodyPr/>
          <a:lstStyle/>
          <a:p>
            <a:fld id="{3834BF97-7C01-42A0-9575-4D40A0491B13}" type="slidenum">
              <a:rPr lang="en-US" smtClean="0"/>
              <a:pPr/>
              <a:t>10</a:t>
            </a:fld>
            <a:endParaRPr lang="en-US" dirty="0"/>
          </a:p>
        </p:txBody>
      </p:sp>
      <p:sp>
        <p:nvSpPr>
          <p:cNvPr id="2" name="Footer Placeholder 3">
            <a:extLst>
              <a:ext uri="{FF2B5EF4-FFF2-40B4-BE49-F238E27FC236}">
                <a16:creationId xmlns:a16="http://schemas.microsoft.com/office/drawing/2014/main" id="{9340F838-284C-210C-9367-E5EBBB1099AB}"/>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2165F75E-3C1E-A559-2D64-299167A8FBE2}"/>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2. Description and Tombstone of the Chicago School</a:t>
            </a:r>
          </a:p>
        </p:txBody>
      </p:sp>
      <p:sp>
        <p:nvSpPr>
          <p:cNvPr id="4" name="Rectangle 4">
            <a:extLst>
              <a:ext uri="{FF2B5EF4-FFF2-40B4-BE49-F238E27FC236}">
                <a16:creationId xmlns:a16="http://schemas.microsoft.com/office/drawing/2014/main" id="{67780A13-A586-A88F-E687-F26A93CC693D}"/>
              </a:ext>
            </a:extLst>
          </p:cNvPr>
          <p:cNvSpPr>
            <a:spLocks noChangeArrowheads="1"/>
          </p:cNvSpPr>
          <p:nvPr/>
        </p:nvSpPr>
        <p:spPr bwMode="auto">
          <a:xfrm>
            <a:off x="838200" y="1096352"/>
            <a:ext cx="7849354" cy="118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Stigler’s (1988) description and apparent criteria for writing the tombstone of other research paradigms suggests that the Chicago School died in 2008 because:</a:t>
            </a:r>
          </a:p>
        </p:txBody>
      </p:sp>
      <p:sp>
        <p:nvSpPr>
          <p:cNvPr id="6" name="Rectangle 5">
            <a:extLst>
              <a:ext uri="{FF2B5EF4-FFF2-40B4-BE49-F238E27FC236}">
                <a16:creationId xmlns:a16="http://schemas.microsoft.com/office/drawing/2014/main" id="{D37B7DE7-A2EF-5D14-5B73-8E97BB593D97}"/>
              </a:ext>
            </a:extLst>
          </p:cNvPr>
          <p:cNvSpPr>
            <a:spLocks noChangeArrowheads="1"/>
          </p:cNvSpPr>
          <p:nvPr/>
        </p:nvSpPr>
        <p:spPr bwMode="auto">
          <a:xfrm>
            <a:off x="837423" y="2327831"/>
            <a:ext cx="7885922" cy="38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essential three main approaches of the Chicago School (efficient markets, perfect competition, and lack of a justification for public regulation) are no longer compelling.</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traditional theory of the firm does not support common management controls such as participative budgeting and the balanced scorecard.</a:t>
            </a:r>
            <a:endParaRPr kumimoji="0" lang="en-US" altLang="en-US" i="1" dirty="0">
              <a:solidFill>
                <a:prstClr val="black"/>
              </a:solidFill>
              <a:latin typeface="Georgia" panose="02040502050405020303" pitchFamily="18" charset="0"/>
            </a:endParaRPr>
          </a:p>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traditional theory of the firm does not support new management controls such as DEI and ESG.</a:t>
            </a:r>
            <a:endParaRPr kumimoji="0" lang="en-US" altLang="en-US" i="1" dirty="0">
              <a:solidFill>
                <a:prstClr val="black"/>
              </a:solidFill>
              <a:latin typeface="Georgia" panose="02040502050405020303" pitchFamily="18" charset="0"/>
            </a:endParaRPr>
          </a:p>
          <a:p>
            <a:pPr marL="233363" lvl="0" indent="-233363" eaLnBrk="1" hangingPunct="1">
              <a:spcBef>
                <a:spcPct val="40000"/>
              </a:spcBef>
              <a:buClr>
                <a:srgbClr val="FFFF00"/>
              </a:buClr>
              <a:buSzPct val="80000"/>
              <a:tabLst>
                <a:tab pos="233363" algn="l"/>
              </a:tabLst>
            </a:pPr>
            <a:endParaRPr kumimoji="0" lang="en-US" altLang="en-US" sz="1800" dirty="0">
              <a:latin typeface="+mn-lt"/>
            </a:endParaRPr>
          </a:p>
        </p:txBody>
      </p:sp>
    </p:spTree>
    <p:extLst>
      <p:ext uri="{BB962C8B-B14F-4D97-AF65-F5344CB8AC3E}">
        <p14:creationId xmlns:p14="http://schemas.microsoft.com/office/powerpoint/2010/main" val="407777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1453F9-DB5B-4582-9FCD-58FA62A76C71}"/>
              </a:ext>
            </a:extLst>
          </p:cNvPr>
          <p:cNvSpPr>
            <a:spLocks noGrp="1"/>
          </p:cNvSpPr>
          <p:nvPr>
            <p:ph type="sldNum" sz="quarter" idx="12"/>
          </p:nvPr>
        </p:nvSpPr>
        <p:spPr/>
        <p:txBody>
          <a:bodyPr/>
          <a:lstStyle/>
          <a:p>
            <a:fld id="{3834BF97-7C01-42A0-9575-4D40A0491B13}" type="slidenum">
              <a:rPr lang="en-US" smtClean="0"/>
              <a:pPr/>
              <a:t>11</a:t>
            </a:fld>
            <a:endParaRPr lang="en-US" dirty="0"/>
          </a:p>
        </p:txBody>
      </p:sp>
      <p:sp>
        <p:nvSpPr>
          <p:cNvPr id="4" name="Footer Placeholder 3">
            <a:extLst>
              <a:ext uri="{FF2B5EF4-FFF2-40B4-BE49-F238E27FC236}">
                <a16:creationId xmlns:a16="http://schemas.microsoft.com/office/drawing/2014/main" id="{4485552C-0B59-9711-69D5-ED8A62BA7AF4}"/>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29FA59CD-EA6D-9CB7-568E-E6BC85DEE841}"/>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3. The Chicago School at the Height of its Influence</a:t>
            </a:r>
          </a:p>
        </p:txBody>
      </p:sp>
      <p:sp>
        <p:nvSpPr>
          <p:cNvPr id="8" name="Rectangle 4">
            <a:extLst>
              <a:ext uri="{FF2B5EF4-FFF2-40B4-BE49-F238E27FC236}">
                <a16:creationId xmlns:a16="http://schemas.microsoft.com/office/drawing/2014/main" id="{4D7E045F-B993-AE6D-8D3D-2760B8EDF693}"/>
              </a:ext>
            </a:extLst>
          </p:cNvPr>
          <p:cNvSpPr>
            <a:spLocks noChangeArrowheads="1"/>
          </p:cNvSpPr>
          <p:nvPr/>
        </p:nvSpPr>
        <p:spPr bwMode="auto">
          <a:xfrm>
            <a:off x="838200" y="1096352"/>
            <a:ext cx="7849354" cy="195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Friedman’s (1953) methodological essay blocked other paradigms by, 1) discounting the importance of the underlying assumptions of a theory, and 2) arguing that any criticism of  the current paradigm was beside the point unless combined with a theory of equal generality.</a:t>
            </a:r>
          </a:p>
        </p:txBody>
      </p:sp>
      <p:sp>
        <p:nvSpPr>
          <p:cNvPr id="11" name="Rectangle 10">
            <a:extLst>
              <a:ext uri="{FF2B5EF4-FFF2-40B4-BE49-F238E27FC236}">
                <a16:creationId xmlns:a16="http://schemas.microsoft.com/office/drawing/2014/main" id="{20F661B2-3898-77B8-3217-6DEF910F0FD0}"/>
              </a:ext>
            </a:extLst>
          </p:cNvPr>
          <p:cNvSpPr>
            <a:spLocks noChangeArrowheads="1"/>
          </p:cNvSpPr>
          <p:nvPr/>
        </p:nvSpPr>
        <p:spPr bwMode="auto">
          <a:xfrm>
            <a:off x="838200" y="3146753"/>
            <a:ext cx="7885922" cy="294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Oliver Williamson’s (2009) review of Friedman’s (1953) methodological essay was very critical.</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Williamson complained that Friedman reveled in controversy and was given to overreaching.</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strong views of Friedman and Stigler pushed out their mentor Frank Knight, their visionary Friedrich Hayek, and the theorists at the Cowles Commission.</a:t>
            </a:r>
          </a:p>
          <a:p>
            <a:pPr eaLnBrk="1" hangingPunct="1">
              <a:spcBef>
                <a:spcPct val="40000"/>
              </a:spcBef>
              <a:buClr>
                <a:srgbClr val="FFFF00"/>
              </a:buClr>
              <a:buSzPct val="80000"/>
            </a:pPr>
            <a:endParaRPr kumimoji="0" lang="en-US" altLang="en-US" i="1" dirty="0">
              <a:solidFill>
                <a:prstClr val="black"/>
              </a:solidFill>
              <a:latin typeface="Georgia" panose="02040502050405020303" pitchFamily="18" charset="0"/>
            </a:endParaRPr>
          </a:p>
        </p:txBody>
      </p:sp>
    </p:spTree>
    <p:extLst>
      <p:ext uri="{BB962C8B-B14F-4D97-AF65-F5344CB8AC3E}">
        <p14:creationId xmlns:p14="http://schemas.microsoft.com/office/powerpoint/2010/main" val="99228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67A3B1-CD31-44D3-ABBD-6514135B6EF1}"/>
              </a:ext>
            </a:extLst>
          </p:cNvPr>
          <p:cNvSpPr>
            <a:spLocks noGrp="1"/>
          </p:cNvSpPr>
          <p:nvPr>
            <p:ph type="sldNum" sz="quarter" idx="12"/>
          </p:nvPr>
        </p:nvSpPr>
        <p:spPr/>
        <p:txBody>
          <a:bodyPr/>
          <a:lstStyle/>
          <a:p>
            <a:fld id="{3834BF97-7C01-42A0-9575-4D40A0491B13}" type="slidenum">
              <a:rPr lang="en-US" smtClean="0"/>
              <a:pPr/>
              <a:t>12</a:t>
            </a:fld>
            <a:endParaRPr lang="en-US" dirty="0"/>
          </a:p>
        </p:txBody>
      </p:sp>
      <p:sp>
        <p:nvSpPr>
          <p:cNvPr id="2" name="Footer Placeholder 3">
            <a:extLst>
              <a:ext uri="{FF2B5EF4-FFF2-40B4-BE49-F238E27FC236}">
                <a16:creationId xmlns:a16="http://schemas.microsoft.com/office/drawing/2014/main" id="{D76F1DCD-A67F-7C3B-BB74-0FB8A9157373}"/>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9334301E-6F73-B86D-7720-BC7F60CFB12E}"/>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3. The Chicago School at the Height of its Influence</a:t>
            </a:r>
          </a:p>
        </p:txBody>
      </p:sp>
      <p:sp>
        <p:nvSpPr>
          <p:cNvPr id="7" name="Rectangle 4">
            <a:extLst>
              <a:ext uri="{FF2B5EF4-FFF2-40B4-BE49-F238E27FC236}">
                <a16:creationId xmlns:a16="http://schemas.microsoft.com/office/drawing/2014/main" id="{AF8E63F8-E386-24BB-4F5E-BA07C350D357}"/>
              </a:ext>
            </a:extLst>
          </p:cNvPr>
          <p:cNvSpPr>
            <a:spLocks noChangeArrowheads="1"/>
          </p:cNvSpPr>
          <p:nvPr/>
        </p:nvSpPr>
        <p:spPr bwMode="auto">
          <a:xfrm>
            <a:off x="825759" y="1195448"/>
            <a:ext cx="7849354" cy="26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Friedman’s (1953) methodological essay was heavily influenced by Karl Popper’s (1934) philosophy of science based primarily on natural science and the formation of falsifiable hypotheses. However, his hostility toward extensions of his neoclassical economic was more characteristic of Thomas Kuhn’s (1962) philosophy of science that argued: </a:t>
            </a:r>
          </a:p>
        </p:txBody>
      </p:sp>
      <p:sp>
        <p:nvSpPr>
          <p:cNvPr id="9" name="Rectangle 8">
            <a:extLst>
              <a:ext uri="{FF2B5EF4-FFF2-40B4-BE49-F238E27FC236}">
                <a16:creationId xmlns:a16="http://schemas.microsoft.com/office/drawing/2014/main" id="{28C967C5-5774-FC1D-1E69-E00017415EAE}"/>
              </a:ext>
            </a:extLst>
          </p:cNvPr>
          <p:cNvSpPr>
            <a:spLocks noChangeArrowheads="1"/>
          </p:cNvSpPr>
          <p:nvPr/>
        </p:nvSpPr>
        <p:spPr bwMode="auto">
          <a:xfrm>
            <a:off x="838200" y="3811561"/>
            <a:ext cx="7885922" cy="20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Normal science functions within a scientific community’s commitment to a theoretical paradigm.</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Normal science involves the laborious process of accumulating detail in accord with the established theory without questioning its assumptions.</a:t>
            </a:r>
            <a:endParaRPr kumimoji="0" lang="en-US" altLang="en-US" i="1" dirty="0">
              <a:solidFill>
                <a:prstClr val="black"/>
              </a:solidFill>
              <a:latin typeface="Georgia" panose="02040502050405020303" pitchFamily="18" charset="0"/>
            </a:endParaRPr>
          </a:p>
        </p:txBody>
      </p:sp>
    </p:spTree>
    <p:extLst>
      <p:ext uri="{BB962C8B-B14F-4D97-AF65-F5344CB8AC3E}">
        <p14:creationId xmlns:p14="http://schemas.microsoft.com/office/powerpoint/2010/main" val="35562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01EBE-044C-465E-98EF-D1CAECC1BBF3}"/>
              </a:ext>
            </a:extLst>
          </p:cNvPr>
          <p:cNvSpPr>
            <a:spLocks noGrp="1"/>
          </p:cNvSpPr>
          <p:nvPr>
            <p:ph type="sldNum" sz="quarter" idx="12"/>
          </p:nvPr>
        </p:nvSpPr>
        <p:spPr/>
        <p:txBody>
          <a:bodyPr/>
          <a:lstStyle/>
          <a:p>
            <a:fld id="{3834BF97-7C01-42A0-9575-4D40A0491B13}" type="slidenum">
              <a:rPr lang="en-US" smtClean="0"/>
              <a:pPr/>
              <a:t>13</a:t>
            </a:fld>
            <a:endParaRPr lang="en-US" dirty="0"/>
          </a:p>
        </p:txBody>
      </p:sp>
      <p:sp>
        <p:nvSpPr>
          <p:cNvPr id="2" name="Footer Placeholder 3">
            <a:extLst>
              <a:ext uri="{FF2B5EF4-FFF2-40B4-BE49-F238E27FC236}">
                <a16:creationId xmlns:a16="http://schemas.microsoft.com/office/drawing/2014/main" id="{ADA78503-ED4E-CDB3-799C-61BEADAB2C83}"/>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0EA5BCC0-4388-DA1A-249B-21C9CECA7CF5}"/>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3. The Chicago School at the Height of its Influence</a:t>
            </a:r>
          </a:p>
        </p:txBody>
      </p:sp>
      <p:sp>
        <p:nvSpPr>
          <p:cNvPr id="4" name="Rectangle 4">
            <a:extLst>
              <a:ext uri="{FF2B5EF4-FFF2-40B4-BE49-F238E27FC236}">
                <a16:creationId xmlns:a16="http://schemas.microsoft.com/office/drawing/2014/main" id="{2EC21383-D85D-A37A-A7B9-1821BACE3563}"/>
              </a:ext>
            </a:extLst>
          </p:cNvPr>
          <p:cNvSpPr>
            <a:spLocks noChangeArrowheads="1"/>
          </p:cNvSpPr>
          <p:nvPr/>
        </p:nvSpPr>
        <p:spPr bwMode="auto">
          <a:xfrm>
            <a:off x="825759" y="1195449"/>
            <a:ext cx="7849354" cy="116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One of the strongest advocates for the theory of the firm out of Chicago was its main architect Michael Jensen. He continued to defend the traditional theory of the firm by:</a:t>
            </a:r>
          </a:p>
        </p:txBody>
      </p:sp>
      <p:sp>
        <p:nvSpPr>
          <p:cNvPr id="7" name="Rectangle 6">
            <a:extLst>
              <a:ext uri="{FF2B5EF4-FFF2-40B4-BE49-F238E27FC236}">
                <a16:creationId xmlns:a16="http://schemas.microsoft.com/office/drawing/2014/main" id="{6499D183-87CA-1B8F-66EF-FF0D8DC0D4DB}"/>
              </a:ext>
            </a:extLst>
          </p:cNvPr>
          <p:cNvSpPr>
            <a:spLocks noChangeArrowheads="1"/>
          </p:cNvSpPr>
          <p:nvPr/>
        </p:nvSpPr>
        <p:spPr bwMode="auto">
          <a:xfrm>
            <a:off x="825759" y="2439961"/>
            <a:ext cx="7885922" cy="37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Providing a strong defense of Friedman’s (1970) investor primacy view of the corporation over a broader stakeholder view (Jensen 2000)</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Arguing against the use of participative budgeting because it only encouraged managers to lie and cheat (Jensen 2001).</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Arguing against the use of the balanced scorecard because of its focus on other objectives besides maximizing shareholder returns (Jensen 2002).</a:t>
            </a:r>
          </a:p>
        </p:txBody>
      </p:sp>
    </p:spTree>
    <p:extLst>
      <p:ext uri="{BB962C8B-B14F-4D97-AF65-F5344CB8AC3E}">
        <p14:creationId xmlns:p14="http://schemas.microsoft.com/office/powerpoint/2010/main" val="188690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6DCF71-B300-D140-4F2D-7A6863B15646}"/>
              </a:ext>
            </a:extLst>
          </p:cNvPr>
          <p:cNvSpPr>
            <a:spLocks noGrp="1"/>
          </p:cNvSpPr>
          <p:nvPr>
            <p:ph type="sldNum" sz="quarter" idx="12"/>
          </p:nvPr>
        </p:nvSpPr>
        <p:spPr/>
        <p:txBody>
          <a:bodyPr/>
          <a:lstStyle/>
          <a:p>
            <a:fld id="{3834BF97-7C01-42A0-9575-4D40A0491B13}" type="slidenum">
              <a:rPr lang="en-US" smtClean="0"/>
              <a:pPr/>
              <a:t>14</a:t>
            </a:fld>
            <a:endParaRPr lang="en-US" dirty="0"/>
          </a:p>
        </p:txBody>
      </p:sp>
      <p:sp>
        <p:nvSpPr>
          <p:cNvPr id="6" name="Footer Placeholder 3">
            <a:extLst>
              <a:ext uri="{FF2B5EF4-FFF2-40B4-BE49-F238E27FC236}">
                <a16:creationId xmlns:a16="http://schemas.microsoft.com/office/drawing/2014/main" id="{C52A11CB-C4E7-77C7-B6A6-C87B3050A844}"/>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C14E8369-9259-8378-D12A-5795CED5C75C}"/>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4. </a:t>
            </a:r>
            <a:r>
              <a:rPr lang="en-US" sz="2800" dirty="0">
                <a:effectLst>
                  <a:outerShdw blurRad="38100" dist="38100" dir="2700000" algn="tl">
                    <a:srgbClr val="000000">
                      <a:alpha val="43137"/>
                    </a:srgbClr>
                  </a:outerShdw>
                </a:effectLst>
                <a:cs typeface="Times New Roman" panose="02020603050405020304" pitchFamily="18" charset="0"/>
              </a:rPr>
              <a:t>Early doubts after the dot-com crash in 2000</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36AF0982-B6DD-AF71-BA8F-01015E26FA2B}"/>
              </a:ext>
            </a:extLst>
          </p:cNvPr>
          <p:cNvSpPr>
            <a:spLocks noChangeArrowheads="1"/>
          </p:cNvSpPr>
          <p:nvPr/>
        </p:nvSpPr>
        <p:spPr bwMode="auto">
          <a:xfrm>
            <a:off x="780860" y="1118123"/>
            <a:ext cx="7848600" cy="467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kumimoji="0" lang="en-US" altLang="en-US" dirty="0">
                <a:latin typeface="+mn-lt"/>
              </a:rPr>
              <a:t>In his review of capital markets research in accounting in 2001, S.P. Kothari (2001, 113) </a:t>
            </a:r>
            <a:r>
              <a:rPr lang="en-US" dirty="0">
                <a:effectLst/>
                <a:latin typeface="+mn-lt"/>
                <a:ea typeface="Times New Roman" panose="02020603050405020304" pitchFamily="18" charset="0"/>
              </a:rPr>
              <a:t>concluded that the evidence against market efficiency was so great that “capital markets research in accounting today appears to be in a similar state as accounting theory was prior to 1968.”</a:t>
            </a:r>
          </a:p>
          <a:p>
            <a:pPr eaLnBrk="1" hangingPunct="1">
              <a:spcBef>
                <a:spcPts val="600"/>
              </a:spcBef>
              <a:spcAft>
                <a:spcPct val="20000"/>
              </a:spcAft>
              <a:buClr>
                <a:srgbClr val="FFFF00"/>
              </a:buClr>
              <a:buSzPct val="80000"/>
              <a:buFont typeface="Wingdings" panose="05000000000000000000" pitchFamily="2" charset="2"/>
              <a:buNone/>
            </a:pPr>
            <a:r>
              <a:rPr kumimoji="0" lang="en-US" altLang="en-US" dirty="0">
                <a:latin typeface="+mn-lt"/>
              </a:rPr>
              <a:t>Recent capital markets research has documented a dramatic increase in price and volume reactions to earnings announcements since 2001 (</a:t>
            </a:r>
            <a:r>
              <a:rPr lang="en-US" dirty="0">
                <a:effectLst/>
                <a:latin typeface="+mn-lt"/>
                <a:ea typeface="Times New Roman" panose="02020603050405020304" pitchFamily="18" charset="0"/>
              </a:rPr>
              <a:t>Beaver, McNichols, and Wang 2018, 2020; Barron, </a:t>
            </a:r>
            <a:r>
              <a:rPr lang="en-US" dirty="0" err="1">
                <a:effectLst/>
                <a:latin typeface="+mn-lt"/>
                <a:ea typeface="Times New Roman" panose="02020603050405020304" pitchFamily="18" charset="0"/>
              </a:rPr>
              <a:t>Schneible</a:t>
            </a:r>
            <a:r>
              <a:rPr lang="en-US" dirty="0">
                <a:effectLst/>
                <a:latin typeface="+mn-lt"/>
                <a:ea typeface="Times New Roman" panose="02020603050405020304" pitchFamily="18" charset="0"/>
              </a:rPr>
              <a:t>, and Stevens 2018). Surprisingly, this increase in market reactions to earnings is greatest in large firms.</a:t>
            </a:r>
            <a:endParaRPr kumimoji="0" lang="en-US" altLang="en-US" dirty="0">
              <a:latin typeface="+mn-lt"/>
            </a:endParaRPr>
          </a:p>
        </p:txBody>
      </p:sp>
    </p:spTree>
    <p:extLst>
      <p:ext uri="{BB962C8B-B14F-4D97-AF65-F5344CB8AC3E}">
        <p14:creationId xmlns:p14="http://schemas.microsoft.com/office/powerpoint/2010/main" val="212739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8FF360-5E88-5A66-D7D1-87C8D8730C0B}"/>
              </a:ext>
            </a:extLst>
          </p:cNvPr>
          <p:cNvSpPr>
            <a:spLocks noGrp="1"/>
          </p:cNvSpPr>
          <p:nvPr>
            <p:ph type="sldNum" sz="quarter" idx="12"/>
          </p:nvPr>
        </p:nvSpPr>
        <p:spPr/>
        <p:txBody>
          <a:bodyPr/>
          <a:lstStyle/>
          <a:p>
            <a:fld id="{3834BF97-7C01-42A0-9575-4D40A0491B13}" type="slidenum">
              <a:rPr lang="en-US" smtClean="0"/>
              <a:pPr/>
              <a:t>15</a:t>
            </a:fld>
            <a:endParaRPr lang="en-US" dirty="0"/>
          </a:p>
        </p:txBody>
      </p:sp>
      <p:sp>
        <p:nvSpPr>
          <p:cNvPr id="6" name="Footer Placeholder 3">
            <a:extLst>
              <a:ext uri="{FF2B5EF4-FFF2-40B4-BE49-F238E27FC236}">
                <a16:creationId xmlns:a16="http://schemas.microsoft.com/office/drawing/2014/main" id="{AA42AFD2-6023-267C-CD0A-80C3FB688021}"/>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39173D60-C98E-280B-1FAC-577D2931F793}"/>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5. </a:t>
            </a:r>
            <a:r>
              <a:rPr lang="en-US" sz="2800" dirty="0">
                <a:effectLst>
                  <a:outerShdw blurRad="38100" dist="38100" dir="2700000" algn="tl">
                    <a:srgbClr val="000000">
                      <a:alpha val="43137"/>
                    </a:srgbClr>
                  </a:outerShdw>
                </a:effectLst>
                <a:cs typeface="Times New Roman" panose="02020603050405020304" pitchFamily="18" charset="0"/>
              </a:rPr>
              <a:t>Michael Jensen’s Change of Heart in 2008</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812B0DF4-D6AF-842D-9725-1B19500576F8}"/>
              </a:ext>
            </a:extLst>
          </p:cNvPr>
          <p:cNvSpPr>
            <a:spLocks noChangeArrowheads="1"/>
          </p:cNvSpPr>
          <p:nvPr/>
        </p:nvSpPr>
        <p:spPr bwMode="auto">
          <a:xfrm>
            <a:off x="780860" y="1118123"/>
            <a:ext cx="7848600" cy="505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kumimoji="0" lang="en-US" altLang="en-US" dirty="0">
                <a:latin typeface="+mn-lt"/>
              </a:rPr>
              <a:t>In 2008, Michael Jensen (2008, ix-x) wrote a forward to the book, “Moral Markets: The Critical Role of Values in the Economy,” edited by Paul Zak:</a:t>
            </a:r>
          </a:p>
          <a:p>
            <a:pPr eaLnBrk="1" hangingPunct="1">
              <a:spcBef>
                <a:spcPts val="600"/>
              </a:spcBef>
              <a:spcAft>
                <a:spcPct val="20000"/>
              </a:spcAft>
              <a:buClr>
                <a:srgbClr val="FFFF00"/>
              </a:buClr>
              <a:buSzPct val="80000"/>
              <a:buFont typeface="Wingdings" panose="05000000000000000000" pitchFamily="2" charset="2"/>
              <a:buNone/>
            </a:pPr>
            <a:r>
              <a:rPr lang="en-US" i="1" dirty="0">
                <a:effectLst/>
                <a:latin typeface="+mn-lt"/>
                <a:ea typeface="Times New Roman" panose="02020603050405020304" pitchFamily="18" charset="0"/>
              </a:rPr>
              <a:t>Economics, having traditionally focused on the positive analysis of alternative institutional structures, has far too long ignored the normative world. By the term “positive analysis,” I mean, of course, the analysis of the way the world is, however it behaves, independent of any normative value judgments about its desirability or undesirability…By “normative,” I mean establishing, relating to, or deriving from a standard or norm that specifies desirable or undesirable conduct or behavior, that is, what ought to be…</a:t>
            </a:r>
            <a:endParaRPr kumimoji="0" lang="en-US" altLang="en-US" dirty="0">
              <a:latin typeface="+mn-lt"/>
            </a:endParaRPr>
          </a:p>
        </p:txBody>
      </p:sp>
    </p:spTree>
    <p:extLst>
      <p:ext uri="{BB962C8B-B14F-4D97-AF65-F5344CB8AC3E}">
        <p14:creationId xmlns:p14="http://schemas.microsoft.com/office/powerpoint/2010/main" val="113943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D9BCAC-5286-BF75-EC8B-500C762E0F2A}"/>
              </a:ext>
            </a:extLst>
          </p:cNvPr>
          <p:cNvSpPr>
            <a:spLocks noGrp="1"/>
          </p:cNvSpPr>
          <p:nvPr>
            <p:ph type="sldNum" sz="quarter" idx="12"/>
          </p:nvPr>
        </p:nvSpPr>
        <p:spPr/>
        <p:txBody>
          <a:bodyPr/>
          <a:lstStyle/>
          <a:p>
            <a:fld id="{3834BF97-7C01-42A0-9575-4D40A0491B13}" type="slidenum">
              <a:rPr lang="en-US" smtClean="0"/>
              <a:pPr/>
              <a:t>16</a:t>
            </a:fld>
            <a:endParaRPr lang="en-US" dirty="0"/>
          </a:p>
        </p:txBody>
      </p:sp>
      <p:sp>
        <p:nvSpPr>
          <p:cNvPr id="6" name="Footer Placeholder 3">
            <a:extLst>
              <a:ext uri="{FF2B5EF4-FFF2-40B4-BE49-F238E27FC236}">
                <a16:creationId xmlns:a16="http://schemas.microsoft.com/office/drawing/2014/main" id="{28D4784A-08DE-029B-B3AF-D0A0F63F1067}"/>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92525847-2278-AE35-CFAD-1406D8B9DCFC}"/>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5. </a:t>
            </a:r>
            <a:r>
              <a:rPr lang="en-US" sz="2800" dirty="0">
                <a:effectLst>
                  <a:outerShdw blurRad="38100" dist="38100" dir="2700000" algn="tl">
                    <a:srgbClr val="000000">
                      <a:alpha val="43137"/>
                    </a:srgbClr>
                  </a:outerShdw>
                </a:effectLst>
                <a:cs typeface="Times New Roman" panose="02020603050405020304" pitchFamily="18" charset="0"/>
              </a:rPr>
              <a:t>Michael Jensen’s Change of Heart in 2008</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27BF8638-23F6-3F05-DB99-630F29F6CE67}"/>
              </a:ext>
            </a:extLst>
          </p:cNvPr>
          <p:cNvSpPr>
            <a:spLocks noChangeArrowheads="1"/>
          </p:cNvSpPr>
          <p:nvPr/>
        </p:nvSpPr>
        <p:spPr bwMode="auto">
          <a:xfrm>
            <a:off x="780860" y="1118123"/>
            <a:ext cx="7848600" cy="322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kumimoji="0" lang="en-US" altLang="en-US" dirty="0">
                <a:latin typeface="+mn-lt"/>
              </a:rPr>
              <a:t>In 2008, Michael Jensen (2008, ix-x) wrote a forward to the book, “Moral Markets: The Critical Role of Values in the Economy,” edited by Paul Zak:</a:t>
            </a:r>
          </a:p>
          <a:p>
            <a:pPr eaLnBrk="1" hangingPunct="1">
              <a:spcBef>
                <a:spcPts val="600"/>
              </a:spcBef>
              <a:spcAft>
                <a:spcPct val="20000"/>
              </a:spcAft>
              <a:buClr>
                <a:srgbClr val="FFFF00"/>
              </a:buClr>
              <a:buSzPct val="80000"/>
              <a:buFont typeface="Wingdings" panose="05000000000000000000" pitchFamily="2" charset="2"/>
              <a:buNone/>
            </a:pPr>
            <a:r>
              <a:rPr lang="en-US" i="1" dirty="0">
                <a:effectLst/>
                <a:latin typeface="+mn-lt"/>
                <a:ea typeface="Times New Roman" panose="02020603050405020304" pitchFamily="18" charset="0"/>
              </a:rPr>
              <a:t>…I look forward to seeing the creation of an entirely new field of inquiry in economics, and in its sister social sciences, focused deeply on the positive analysis of the role of values in elevating the possible outcomes of human interaction.</a:t>
            </a:r>
            <a:endParaRPr kumimoji="0" lang="en-US" altLang="en-US" dirty="0">
              <a:latin typeface="+mn-lt"/>
            </a:endParaRPr>
          </a:p>
        </p:txBody>
      </p:sp>
    </p:spTree>
    <p:extLst>
      <p:ext uri="{BB962C8B-B14F-4D97-AF65-F5344CB8AC3E}">
        <p14:creationId xmlns:p14="http://schemas.microsoft.com/office/powerpoint/2010/main" val="138495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BDB2C9-4C7C-9C5F-91B1-EE98E51C0513}"/>
              </a:ext>
            </a:extLst>
          </p:cNvPr>
          <p:cNvSpPr>
            <a:spLocks noGrp="1"/>
          </p:cNvSpPr>
          <p:nvPr>
            <p:ph type="sldNum" sz="quarter" idx="12"/>
          </p:nvPr>
        </p:nvSpPr>
        <p:spPr/>
        <p:txBody>
          <a:bodyPr/>
          <a:lstStyle/>
          <a:p>
            <a:fld id="{3834BF97-7C01-42A0-9575-4D40A0491B13}" type="slidenum">
              <a:rPr lang="en-US" smtClean="0"/>
              <a:pPr/>
              <a:t>17</a:t>
            </a:fld>
            <a:endParaRPr lang="en-US" dirty="0"/>
          </a:p>
        </p:txBody>
      </p:sp>
      <p:sp>
        <p:nvSpPr>
          <p:cNvPr id="6" name="Footer Placeholder 3">
            <a:extLst>
              <a:ext uri="{FF2B5EF4-FFF2-40B4-BE49-F238E27FC236}">
                <a16:creationId xmlns:a16="http://schemas.microsoft.com/office/drawing/2014/main" id="{CE615683-6E54-2A64-20FC-47D202754440}"/>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FF64933B-6BBC-98C3-EF2E-7ED85C24E78C}"/>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6.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The Current State of the Search</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E56EEF28-B665-8F7F-27E1-107320AEA3F2}"/>
              </a:ext>
            </a:extLst>
          </p:cNvPr>
          <p:cNvSpPr>
            <a:spLocks noChangeArrowheads="1"/>
          </p:cNvSpPr>
          <p:nvPr/>
        </p:nvSpPr>
        <p:spPr bwMode="auto">
          <a:xfrm>
            <a:off x="780860" y="1118123"/>
            <a:ext cx="7848600" cy="86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kumimoji="0" lang="en-US" altLang="en-US" dirty="0">
                <a:latin typeface="+mn-lt"/>
              </a:rPr>
              <a:t>Other neoclassical economists have extended the traditional theory of the firm out of Chicago by:</a:t>
            </a:r>
          </a:p>
          <a:p>
            <a:pPr eaLnBrk="1" hangingPunct="1">
              <a:spcBef>
                <a:spcPts val="600"/>
              </a:spcBef>
              <a:spcAft>
                <a:spcPct val="20000"/>
              </a:spcAft>
              <a:buClr>
                <a:srgbClr val="FFFF00"/>
              </a:buClr>
              <a:buSzPct val="80000"/>
              <a:buFont typeface="Wingdings" panose="05000000000000000000" pitchFamily="2" charset="2"/>
              <a:buNone/>
            </a:pPr>
            <a:endParaRPr kumimoji="0" lang="en-US" altLang="en-US" dirty="0">
              <a:latin typeface="+mn-lt"/>
            </a:endParaRPr>
          </a:p>
        </p:txBody>
      </p:sp>
      <p:sp>
        <p:nvSpPr>
          <p:cNvPr id="9" name="Rectangle 8">
            <a:extLst>
              <a:ext uri="{FF2B5EF4-FFF2-40B4-BE49-F238E27FC236}">
                <a16:creationId xmlns:a16="http://schemas.microsoft.com/office/drawing/2014/main" id="{2684CC89-A90C-FA9F-D29F-74CD00BFDA30}"/>
              </a:ext>
            </a:extLst>
          </p:cNvPr>
          <p:cNvSpPr>
            <a:spLocks noChangeArrowheads="1"/>
          </p:cNvSpPr>
          <p:nvPr/>
        </p:nvSpPr>
        <p:spPr bwMode="auto">
          <a:xfrm>
            <a:off x="780860" y="2020078"/>
            <a:ext cx="7885922" cy="37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Relaxing the assumption of narrow self-interest to include commitments to social and moral norms (Stevens 2019).</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Incorporating insights from stakeholder theory to extend the responsibilities of the firm beyond shareholders to employees, suppliers, communities, the environment, </a:t>
            </a:r>
            <a:r>
              <a:rPr kumimoji="0" lang="en-US" altLang="en-US" i="1" dirty="0" err="1">
                <a:latin typeface="Georgia" panose="02040502050405020303" pitchFamily="18" charset="0"/>
              </a:rPr>
              <a:t>etc</a:t>
            </a:r>
            <a:r>
              <a:rPr kumimoji="0" lang="en-US" altLang="en-US" i="1" dirty="0">
                <a:latin typeface="Georgia" panose="02040502050405020303" pitchFamily="18" charset="0"/>
              </a:rPr>
              <a:t>… (Mayer 2013).</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Returning economics to a social science dealing with individual and societal diversity (Sen 2022).</a:t>
            </a:r>
          </a:p>
        </p:txBody>
      </p:sp>
    </p:spTree>
    <p:extLst>
      <p:ext uri="{BB962C8B-B14F-4D97-AF65-F5344CB8AC3E}">
        <p14:creationId xmlns:p14="http://schemas.microsoft.com/office/powerpoint/2010/main" val="420416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DE997E-4A25-8A0E-E69F-F667ECDC80BF}"/>
              </a:ext>
            </a:extLst>
          </p:cNvPr>
          <p:cNvSpPr>
            <a:spLocks noGrp="1"/>
          </p:cNvSpPr>
          <p:nvPr>
            <p:ph type="sldNum" sz="quarter" idx="12"/>
          </p:nvPr>
        </p:nvSpPr>
        <p:spPr/>
        <p:txBody>
          <a:bodyPr/>
          <a:lstStyle/>
          <a:p>
            <a:fld id="{3834BF97-7C01-42A0-9575-4D40A0491B13}" type="slidenum">
              <a:rPr lang="en-US" smtClean="0"/>
              <a:pPr/>
              <a:t>18</a:t>
            </a:fld>
            <a:endParaRPr lang="en-US" dirty="0"/>
          </a:p>
        </p:txBody>
      </p:sp>
      <p:sp>
        <p:nvSpPr>
          <p:cNvPr id="6" name="Footer Placeholder 3">
            <a:extLst>
              <a:ext uri="{FF2B5EF4-FFF2-40B4-BE49-F238E27FC236}">
                <a16:creationId xmlns:a16="http://schemas.microsoft.com/office/drawing/2014/main" id="{11DA36AD-F4CF-AFB5-474C-19AF5B705D57}"/>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70B51D33-980B-9DF2-F9AC-FBB15CE160DB}"/>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6.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The Current State of the Search</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EB893BCB-0708-0D65-4274-27874944DDE5}"/>
              </a:ext>
            </a:extLst>
          </p:cNvPr>
          <p:cNvSpPr>
            <a:spLocks noChangeArrowheads="1"/>
          </p:cNvSpPr>
          <p:nvPr/>
        </p:nvSpPr>
        <p:spPr bwMode="auto">
          <a:xfrm>
            <a:off x="780860" y="1118123"/>
            <a:ext cx="7848600" cy="86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kumimoji="0" lang="en-US" altLang="en-US" dirty="0">
                <a:latin typeface="+mn-lt"/>
              </a:rPr>
              <a:t>I conclude that this effort has been hampered by some remaining baggage from the old Chicago School:</a:t>
            </a:r>
          </a:p>
          <a:p>
            <a:pPr eaLnBrk="1" hangingPunct="1">
              <a:spcBef>
                <a:spcPts val="600"/>
              </a:spcBef>
              <a:spcAft>
                <a:spcPct val="20000"/>
              </a:spcAft>
              <a:buClr>
                <a:srgbClr val="FFFF00"/>
              </a:buClr>
              <a:buSzPct val="80000"/>
              <a:buFont typeface="Wingdings" panose="05000000000000000000" pitchFamily="2" charset="2"/>
              <a:buNone/>
            </a:pPr>
            <a:endParaRPr kumimoji="0" lang="en-US" altLang="en-US" dirty="0">
              <a:latin typeface="+mn-lt"/>
            </a:endParaRPr>
          </a:p>
        </p:txBody>
      </p:sp>
      <p:sp>
        <p:nvSpPr>
          <p:cNvPr id="9" name="Rectangle 8">
            <a:extLst>
              <a:ext uri="{FF2B5EF4-FFF2-40B4-BE49-F238E27FC236}">
                <a16:creationId xmlns:a16="http://schemas.microsoft.com/office/drawing/2014/main" id="{917024AB-C3DD-69A0-E0A9-1584E813C7B3}"/>
              </a:ext>
            </a:extLst>
          </p:cNvPr>
          <p:cNvSpPr>
            <a:spLocks noChangeArrowheads="1"/>
          </p:cNvSpPr>
          <p:nvPr/>
        </p:nvSpPr>
        <p:spPr bwMode="auto">
          <a:xfrm>
            <a:off x="780860" y="2020077"/>
            <a:ext cx="7885922" cy="325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A flawed view of the father of modern economic theory: Adam Smith.</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A flawed view of economic science that emphasizes the rigor of the physical sciences at the expense of individual and social concerns.</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continued commitment to “positive theory” to the detriment of Adam Smith’s commitment to social and moral norms.</a:t>
            </a:r>
          </a:p>
        </p:txBody>
      </p:sp>
    </p:spTree>
    <p:extLst>
      <p:ext uri="{BB962C8B-B14F-4D97-AF65-F5344CB8AC3E}">
        <p14:creationId xmlns:p14="http://schemas.microsoft.com/office/powerpoint/2010/main" val="369725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34BF97-7C01-42A0-9575-4D40A0491B13}" type="slidenum">
              <a:rPr lang="en-US" smtClean="0">
                <a:solidFill>
                  <a:schemeClr val="accent2"/>
                </a:solidFill>
              </a:rPr>
              <a:t>1</a:t>
            </a:fld>
            <a:endParaRPr lang="en-US" dirty="0">
              <a:solidFill>
                <a:schemeClr val="accent2"/>
              </a:solidFill>
            </a:endParaRPr>
          </a:p>
        </p:txBody>
      </p:sp>
      <p:sp>
        <p:nvSpPr>
          <p:cNvPr id="7" name="Footer Placeholder 3">
            <a:extLst>
              <a:ext uri="{FF2B5EF4-FFF2-40B4-BE49-F238E27FC236}">
                <a16:creationId xmlns:a16="http://schemas.microsoft.com/office/drawing/2014/main" id="{FD58A548-BD48-4FD1-8452-44CD8B234C3A}"/>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9" name="Rectangle 4">
            <a:extLst>
              <a:ext uri="{FF2B5EF4-FFF2-40B4-BE49-F238E27FC236}">
                <a16:creationId xmlns:a16="http://schemas.microsoft.com/office/drawing/2014/main" id="{F2527EDF-CC91-4B08-BF0C-90D0D18DD6DF}"/>
              </a:ext>
            </a:extLst>
          </p:cNvPr>
          <p:cNvSpPr>
            <a:spLocks noChangeArrowheads="1"/>
          </p:cNvSpPr>
          <p:nvPr/>
        </p:nvSpPr>
        <p:spPr bwMode="auto">
          <a:xfrm>
            <a:off x="494923" y="625155"/>
            <a:ext cx="784935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1. Introduction: Background and Methodology</a:t>
            </a:r>
          </a:p>
        </p:txBody>
      </p:sp>
      <p:pic>
        <p:nvPicPr>
          <p:cNvPr id="2" name="Picture 1" descr="A group of people sitting at a desk&#10;&#10;Description automatically generated">
            <a:extLst>
              <a:ext uri="{FF2B5EF4-FFF2-40B4-BE49-F238E27FC236}">
                <a16:creationId xmlns:a16="http://schemas.microsoft.com/office/drawing/2014/main" id="{0A942675-8C88-E85B-1950-CF071B103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5" y="1207324"/>
            <a:ext cx="2972555" cy="4022027"/>
          </a:xfrm>
          <a:prstGeom prst="rect">
            <a:avLst/>
          </a:prstGeom>
        </p:spPr>
      </p:pic>
      <p:sp>
        <p:nvSpPr>
          <p:cNvPr id="3" name="Footer Placeholder 1">
            <a:extLst>
              <a:ext uri="{FF2B5EF4-FFF2-40B4-BE49-F238E27FC236}">
                <a16:creationId xmlns:a16="http://schemas.microsoft.com/office/drawing/2014/main" id="{3B9B0160-B718-0947-2CE5-23C49A5E96BC}"/>
              </a:ext>
            </a:extLst>
          </p:cNvPr>
          <p:cNvSpPr txBox="1">
            <a:spLocks/>
          </p:cNvSpPr>
          <p:nvPr/>
        </p:nvSpPr>
        <p:spPr>
          <a:xfrm>
            <a:off x="1108476" y="5229351"/>
            <a:ext cx="2576672" cy="841993"/>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Ray Ball </a:t>
            </a:r>
          </a:p>
          <a:p>
            <a:pPr algn="ctr"/>
            <a:r>
              <a:rPr lang="en-US" sz="1600" dirty="0"/>
              <a:t>CEAR/SOA Conference</a:t>
            </a:r>
          </a:p>
          <a:p>
            <a:pPr algn="ctr"/>
            <a:r>
              <a:rPr lang="en-US" sz="1600" dirty="0"/>
              <a:t>April 5-6, 2019</a:t>
            </a:r>
          </a:p>
        </p:txBody>
      </p:sp>
      <p:sp>
        <p:nvSpPr>
          <p:cNvPr id="6" name="Title 1">
            <a:extLst>
              <a:ext uri="{FF2B5EF4-FFF2-40B4-BE49-F238E27FC236}">
                <a16:creationId xmlns:a16="http://schemas.microsoft.com/office/drawing/2014/main" id="{58AFCFE7-584F-A5C6-E90E-43CA3612910C}"/>
              </a:ext>
            </a:extLst>
          </p:cNvPr>
          <p:cNvSpPr txBox="1">
            <a:spLocks/>
          </p:cNvSpPr>
          <p:nvPr/>
        </p:nvSpPr>
        <p:spPr>
          <a:xfrm>
            <a:off x="4026159" y="1098962"/>
            <a:ext cx="4901860" cy="4387438"/>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spcBef>
                <a:spcPts val="0"/>
              </a:spcBef>
              <a:spcAft>
                <a:spcPts val="1200"/>
              </a:spcAft>
            </a:pPr>
            <a:r>
              <a:rPr lang="en-US" sz="2000" dirty="0">
                <a:solidFill>
                  <a:schemeClr val="tx1"/>
                </a:solidFill>
                <a:latin typeface="+mn-lt"/>
              </a:rPr>
              <a:t>In 2019, the Center for the Economic Analysis of Risk (CEAR) and the School of Accountancy (SOA) at GSU sponsored a conference to celebrate the 50-year anniversary of Ray Ball and Phil Brown’s 1968 seminal study in JAR. </a:t>
            </a:r>
          </a:p>
          <a:p>
            <a:pPr>
              <a:spcBef>
                <a:spcPts val="0"/>
              </a:spcBef>
            </a:pPr>
            <a:r>
              <a:rPr lang="en-US" sz="2000" dirty="0">
                <a:solidFill>
                  <a:schemeClr val="tx1"/>
                </a:solidFill>
                <a:latin typeface="+mn-lt"/>
              </a:rPr>
              <a:t>Joint CEAR and SOA Conferences at GSU have brought together top researchers in accounting and economics to discuss extending the theory of the firm out of Chicago: Keynote speakers have included </a:t>
            </a:r>
            <a:r>
              <a:rPr lang="en-US" sz="2000" dirty="0" err="1">
                <a:solidFill>
                  <a:schemeClr val="tx1"/>
                </a:solidFill>
                <a:latin typeface="+mn-lt"/>
              </a:rPr>
              <a:t>Shyam</a:t>
            </a:r>
            <a:r>
              <a:rPr lang="en-US" sz="2000" dirty="0">
                <a:solidFill>
                  <a:schemeClr val="tx1"/>
                </a:solidFill>
                <a:latin typeface="+mn-lt"/>
              </a:rPr>
              <a:t> Sunder (2015), Paul Fischer (2017), and Greg </a:t>
            </a:r>
            <a:r>
              <a:rPr lang="en-US" sz="2000" dirty="0" err="1">
                <a:solidFill>
                  <a:schemeClr val="tx1"/>
                </a:solidFill>
                <a:latin typeface="+mn-lt"/>
              </a:rPr>
              <a:t>Waymire</a:t>
            </a:r>
            <a:r>
              <a:rPr lang="en-US" sz="2000" dirty="0">
                <a:solidFill>
                  <a:schemeClr val="tx1"/>
                </a:solidFill>
                <a:latin typeface="+mn-lt"/>
              </a:rPr>
              <a:t> (2019).</a:t>
            </a:r>
          </a:p>
        </p:txBody>
      </p:sp>
    </p:spTree>
    <p:extLst>
      <p:ext uri="{BB962C8B-B14F-4D97-AF65-F5344CB8AC3E}">
        <p14:creationId xmlns:p14="http://schemas.microsoft.com/office/powerpoint/2010/main" val="240366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4D587E-B060-BE71-01CE-F57212242C18}"/>
              </a:ext>
            </a:extLst>
          </p:cNvPr>
          <p:cNvSpPr>
            <a:spLocks noGrp="1"/>
          </p:cNvSpPr>
          <p:nvPr>
            <p:ph type="sldNum" sz="quarter" idx="12"/>
          </p:nvPr>
        </p:nvSpPr>
        <p:spPr/>
        <p:txBody>
          <a:bodyPr/>
          <a:lstStyle/>
          <a:p>
            <a:fld id="{3834BF97-7C01-42A0-9575-4D40A0491B13}" type="slidenum">
              <a:rPr lang="en-US" smtClean="0"/>
              <a:pPr/>
              <a:t>19</a:t>
            </a:fld>
            <a:endParaRPr lang="en-US" dirty="0"/>
          </a:p>
        </p:txBody>
      </p:sp>
      <p:sp>
        <p:nvSpPr>
          <p:cNvPr id="6" name="Footer Placeholder 3">
            <a:extLst>
              <a:ext uri="{FF2B5EF4-FFF2-40B4-BE49-F238E27FC236}">
                <a16:creationId xmlns:a16="http://schemas.microsoft.com/office/drawing/2014/main" id="{E9D30DA3-C6BF-39D9-5426-4409F1074810}"/>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9E86FECA-1D1E-A096-DAA4-ED7B7C12B804}"/>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7.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Conclusion: How We failed Sam Bankman-Fried</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93A3F3AA-5789-DD54-417F-CB2A52481B41}"/>
              </a:ext>
            </a:extLst>
          </p:cNvPr>
          <p:cNvSpPr>
            <a:spLocks noChangeArrowheads="1"/>
          </p:cNvSpPr>
          <p:nvPr/>
        </p:nvSpPr>
        <p:spPr bwMode="auto">
          <a:xfrm>
            <a:off x="780860" y="1118123"/>
            <a:ext cx="7848600" cy="474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cs typeface="Times New Roman" panose="02020603050405020304" pitchFamily="18" charset="0"/>
              </a:rPr>
              <a:t>I have used business cases such as Enron and Lehman Brothers in my graduate courses to emphasize the need for strong </a:t>
            </a:r>
            <a:r>
              <a:rPr lang="en-US" i="1" dirty="0">
                <a:effectLst/>
                <a:latin typeface="+mn-lt"/>
                <a:ea typeface="Times New Roman" panose="02020603050405020304" pitchFamily="18" charset="0"/>
                <a:cs typeface="Times New Roman" panose="02020603050405020304" pitchFamily="18" charset="0"/>
              </a:rPr>
              <a:t>corporate governance</a:t>
            </a:r>
            <a:r>
              <a:rPr lang="en-US" dirty="0">
                <a:effectLst/>
                <a:latin typeface="+mn-lt"/>
                <a:ea typeface="Times New Roman" panose="02020603050405020304" pitchFamily="18" charset="0"/>
                <a:cs typeface="Times New Roman" panose="02020603050405020304" pitchFamily="18" charset="0"/>
              </a:rPr>
              <a:t>, </a:t>
            </a:r>
            <a:r>
              <a:rPr lang="en-US" i="1" dirty="0">
                <a:effectLst/>
                <a:latin typeface="+mn-lt"/>
                <a:ea typeface="Times New Roman" panose="02020603050405020304" pitchFamily="18" charset="0"/>
                <a:cs typeface="Times New Roman" panose="02020603050405020304" pitchFamily="18" charset="0"/>
              </a:rPr>
              <a:t>managerial control</a:t>
            </a:r>
            <a:r>
              <a:rPr lang="en-US" dirty="0">
                <a:effectLst/>
                <a:latin typeface="+mn-lt"/>
                <a:ea typeface="Times New Roman" panose="02020603050405020304" pitchFamily="18" charset="0"/>
                <a:cs typeface="Times New Roman" panose="02020603050405020304" pitchFamily="18" charset="0"/>
              </a:rPr>
              <a:t>, and </a:t>
            </a:r>
            <a:r>
              <a:rPr lang="en-US" i="1" dirty="0">
                <a:effectLst/>
                <a:latin typeface="+mn-lt"/>
                <a:ea typeface="Times New Roman" panose="02020603050405020304" pitchFamily="18" charset="0"/>
                <a:cs typeface="Times New Roman" panose="02020603050405020304" pitchFamily="18" charset="0"/>
              </a:rPr>
              <a:t>business ethics</a:t>
            </a:r>
            <a:r>
              <a:rPr lang="en-US" dirty="0">
                <a:effectLst/>
                <a:latin typeface="+mn-lt"/>
                <a:ea typeface="Times New Roman" panose="02020603050405020304" pitchFamily="18" charset="0"/>
                <a:cs typeface="Times New Roman" panose="02020603050405020304" pitchFamily="18" charset="0"/>
              </a:rPr>
              <a:t>. </a:t>
            </a:r>
          </a:p>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cs typeface="Times New Roman" panose="02020603050405020304" pitchFamily="18" charset="0"/>
              </a:rPr>
              <a:t>This past semester, however, our class discussions of these important issues centered around the sudden collapse of FTX and the investor fraud perpetuated by its founder and CEO, Sam Bankman-Fried (SBF). </a:t>
            </a:r>
            <a:endParaRPr kumimoji="0" lang="en-US" altLang="en-US" dirty="0">
              <a:latin typeface="+mn-lt"/>
            </a:endParaRPr>
          </a:p>
        </p:txBody>
      </p:sp>
    </p:spTree>
    <p:extLst>
      <p:ext uri="{BB962C8B-B14F-4D97-AF65-F5344CB8AC3E}">
        <p14:creationId xmlns:p14="http://schemas.microsoft.com/office/powerpoint/2010/main" val="296765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896F8E-37B8-D2F4-C504-6B47B1E9A277}"/>
              </a:ext>
            </a:extLst>
          </p:cNvPr>
          <p:cNvSpPr>
            <a:spLocks noGrp="1"/>
          </p:cNvSpPr>
          <p:nvPr>
            <p:ph type="sldNum" sz="quarter" idx="12"/>
          </p:nvPr>
        </p:nvSpPr>
        <p:spPr/>
        <p:txBody>
          <a:bodyPr/>
          <a:lstStyle/>
          <a:p>
            <a:fld id="{3834BF97-7C01-42A0-9575-4D40A0491B13}" type="slidenum">
              <a:rPr lang="en-US" smtClean="0"/>
              <a:pPr/>
              <a:t>20</a:t>
            </a:fld>
            <a:endParaRPr lang="en-US" dirty="0"/>
          </a:p>
        </p:txBody>
      </p:sp>
      <p:sp>
        <p:nvSpPr>
          <p:cNvPr id="6" name="Footer Placeholder 3">
            <a:extLst>
              <a:ext uri="{FF2B5EF4-FFF2-40B4-BE49-F238E27FC236}">
                <a16:creationId xmlns:a16="http://schemas.microsoft.com/office/drawing/2014/main" id="{FD448090-8C57-3D47-A574-005E571B2340}"/>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531C1D24-6993-E916-4AB8-0F319D804A3A}"/>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7.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Conclusion: How We failed Sam Bankman-Fried</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D262895A-9351-25E8-52BB-D49171AC08B8}"/>
              </a:ext>
            </a:extLst>
          </p:cNvPr>
          <p:cNvSpPr>
            <a:spLocks noChangeArrowheads="1"/>
          </p:cNvSpPr>
          <p:nvPr/>
        </p:nvSpPr>
        <p:spPr bwMode="auto">
          <a:xfrm>
            <a:off x="780860" y="1118123"/>
            <a:ext cx="7848600" cy="421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cs typeface="Times New Roman" panose="02020603050405020304" pitchFamily="18" charset="0"/>
              </a:rPr>
              <a:t>SBF had become a media darling for promoting business ethics and a unique moral theory called “effective altruism” that encouraged amassing great wealth to promote progressive moral causes. </a:t>
            </a:r>
          </a:p>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cs typeface="Times New Roman" panose="02020603050405020304" pitchFamily="18" charset="0"/>
              </a:rPr>
              <a:t>In a text interview with Vox, however, SBF admitted that his preaching of business ethics was merely “a shibboleth” or </a:t>
            </a:r>
            <a:r>
              <a:rPr lang="en-US" i="1" dirty="0">
                <a:effectLst/>
                <a:latin typeface="+mn-lt"/>
                <a:ea typeface="Times New Roman" panose="02020603050405020304" pitchFamily="18" charset="0"/>
                <a:cs typeface="Times New Roman" panose="02020603050405020304" pitchFamily="18" charset="0"/>
              </a:rPr>
              <a:t>virtue signaling</a:t>
            </a:r>
            <a:r>
              <a:rPr lang="en-US" dirty="0">
                <a:effectLst/>
                <a:latin typeface="+mn-lt"/>
                <a:ea typeface="Times New Roman" panose="02020603050405020304" pitchFamily="18" charset="0"/>
                <a:cs typeface="Times New Roman" panose="02020603050405020304" pitchFamily="18" charset="0"/>
              </a:rPr>
              <a:t> meant to impress people and win over investors. In the same interview, he disparaged government regulation. Thus, it appears that SBF used his emphasis on business ethics to mislead the media, regulators, and investors.</a:t>
            </a:r>
            <a:endParaRPr kumimoji="0" lang="en-US" altLang="en-US" dirty="0">
              <a:latin typeface="+mn-lt"/>
            </a:endParaRPr>
          </a:p>
        </p:txBody>
      </p:sp>
    </p:spTree>
    <p:extLst>
      <p:ext uri="{BB962C8B-B14F-4D97-AF65-F5344CB8AC3E}">
        <p14:creationId xmlns:p14="http://schemas.microsoft.com/office/powerpoint/2010/main" val="81378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6AB5F3-FEA9-3848-899B-DA6079463ED4}"/>
              </a:ext>
            </a:extLst>
          </p:cNvPr>
          <p:cNvSpPr>
            <a:spLocks noGrp="1"/>
          </p:cNvSpPr>
          <p:nvPr>
            <p:ph type="sldNum" sz="quarter" idx="12"/>
          </p:nvPr>
        </p:nvSpPr>
        <p:spPr/>
        <p:txBody>
          <a:bodyPr/>
          <a:lstStyle/>
          <a:p>
            <a:fld id="{3834BF97-7C01-42A0-9575-4D40A0491B13}" type="slidenum">
              <a:rPr lang="en-US" smtClean="0"/>
              <a:pPr/>
              <a:t>21</a:t>
            </a:fld>
            <a:endParaRPr lang="en-US" dirty="0"/>
          </a:p>
        </p:txBody>
      </p:sp>
      <p:sp>
        <p:nvSpPr>
          <p:cNvPr id="6" name="Footer Placeholder 3">
            <a:extLst>
              <a:ext uri="{FF2B5EF4-FFF2-40B4-BE49-F238E27FC236}">
                <a16:creationId xmlns:a16="http://schemas.microsoft.com/office/drawing/2014/main" id="{FB9E8023-CE3A-1792-602D-13CA0DBCAFBB}"/>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CE4CBFCB-D3EE-48D8-D1C2-37C6FB0D2E73}"/>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7.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Conclusion: How We failed Sam Bankman-Fried</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10" name="Rectangle 12">
            <a:extLst>
              <a:ext uri="{FF2B5EF4-FFF2-40B4-BE49-F238E27FC236}">
                <a16:creationId xmlns:a16="http://schemas.microsoft.com/office/drawing/2014/main" id="{0B873E1A-B98A-FBD0-9245-C2277A7ACBF2}"/>
              </a:ext>
            </a:extLst>
          </p:cNvPr>
          <p:cNvSpPr>
            <a:spLocks noChangeArrowheads="1"/>
          </p:cNvSpPr>
          <p:nvPr/>
        </p:nvSpPr>
        <p:spPr bwMode="auto">
          <a:xfrm>
            <a:off x="780860" y="1118123"/>
            <a:ext cx="7848600" cy="429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rPr>
              <a:t>SBF’s political influence peddling and investor fraud is exactly what </a:t>
            </a:r>
            <a:r>
              <a:rPr lang="en-US" dirty="0">
                <a:effectLst/>
                <a:latin typeface="+mn-lt"/>
                <a:ea typeface="Times New Roman" panose="02020603050405020304" pitchFamily="18" charset="0"/>
                <a:cs typeface="Times New Roman" panose="02020603050405020304" pitchFamily="18" charset="0"/>
              </a:rPr>
              <a:t>Milton Friedman warned about in his famous article regarding the purpose of the corporation in 1970. </a:t>
            </a:r>
          </a:p>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cs typeface="Times New Roman" panose="02020603050405020304" pitchFamily="18" charset="0"/>
              </a:rPr>
              <a:t>The FTX case led to a </a:t>
            </a:r>
            <a:r>
              <a:rPr lang="en-US" dirty="0">
                <a:effectLst/>
                <a:latin typeface="+mn-lt"/>
                <a:ea typeface="Times New Roman" panose="02020603050405020304" pitchFamily="18" charset="0"/>
              </a:rPr>
              <a:t>discussion of the refutation of the shareholder primacy view of the corporation by the Business Roundtable in August of 2019. Their new statement of the purpose of the corporation encouraged business leaders to embrace a stakeholder view of the firm. Is the main lesson from FTX that we need to return to the shareholder primacy view of the corporation?</a:t>
            </a:r>
            <a:endParaRPr kumimoji="0" lang="en-US" altLang="en-US" dirty="0">
              <a:latin typeface="+mn-lt"/>
            </a:endParaRPr>
          </a:p>
        </p:txBody>
      </p:sp>
    </p:spTree>
    <p:extLst>
      <p:ext uri="{BB962C8B-B14F-4D97-AF65-F5344CB8AC3E}">
        <p14:creationId xmlns:p14="http://schemas.microsoft.com/office/powerpoint/2010/main" val="429408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A43712-DEFF-C294-36AD-ECC53C2FDCB0}"/>
              </a:ext>
            </a:extLst>
          </p:cNvPr>
          <p:cNvSpPr>
            <a:spLocks noGrp="1"/>
          </p:cNvSpPr>
          <p:nvPr>
            <p:ph type="sldNum" sz="quarter" idx="12"/>
          </p:nvPr>
        </p:nvSpPr>
        <p:spPr/>
        <p:txBody>
          <a:bodyPr/>
          <a:lstStyle/>
          <a:p>
            <a:fld id="{3834BF97-7C01-42A0-9575-4D40A0491B13}" type="slidenum">
              <a:rPr lang="en-US" smtClean="0"/>
              <a:pPr/>
              <a:t>22</a:t>
            </a:fld>
            <a:endParaRPr lang="en-US" dirty="0"/>
          </a:p>
        </p:txBody>
      </p:sp>
      <p:sp>
        <p:nvSpPr>
          <p:cNvPr id="6" name="Footer Placeholder 3">
            <a:extLst>
              <a:ext uri="{FF2B5EF4-FFF2-40B4-BE49-F238E27FC236}">
                <a16:creationId xmlns:a16="http://schemas.microsoft.com/office/drawing/2014/main" id="{E7D5164F-00FA-C7FF-D38E-69279F2F0080}"/>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B4DFC56B-A8C7-1895-B803-F82C6DC8D05C}"/>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7.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Conclusion: How We failed Sam Bankman-Fried</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085854B3-1CA0-F5C2-82EE-A2FF0A4C2D7A}"/>
              </a:ext>
            </a:extLst>
          </p:cNvPr>
          <p:cNvSpPr>
            <a:spLocks noChangeArrowheads="1"/>
          </p:cNvSpPr>
          <p:nvPr/>
        </p:nvSpPr>
        <p:spPr bwMode="auto">
          <a:xfrm>
            <a:off x="780860" y="1118123"/>
            <a:ext cx="7848600" cy="467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rPr>
              <a:t>As with Enron and Lehman, the FTX case emphasizes the continuing need for </a:t>
            </a:r>
            <a:r>
              <a:rPr lang="en-US" i="1" dirty="0">
                <a:effectLst/>
                <a:latin typeface="+mn-lt"/>
                <a:ea typeface="Times New Roman" panose="02020603050405020304" pitchFamily="18" charset="0"/>
              </a:rPr>
              <a:t>responsibility</a:t>
            </a:r>
            <a:r>
              <a:rPr lang="en-US" dirty="0">
                <a:effectLst/>
                <a:latin typeface="+mn-lt"/>
                <a:ea typeface="Times New Roman" panose="02020603050405020304" pitchFamily="18" charset="0"/>
              </a:rPr>
              <a:t>, </a:t>
            </a:r>
            <a:r>
              <a:rPr lang="en-US" i="1" dirty="0">
                <a:effectLst/>
                <a:latin typeface="+mn-lt"/>
                <a:ea typeface="Times New Roman" panose="02020603050405020304" pitchFamily="18" charset="0"/>
              </a:rPr>
              <a:t>transparency</a:t>
            </a:r>
            <a:r>
              <a:rPr lang="en-US" dirty="0">
                <a:effectLst/>
                <a:latin typeface="+mn-lt"/>
                <a:ea typeface="Times New Roman" panose="02020603050405020304" pitchFamily="18" charset="0"/>
              </a:rPr>
              <a:t>, and </a:t>
            </a:r>
            <a:r>
              <a:rPr lang="en-US" i="1" dirty="0">
                <a:effectLst/>
                <a:latin typeface="+mn-lt"/>
                <a:ea typeface="Times New Roman" panose="02020603050405020304" pitchFamily="18" charset="0"/>
              </a:rPr>
              <a:t>accountability</a:t>
            </a:r>
            <a:r>
              <a:rPr lang="en-US" dirty="0">
                <a:effectLst/>
                <a:latin typeface="+mn-lt"/>
                <a:ea typeface="Times New Roman" panose="02020603050405020304" pitchFamily="18" charset="0"/>
              </a:rPr>
              <a:t> in government and business.</a:t>
            </a:r>
            <a:r>
              <a:rPr lang="en-US" dirty="0">
                <a:effectLst/>
                <a:latin typeface="+mn-lt"/>
                <a:ea typeface="Times New Roman" panose="02020603050405020304" pitchFamily="18" charset="0"/>
                <a:cs typeface="Times New Roman" panose="02020603050405020304" pitchFamily="18" charset="0"/>
              </a:rPr>
              <a:t> Whenever these three pillars are missing, it puts both capitalism and individual liberty at risk.</a:t>
            </a:r>
          </a:p>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cs typeface="Times New Roman" panose="02020603050405020304" pitchFamily="18" charset="0"/>
              </a:rPr>
              <a:t>I continue to teach the traditional economic theory of the firm based on narrow self-interest and preferences only for wealth and leisure, but I emphasize that it does not sufficiently motivate responsibility, transparency, and accountability. This gives me an opportunity to introduce Adam Smith’s moral theory and its role as the moral foundation for capitalism and the firm.</a:t>
            </a:r>
            <a:endParaRPr kumimoji="0" lang="en-US" altLang="en-US" dirty="0">
              <a:latin typeface="+mn-lt"/>
            </a:endParaRPr>
          </a:p>
        </p:txBody>
      </p:sp>
    </p:spTree>
    <p:extLst>
      <p:ext uri="{BB962C8B-B14F-4D97-AF65-F5344CB8AC3E}">
        <p14:creationId xmlns:p14="http://schemas.microsoft.com/office/powerpoint/2010/main" val="4230992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1717FC-7C04-F785-BD93-11905F75530B}"/>
              </a:ext>
            </a:extLst>
          </p:cNvPr>
          <p:cNvSpPr>
            <a:spLocks noGrp="1"/>
          </p:cNvSpPr>
          <p:nvPr>
            <p:ph type="sldNum" sz="quarter" idx="12"/>
          </p:nvPr>
        </p:nvSpPr>
        <p:spPr/>
        <p:txBody>
          <a:bodyPr/>
          <a:lstStyle/>
          <a:p>
            <a:fld id="{3834BF97-7C01-42A0-9575-4D40A0491B13}" type="slidenum">
              <a:rPr lang="en-US" smtClean="0"/>
              <a:pPr/>
              <a:t>23</a:t>
            </a:fld>
            <a:endParaRPr lang="en-US" dirty="0"/>
          </a:p>
        </p:txBody>
      </p:sp>
      <p:sp>
        <p:nvSpPr>
          <p:cNvPr id="6" name="Footer Placeholder 3">
            <a:extLst>
              <a:ext uri="{FF2B5EF4-FFF2-40B4-BE49-F238E27FC236}">
                <a16:creationId xmlns:a16="http://schemas.microsoft.com/office/drawing/2014/main" id="{06204CFA-6E6C-DF5F-CA25-0EABA2B3F0A0}"/>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ED7189E7-3B7C-8E2B-5CE9-3DF04A3C1895}"/>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7.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Conclusion: How We failed Sam Bankman-Fried</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E5BA5BE5-681A-71C7-57AB-2C8F18233DE5}"/>
              </a:ext>
            </a:extLst>
          </p:cNvPr>
          <p:cNvSpPr>
            <a:spLocks noChangeArrowheads="1"/>
          </p:cNvSpPr>
          <p:nvPr/>
        </p:nvSpPr>
        <p:spPr bwMode="auto">
          <a:xfrm>
            <a:off x="780860" y="1118123"/>
            <a:ext cx="7848600" cy="116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lang="en-US" dirty="0">
                <a:effectLst/>
                <a:latin typeface="+mn-lt"/>
                <a:ea typeface="Times New Roman" panose="02020603050405020304" pitchFamily="18" charset="0"/>
              </a:rPr>
              <a:t>This past fall, my final exams included a new multiple-choice question in my MBA and graduate managerial accounting courses:</a:t>
            </a:r>
            <a:endParaRPr kumimoji="0" lang="en-US" altLang="en-US" dirty="0">
              <a:latin typeface="+mn-lt"/>
            </a:endParaRPr>
          </a:p>
        </p:txBody>
      </p:sp>
      <p:sp>
        <p:nvSpPr>
          <p:cNvPr id="9" name="Rectangle 12">
            <a:extLst>
              <a:ext uri="{FF2B5EF4-FFF2-40B4-BE49-F238E27FC236}">
                <a16:creationId xmlns:a16="http://schemas.microsoft.com/office/drawing/2014/main" id="{D2B17AE3-D0E6-4559-5455-9EFB084AA755}"/>
              </a:ext>
            </a:extLst>
          </p:cNvPr>
          <p:cNvSpPr>
            <a:spLocks noChangeArrowheads="1"/>
          </p:cNvSpPr>
          <p:nvPr/>
        </p:nvSpPr>
        <p:spPr bwMode="auto">
          <a:xfrm>
            <a:off x="780860" y="2564153"/>
            <a:ext cx="7848600" cy="257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914400" marR="0" indent="-914400" algn="just">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Palatino Linotype" panose="02040502050505030304" pitchFamily="18" charset="0"/>
              </a:rPr>
              <a:t>25.___</a:t>
            </a:r>
            <a:r>
              <a:rPr lang="en-US" sz="2000" dirty="0">
                <a:solidFill>
                  <a:srgbClr val="000000"/>
                </a:solidFill>
                <a:effectLst/>
                <a:latin typeface="Arial" panose="020B0604020202020204" pitchFamily="34" charset="0"/>
                <a:ea typeface="Times New Roman" panose="02020603050405020304" pitchFamily="18" charset="0"/>
                <a:cs typeface="Palatino Linotype" panose="02040502050505030304" pitchFamily="18" charset="0"/>
              </a:rPr>
              <a:t>The ability of the Chicago School to ignore evidence inconsistent with narrow self-interest for so long is likely:</a:t>
            </a:r>
            <a:endParaRPr lang="en-US" sz="20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1082675" marR="0" indent="-171450">
              <a:spcBef>
                <a:spcPts val="0"/>
              </a:spcBef>
              <a:spcAft>
                <a:spcPts val="0"/>
              </a:spcAft>
              <a:tabLst>
                <a:tab pos="1258888" algn="l"/>
              </a:tabLst>
            </a:pPr>
            <a:r>
              <a:rPr lang="en-US" sz="2000" dirty="0">
                <a:solidFill>
                  <a:srgbClr val="000000"/>
                </a:solidFill>
                <a:effectLst/>
                <a:latin typeface="Arial" panose="020B0604020202020204" pitchFamily="34" charset="0"/>
                <a:ea typeface="Times New Roman" panose="02020603050405020304" pitchFamily="18" charset="0"/>
                <a:cs typeface="Palatino Linotype" panose="02040502050505030304" pitchFamily="18" charset="0"/>
              </a:rPr>
              <a:t>A)	because such evidence is severely lacking.</a:t>
            </a:r>
            <a:endParaRPr lang="en-US" sz="20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1258888" marR="0" indent="-347663">
              <a:spcBef>
                <a:spcPts val="0"/>
              </a:spcBef>
              <a:spcAft>
                <a:spcPts val="0"/>
              </a:spcAft>
              <a:tabLst>
                <a:tab pos="1258888" algn="l"/>
              </a:tabLst>
            </a:pPr>
            <a:r>
              <a:rPr lang="en-US" sz="2000" dirty="0">
                <a:solidFill>
                  <a:srgbClr val="000000"/>
                </a:solidFill>
                <a:effectLst/>
                <a:latin typeface="Arial" panose="020B0604020202020204" pitchFamily="34" charset="0"/>
                <a:ea typeface="Times New Roman" panose="02020603050405020304" pitchFamily="18" charset="0"/>
                <a:cs typeface="Palatino Linotype" panose="02040502050505030304" pitchFamily="18" charset="0"/>
              </a:rPr>
              <a:t>B)	because such evidence is only appearing in experimental research.</a:t>
            </a:r>
            <a:endParaRPr lang="en-US" sz="20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1258888" marR="0" indent="-347663">
              <a:spcBef>
                <a:spcPts val="0"/>
              </a:spcBef>
              <a:spcAft>
                <a:spcPts val="0"/>
              </a:spcAft>
              <a:tabLst>
                <a:tab pos="1258888" algn="l"/>
              </a:tabLst>
            </a:pPr>
            <a:r>
              <a:rPr lang="en-US" sz="2000" dirty="0">
                <a:solidFill>
                  <a:srgbClr val="000000"/>
                </a:solidFill>
                <a:effectLst/>
                <a:latin typeface="Arial" panose="020B0604020202020204" pitchFamily="34" charset="0"/>
                <a:ea typeface="Times New Roman" panose="02020603050405020304" pitchFamily="18" charset="0"/>
                <a:cs typeface="Palatino Linotype" panose="02040502050505030304" pitchFamily="18" charset="0"/>
              </a:rPr>
              <a:t>C)	because such evidence cannot be incorporated in mathematical models.</a:t>
            </a:r>
            <a:endParaRPr lang="en-US" sz="20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a:p>
            <a:pPr marL="1082675" marR="0" indent="-171450">
              <a:spcBef>
                <a:spcPts val="0"/>
              </a:spcBef>
              <a:spcAft>
                <a:spcPts val="0"/>
              </a:spcAft>
              <a:tabLst>
                <a:tab pos="1258888" algn="l"/>
              </a:tabLst>
            </a:pPr>
            <a:r>
              <a:rPr lang="en-US" sz="2000" dirty="0">
                <a:solidFill>
                  <a:srgbClr val="000000"/>
                </a:solidFill>
                <a:effectLst/>
                <a:latin typeface="Arial" panose="020B0604020202020204" pitchFamily="34" charset="0"/>
                <a:ea typeface="Times New Roman" panose="02020603050405020304" pitchFamily="18" charset="0"/>
                <a:cs typeface="Palatino Linotype" panose="02040502050505030304" pitchFamily="18" charset="0"/>
              </a:rPr>
              <a:t>D)	because of their strong research paradigm.</a:t>
            </a:r>
            <a:endParaRPr lang="en-US" sz="200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p:txBody>
      </p:sp>
    </p:spTree>
    <p:extLst>
      <p:ext uri="{BB962C8B-B14F-4D97-AF65-F5344CB8AC3E}">
        <p14:creationId xmlns:p14="http://schemas.microsoft.com/office/powerpoint/2010/main" val="5636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965B8D-9294-C841-9C92-BAE8B378CAAF}"/>
              </a:ext>
            </a:extLst>
          </p:cNvPr>
          <p:cNvSpPr>
            <a:spLocks noGrp="1"/>
          </p:cNvSpPr>
          <p:nvPr>
            <p:ph type="sldNum" sz="quarter" idx="12"/>
          </p:nvPr>
        </p:nvSpPr>
        <p:spPr/>
        <p:txBody>
          <a:bodyPr/>
          <a:lstStyle/>
          <a:p>
            <a:fld id="{3834BF97-7C01-42A0-9575-4D40A0491B13}" type="slidenum">
              <a:rPr lang="en-US" smtClean="0"/>
              <a:pPr/>
              <a:t>24</a:t>
            </a:fld>
            <a:endParaRPr lang="en-US" dirty="0"/>
          </a:p>
        </p:txBody>
      </p:sp>
      <p:sp>
        <p:nvSpPr>
          <p:cNvPr id="6" name="Footer Placeholder 3">
            <a:extLst>
              <a:ext uri="{FF2B5EF4-FFF2-40B4-BE49-F238E27FC236}">
                <a16:creationId xmlns:a16="http://schemas.microsoft.com/office/drawing/2014/main" id="{2187A09D-360D-4286-3004-B2E4A3955D29}"/>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32A4406F-D016-F55C-EB58-05F7DB37BCAD}"/>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7. </a:t>
            </a:r>
            <a:r>
              <a:rPr kumimoji="0" lang="en-US" altLang="en-US" sz="2800" dirty="0">
                <a:solidFill>
                  <a:schemeClr val="tx2"/>
                </a:solidFill>
                <a:effectLst>
                  <a:outerShdw blurRad="38100" dist="38100" dir="2700000" algn="tl">
                    <a:srgbClr val="000000">
                      <a:alpha val="43137"/>
                    </a:srgbClr>
                  </a:outerShdw>
                </a:effectLst>
                <a:latin typeface="+mn-lt"/>
                <a:cs typeface="Times New Roman" panose="02020603050405020304" pitchFamily="18" charset="0"/>
              </a:rPr>
              <a:t>Conclusion: How We failed Sam Bankman-Fried</a:t>
            </a:r>
            <a:endParaRPr kumimoji="0" lang="en-US" altLang="en-US" sz="2800" dirty="0">
              <a:solidFill>
                <a:schemeClr val="tx2"/>
              </a:solidFill>
              <a:effectLst>
                <a:outerShdw blurRad="38100" dist="38100" dir="2700000" algn="tl">
                  <a:srgbClr val="000000">
                    <a:alpha val="43137"/>
                  </a:srgbClr>
                </a:outerShdw>
              </a:effectLst>
              <a:latin typeface="+mn-lt"/>
            </a:endParaRPr>
          </a:p>
        </p:txBody>
      </p:sp>
      <p:sp>
        <p:nvSpPr>
          <p:cNvPr id="8" name="Rectangle 12">
            <a:extLst>
              <a:ext uri="{FF2B5EF4-FFF2-40B4-BE49-F238E27FC236}">
                <a16:creationId xmlns:a16="http://schemas.microsoft.com/office/drawing/2014/main" id="{04B0CB89-69A2-34D1-2904-EDA1779B050B}"/>
              </a:ext>
            </a:extLst>
          </p:cNvPr>
          <p:cNvSpPr>
            <a:spLocks noChangeArrowheads="1"/>
          </p:cNvSpPr>
          <p:nvPr/>
        </p:nvSpPr>
        <p:spPr bwMode="auto">
          <a:xfrm>
            <a:off x="780860" y="1118124"/>
            <a:ext cx="7848600" cy="52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ts val="600"/>
              </a:spcBef>
              <a:spcAft>
                <a:spcPct val="20000"/>
              </a:spcAft>
              <a:buClr>
                <a:srgbClr val="FFFF00"/>
              </a:buClr>
              <a:buSzPct val="80000"/>
              <a:buFont typeface="Wingdings" panose="05000000000000000000" pitchFamily="2" charset="2"/>
              <a:buNone/>
            </a:pPr>
            <a:r>
              <a:rPr lang="en-US" dirty="0">
                <a:latin typeface="+mn-lt"/>
                <a:ea typeface="Times New Roman" panose="02020603050405020304" pitchFamily="18" charset="0"/>
              </a:rPr>
              <a:t>M</a:t>
            </a:r>
            <a:r>
              <a:rPr lang="en-US" dirty="0">
                <a:effectLst/>
                <a:latin typeface="+mn-lt"/>
                <a:ea typeface="Times New Roman" panose="02020603050405020304" pitchFamily="18" charset="0"/>
              </a:rPr>
              <a:t>y final exams also included a new essay question:</a:t>
            </a:r>
            <a:endParaRPr kumimoji="0" lang="en-US" altLang="en-US" dirty="0">
              <a:latin typeface="+mn-lt"/>
            </a:endParaRPr>
          </a:p>
        </p:txBody>
      </p:sp>
      <p:sp>
        <p:nvSpPr>
          <p:cNvPr id="9" name="Rectangle 12">
            <a:extLst>
              <a:ext uri="{FF2B5EF4-FFF2-40B4-BE49-F238E27FC236}">
                <a16:creationId xmlns:a16="http://schemas.microsoft.com/office/drawing/2014/main" id="{63A3815E-7B44-F295-A345-D7812976F49F}"/>
              </a:ext>
            </a:extLst>
          </p:cNvPr>
          <p:cNvSpPr>
            <a:spLocks noChangeArrowheads="1"/>
          </p:cNvSpPr>
          <p:nvPr/>
        </p:nvSpPr>
        <p:spPr bwMode="auto">
          <a:xfrm>
            <a:off x="780860" y="2390417"/>
            <a:ext cx="7848600" cy="334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eaLnBrk="0" hangingPunct="0">
              <a:defRPr kumimoji="1" sz="2400">
                <a:solidFill>
                  <a:schemeClr val="tx1"/>
                </a:solidFill>
                <a:latin typeface="Times New Roman" panose="02020603050405020304" pitchFamily="18" charset="0"/>
              </a:defRPr>
            </a:lvl1pPr>
            <a:lvl2pPr marL="862013" indent="-285750" eaLnBrk="0" hangingPunct="0">
              <a:defRPr kumimoji="1" sz="2400">
                <a:solidFill>
                  <a:schemeClr val="tx1"/>
                </a:solidFill>
                <a:latin typeface="Times New Roman" panose="02020603050405020304" pitchFamily="18" charset="0"/>
              </a:defRPr>
            </a:lvl2pPr>
            <a:lvl3pPr marL="1204913"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R="0">
              <a:spcBef>
                <a:spcPts val="0"/>
              </a:spcBef>
              <a:spcAft>
                <a:spcPts val="0"/>
              </a:spcAft>
            </a:pPr>
            <a:endParaRPr lang="en-US"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endParaRPr>
          </a:p>
        </p:txBody>
      </p:sp>
      <p:sp>
        <p:nvSpPr>
          <p:cNvPr id="13" name="TextBox 12">
            <a:extLst>
              <a:ext uri="{FF2B5EF4-FFF2-40B4-BE49-F238E27FC236}">
                <a16:creationId xmlns:a16="http://schemas.microsoft.com/office/drawing/2014/main" id="{55736A05-E0E2-3067-2ABC-C90AA2255A98}"/>
              </a:ext>
            </a:extLst>
          </p:cNvPr>
          <p:cNvSpPr txBox="1"/>
          <p:nvPr/>
        </p:nvSpPr>
        <p:spPr>
          <a:xfrm>
            <a:off x="808653" y="1862611"/>
            <a:ext cx="7524940" cy="4093428"/>
          </a:xfrm>
          <a:prstGeom prst="rect">
            <a:avLst/>
          </a:prstGeom>
          <a:noFill/>
        </p:spPr>
        <p:txBody>
          <a:bodyPr wrap="square">
            <a:spAutoFit/>
          </a:bodyPr>
          <a:lstStyle/>
          <a:p>
            <a:pPr marL="457200" marR="0" indent="-457200" algn="just">
              <a:spcBef>
                <a:spcPts val="0"/>
              </a:spcBef>
              <a:spcAft>
                <a:spcPts val="0"/>
              </a:spcAft>
            </a:pPr>
            <a:r>
              <a:rPr lang="en-US" sz="2000" b="1" dirty="0">
                <a:effectLst/>
                <a:latin typeface="Arial" panose="020B0604020202020204" pitchFamily="34" charset="0"/>
                <a:ea typeface="Times New Roman" panose="02020603050405020304" pitchFamily="18" charset="0"/>
              </a:rPr>
              <a:t>29.</a:t>
            </a:r>
            <a:r>
              <a:rPr lang="en-US" sz="2000" b="1" dirty="0">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On November 11</a:t>
            </a:r>
            <a:r>
              <a:rPr lang="en-US" sz="2000">
                <a:effectLst/>
                <a:latin typeface="Arial" panose="020B0604020202020204" pitchFamily="34" charset="0"/>
                <a:ea typeface="Times New Roman" panose="02020603050405020304" pitchFamily="18" charset="0"/>
              </a:rPr>
              <a:t>, 2022, FTX</a:t>
            </a:r>
            <a:r>
              <a:rPr lang="en-US" sz="2000" dirty="0">
                <a:effectLst/>
                <a:latin typeface="Arial" panose="020B0604020202020204" pitchFamily="34" charset="0"/>
                <a:ea typeface="Times New Roman" panose="02020603050405020304" pitchFamily="18" charset="0"/>
              </a:rPr>
              <a:t>, Alameda and dozens of affiliated companies filed for bankruptcy. In bankruptcy court, a lawyer for the failed crypto exchange said that a substantial amount of FTX’s assets are either missing or stolen. Individual and institutional customers number in the millions, and the 50 largest creditors alone are owed more than $3 billion, court papers show.</a:t>
            </a:r>
            <a:endParaRPr lang="en-US" sz="20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000" u="sng" dirty="0">
                <a:effectLst/>
                <a:latin typeface="Arial" panose="020B0604020202020204" pitchFamily="34" charset="0"/>
                <a:ea typeface="Times New Roman" panose="02020603050405020304" pitchFamily="18" charset="0"/>
              </a:rPr>
              <a:t>Questions:</a:t>
            </a:r>
            <a:endParaRPr lang="en-US" sz="2000" dirty="0">
              <a:effectLst/>
              <a:latin typeface="Times New Roman" panose="02020603050405020304" pitchFamily="18" charset="0"/>
              <a:ea typeface="Times New Roman" panose="02020603050405020304" pitchFamily="18" charset="0"/>
            </a:endParaRPr>
          </a:p>
          <a:p>
            <a:pPr marL="690563" marR="0" lvl="0" indent="-233363" algn="just">
              <a:spcBef>
                <a:spcPts val="0"/>
              </a:spcBef>
              <a:spcAft>
                <a:spcPts val="0"/>
              </a:spcAft>
              <a:buFont typeface="+mj-lt"/>
              <a:buAutoNum type="alphaLcPeriod"/>
            </a:pPr>
            <a:r>
              <a:rPr lang="en-US" sz="2000" dirty="0">
                <a:effectLst/>
                <a:latin typeface="Arial" panose="020B0604020202020204" pitchFamily="34" charset="0"/>
                <a:ea typeface="Times New Roman" panose="02020603050405020304" pitchFamily="18" charset="0"/>
              </a:rPr>
              <a:t>Describe how the “theory of the firm” out of Chicago fails to promote responsibility, transparency, and accountability.</a:t>
            </a:r>
            <a:endParaRPr lang="en-US" sz="2000" dirty="0">
              <a:effectLst/>
              <a:latin typeface="Times New Roman" panose="02020603050405020304" pitchFamily="18" charset="0"/>
              <a:ea typeface="Times New Roman" panose="02020603050405020304" pitchFamily="18" charset="0"/>
            </a:endParaRPr>
          </a:p>
          <a:p>
            <a:pPr marL="690563" marR="0" indent="-233363" algn="just">
              <a:spcBef>
                <a:spcPts val="0"/>
              </a:spcBef>
              <a:spcAft>
                <a:spcPts val="0"/>
              </a:spcAft>
            </a:pPr>
            <a:r>
              <a:rPr lang="en-US" sz="2000" dirty="0">
                <a:latin typeface="Arial" panose="020B0604020202020204" pitchFamily="34" charset="0"/>
                <a:ea typeface="Times New Roman" panose="02020603050405020304" pitchFamily="18" charset="0"/>
              </a:rPr>
              <a:t>b.	</a:t>
            </a:r>
            <a:r>
              <a:rPr lang="en-US" sz="2000" dirty="0">
                <a:effectLst/>
                <a:latin typeface="Arial" panose="020B0604020202020204" pitchFamily="34" charset="0"/>
                <a:ea typeface="Times New Roman" panose="02020603050405020304" pitchFamily="18" charset="0"/>
              </a:rPr>
              <a:t>How could the theory of the firm be altered to better support </a:t>
            </a:r>
            <a:r>
              <a:rPr lang="en-US" sz="2000" dirty="0">
                <a:latin typeface="Arial" panose="020B0604020202020204" pitchFamily="34" charset="0"/>
                <a:ea typeface="Times New Roman" panose="02020603050405020304" pitchFamily="18" charset="0"/>
              </a:rPr>
              <a:t>e</a:t>
            </a:r>
            <a:r>
              <a:rPr lang="en-US" sz="2000" dirty="0">
                <a:effectLst/>
                <a:latin typeface="Arial" panose="020B0604020202020204" pitchFamily="34" charset="0"/>
                <a:ea typeface="Times New Roman" panose="02020603050405020304" pitchFamily="18" charset="0"/>
              </a:rPr>
              <a:t>ffective corporate controls and avoid investor frauds like FTX from happening?</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463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834BF97-7C01-42A0-9575-4D40A0491B13}" type="slidenum">
              <a:rPr lang="en-US" smtClean="0"/>
              <a:pPr/>
              <a:t>2</a:t>
            </a:fld>
            <a:endParaRPr lang="en-US" dirty="0"/>
          </a:p>
        </p:txBody>
      </p:sp>
      <p:sp>
        <p:nvSpPr>
          <p:cNvPr id="4" name="Footer Placeholder 3">
            <a:extLst>
              <a:ext uri="{FF2B5EF4-FFF2-40B4-BE49-F238E27FC236}">
                <a16:creationId xmlns:a16="http://schemas.microsoft.com/office/drawing/2014/main" id="{E7FB41D4-37F8-9BC5-29A6-0CA10FF74E07}"/>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6" name="Rectangle 4">
            <a:extLst>
              <a:ext uri="{FF2B5EF4-FFF2-40B4-BE49-F238E27FC236}">
                <a16:creationId xmlns:a16="http://schemas.microsoft.com/office/drawing/2014/main" id="{CA723C22-C7A6-08AF-34E4-C68043F52A1E}"/>
              </a:ext>
            </a:extLst>
          </p:cNvPr>
          <p:cNvSpPr>
            <a:spLocks noChangeArrowheads="1"/>
          </p:cNvSpPr>
          <p:nvPr/>
        </p:nvSpPr>
        <p:spPr bwMode="auto">
          <a:xfrm>
            <a:off x="494923" y="625155"/>
            <a:ext cx="784935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1. Introduction: Background and Methodology</a:t>
            </a:r>
          </a:p>
        </p:txBody>
      </p:sp>
      <p:pic>
        <p:nvPicPr>
          <p:cNvPr id="7" name="Picture 2">
            <a:extLst>
              <a:ext uri="{FF2B5EF4-FFF2-40B4-BE49-F238E27FC236}">
                <a16:creationId xmlns:a16="http://schemas.microsoft.com/office/drawing/2014/main" id="{0555EDD5-758E-4C7B-FB50-47CD68093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14" y="1157981"/>
            <a:ext cx="7564925" cy="3613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a:extLst>
              <a:ext uri="{FF2B5EF4-FFF2-40B4-BE49-F238E27FC236}">
                <a16:creationId xmlns:a16="http://schemas.microsoft.com/office/drawing/2014/main" id="{A79BA322-B844-7969-895A-62EFEE397D94}"/>
              </a:ext>
            </a:extLst>
          </p:cNvPr>
          <p:cNvSpPr txBox="1"/>
          <p:nvPr/>
        </p:nvSpPr>
        <p:spPr>
          <a:xfrm>
            <a:off x="762000" y="4771206"/>
            <a:ext cx="7849354"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70C0"/>
                </a:solidFill>
              </a:rPr>
              <a:t>Left to Right: Chicago GSB Dean Jack Gould, Chuck Horngren, Ray Ball, Nick </a:t>
            </a:r>
            <a:r>
              <a:rPr lang="en-US" sz="1600" dirty="0" err="1">
                <a:solidFill>
                  <a:srgbClr val="0070C0"/>
                </a:solidFill>
              </a:rPr>
              <a:t>Dopuch</a:t>
            </a:r>
            <a:r>
              <a:rPr lang="en-US" sz="1600" dirty="0">
                <a:solidFill>
                  <a:srgbClr val="0070C0"/>
                </a:solidFill>
              </a:rPr>
              <a:t>, Sidney Davidson, Ross Watts, Bill Beaver, Joel </a:t>
            </a:r>
            <a:r>
              <a:rPr lang="en-US" sz="1600" dirty="0" err="1">
                <a:solidFill>
                  <a:srgbClr val="0070C0"/>
                </a:solidFill>
              </a:rPr>
              <a:t>Demski</a:t>
            </a:r>
            <a:r>
              <a:rPr lang="en-US" sz="1600" dirty="0">
                <a:solidFill>
                  <a:srgbClr val="0070C0"/>
                </a:solidFill>
              </a:rPr>
              <a:t>, George Sorter, and Phil Brown. Picture taken at the JAR Conference Celebrating the 20th Anniversary of the publication of Ball and Brown (1968) and Beaver (1968). [Special thanks to Greg </a:t>
            </a:r>
            <a:r>
              <a:rPr lang="en-US" sz="1600" dirty="0" err="1">
                <a:solidFill>
                  <a:srgbClr val="0070C0"/>
                </a:solidFill>
              </a:rPr>
              <a:t>Waymire</a:t>
            </a:r>
            <a:r>
              <a:rPr lang="en-US" sz="1600" dirty="0">
                <a:solidFill>
                  <a:srgbClr val="0070C0"/>
                </a:solidFill>
              </a:rPr>
              <a:t> for providing this picture.]</a:t>
            </a:r>
          </a:p>
        </p:txBody>
      </p:sp>
    </p:spTree>
    <p:extLst>
      <p:ext uri="{BB962C8B-B14F-4D97-AF65-F5344CB8AC3E}">
        <p14:creationId xmlns:p14="http://schemas.microsoft.com/office/powerpoint/2010/main" val="16375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EE23FE-E6AC-48CD-A9FF-F7AB2F04840B}"/>
              </a:ext>
            </a:extLst>
          </p:cNvPr>
          <p:cNvSpPr>
            <a:spLocks noGrp="1"/>
          </p:cNvSpPr>
          <p:nvPr>
            <p:ph type="sldNum" sz="quarter" idx="12"/>
          </p:nvPr>
        </p:nvSpPr>
        <p:spPr/>
        <p:txBody>
          <a:bodyPr/>
          <a:lstStyle/>
          <a:p>
            <a:fld id="{3834BF97-7C01-42A0-9575-4D40A0491B13}" type="slidenum">
              <a:rPr lang="en-US" smtClean="0"/>
              <a:pPr/>
              <a:t>3</a:t>
            </a:fld>
            <a:endParaRPr lang="en-US" dirty="0"/>
          </a:p>
        </p:txBody>
      </p:sp>
      <p:sp>
        <p:nvSpPr>
          <p:cNvPr id="2" name="Footer Placeholder 3">
            <a:extLst>
              <a:ext uri="{FF2B5EF4-FFF2-40B4-BE49-F238E27FC236}">
                <a16:creationId xmlns:a16="http://schemas.microsoft.com/office/drawing/2014/main" id="{2264D87A-B9F7-2A72-3955-082AFDCCED78}"/>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FF58DB93-D50C-268B-F11C-CE280681F4DE}"/>
              </a:ext>
            </a:extLst>
          </p:cNvPr>
          <p:cNvSpPr>
            <a:spLocks noChangeArrowheads="1"/>
          </p:cNvSpPr>
          <p:nvPr/>
        </p:nvSpPr>
        <p:spPr bwMode="auto">
          <a:xfrm>
            <a:off x="494923" y="625155"/>
            <a:ext cx="784935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1. Introduction: Background and Methodology</a:t>
            </a:r>
          </a:p>
        </p:txBody>
      </p:sp>
      <p:pic>
        <p:nvPicPr>
          <p:cNvPr id="1026" name="Picture 2" descr="No photo description available.">
            <a:extLst>
              <a:ext uri="{FF2B5EF4-FFF2-40B4-BE49-F238E27FC236}">
                <a16:creationId xmlns:a16="http://schemas.microsoft.com/office/drawing/2014/main" id="{AAAB5C4F-B2AC-BFEF-73FF-8F8A47238A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592" y="1605989"/>
            <a:ext cx="3253464" cy="21701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6233825-F964-4C23-F902-093BB27038B7}"/>
              </a:ext>
            </a:extLst>
          </p:cNvPr>
          <p:cNvPicPr>
            <a:picLocks noChangeAspect="1"/>
          </p:cNvPicPr>
          <p:nvPr/>
        </p:nvPicPr>
        <p:blipFill>
          <a:blip r:embed="rId3"/>
          <a:stretch>
            <a:fillRect/>
          </a:stretch>
        </p:blipFill>
        <p:spPr>
          <a:xfrm>
            <a:off x="1371600" y="3776161"/>
            <a:ext cx="3259448" cy="2170172"/>
          </a:xfrm>
          <a:prstGeom prst="rect">
            <a:avLst/>
          </a:prstGeom>
        </p:spPr>
      </p:pic>
      <p:pic>
        <p:nvPicPr>
          <p:cNvPr id="7" name="Picture 6">
            <a:extLst>
              <a:ext uri="{FF2B5EF4-FFF2-40B4-BE49-F238E27FC236}">
                <a16:creationId xmlns:a16="http://schemas.microsoft.com/office/drawing/2014/main" id="{1FE111FD-8AC3-CBE7-D560-333FCE0069B8}"/>
              </a:ext>
            </a:extLst>
          </p:cNvPr>
          <p:cNvPicPr>
            <a:picLocks noChangeAspect="1"/>
          </p:cNvPicPr>
          <p:nvPr/>
        </p:nvPicPr>
        <p:blipFill>
          <a:blip r:embed="rId4"/>
          <a:stretch>
            <a:fillRect/>
          </a:stretch>
        </p:blipFill>
        <p:spPr>
          <a:xfrm>
            <a:off x="4625064" y="3776536"/>
            <a:ext cx="3254696" cy="2169797"/>
          </a:xfrm>
          <a:prstGeom prst="rect">
            <a:avLst/>
          </a:prstGeom>
        </p:spPr>
      </p:pic>
      <p:pic>
        <p:nvPicPr>
          <p:cNvPr id="9" name="Picture 8">
            <a:extLst>
              <a:ext uri="{FF2B5EF4-FFF2-40B4-BE49-F238E27FC236}">
                <a16:creationId xmlns:a16="http://schemas.microsoft.com/office/drawing/2014/main" id="{040244A5-7465-4803-F8CF-95C19052230F}"/>
              </a:ext>
            </a:extLst>
          </p:cNvPr>
          <p:cNvPicPr>
            <a:picLocks noChangeAspect="1"/>
          </p:cNvPicPr>
          <p:nvPr/>
        </p:nvPicPr>
        <p:blipFill>
          <a:blip r:embed="rId5"/>
          <a:stretch>
            <a:fillRect/>
          </a:stretch>
        </p:blipFill>
        <p:spPr>
          <a:xfrm>
            <a:off x="4612384" y="1619985"/>
            <a:ext cx="3255258" cy="2170172"/>
          </a:xfrm>
          <a:prstGeom prst="rect">
            <a:avLst/>
          </a:prstGeom>
        </p:spPr>
      </p:pic>
      <p:sp>
        <p:nvSpPr>
          <p:cNvPr id="11" name="Rectangle 4">
            <a:extLst>
              <a:ext uri="{FF2B5EF4-FFF2-40B4-BE49-F238E27FC236}">
                <a16:creationId xmlns:a16="http://schemas.microsoft.com/office/drawing/2014/main" id="{7A43B81B-7A4B-1766-4897-AAD8FDDA6127}"/>
              </a:ext>
            </a:extLst>
          </p:cNvPr>
          <p:cNvSpPr>
            <a:spLocks noChangeArrowheads="1"/>
          </p:cNvSpPr>
          <p:nvPr/>
        </p:nvSpPr>
        <p:spPr bwMode="auto">
          <a:xfrm>
            <a:off x="838200" y="1096352"/>
            <a:ext cx="7849354" cy="45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My introduction to Adam Smith, Spring 2011</a:t>
            </a:r>
          </a:p>
        </p:txBody>
      </p:sp>
    </p:spTree>
    <p:extLst>
      <p:ext uri="{BB962C8B-B14F-4D97-AF65-F5344CB8AC3E}">
        <p14:creationId xmlns:p14="http://schemas.microsoft.com/office/powerpoint/2010/main" val="9378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47EC96-5F62-4958-B304-967ACDFAC887}"/>
              </a:ext>
            </a:extLst>
          </p:cNvPr>
          <p:cNvSpPr>
            <a:spLocks noGrp="1"/>
          </p:cNvSpPr>
          <p:nvPr>
            <p:ph type="sldNum" sz="quarter" idx="12"/>
          </p:nvPr>
        </p:nvSpPr>
        <p:spPr/>
        <p:txBody>
          <a:bodyPr/>
          <a:lstStyle/>
          <a:p>
            <a:fld id="{3834BF97-7C01-42A0-9575-4D40A0491B13}" type="slidenum">
              <a:rPr lang="en-US" smtClean="0"/>
              <a:pPr/>
              <a:t>4</a:t>
            </a:fld>
            <a:endParaRPr lang="en-US" dirty="0"/>
          </a:p>
        </p:txBody>
      </p:sp>
      <p:sp>
        <p:nvSpPr>
          <p:cNvPr id="3" name="Footer Placeholder 3">
            <a:extLst>
              <a:ext uri="{FF2B5EF4-FFF2-40B4-BE49-F238E27FC236}">
                <a16:creationId xmlns:a16="http://schemas.microsoft.com/office/drawing/2014/main" id="{4659BC63-E320-607A-6A01-11FA66DCCF36}"/>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6" name="Rectangle 4">
            <a:extLst>
              <a:ext uri="{FF2B5EF4-FFF2-40B4-BE49-F238E27FC236}">
                <a16:creationId xmlns:a16="http://schemas.microsoft.com/office/drawing/2014/main" id="{9851E7D4-1264-44A7-3AF8-988C87DEEC9A}"/>
              </a:ext>
            </a:extLst>
          </p:cNvPr>
          <p:cNvSpPr>
            <a:spLocks noChangeArrowheads="1"/>
          </p:cNvSpPr>
          <p:nvPr/>
        </p:nvSpPr>
        <p:spPr bwMode="auto">
          <a:xfrm>
            <a:off x="494923" y="625155"/>
            <a:ext cx="784935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1. Introduction: Background and Methodology</a:t>
            </a:r>
          </a:p>
        </p:txBody>
      </p:sp>
      <p:sp>
        <p:nvSpPr>
          <p:cNvPr id="14" name="Rectangle 4">
            <a:extLst>
              <a:ext uri="{FF2B5EF4-FFF2-40B4-BE49-F238E27FC236}">
                <a16:creationId xmlns:a16="http://schemas.microsoft.com/office/drawing/2014/main" id="{79ED7463-F7F1-B592-05E3-ACD2FC3CFC0F}"/>
              </a:ext>
            </a:extLst>
          </p:cNvPr>
          <p:cNvSpPr>
            <a:spLocks noChangeArrowheads="1"/>
          </p:cNvSpPr>
          <p:nvPr/>
        </p:nvSpPr>
        <p:spPr bwMode="auto">
          <a:xfrm>
            <a:off x="838200" y="1096352"/>
            <a:ext cx="7849354" cy="80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My search to expand the theory of the firm out of Chicago led me to write my first book (Stevens 2019):</a:t>
            </a:r>
          </a:p>
        </p:txBody>
      </p:sp>
      <p:pic>
        <p:nvPicPr>
          <p:cNvPr id="15" name="Picture 14">
            <a:extLst>
              <a:ext uri="{FF2B5EF4-FFF2-40B4-BE49-F238E27FC236}">
                <a16:creationId xmlns:a16="http://schemas.microsoft.com/office/drawing/2014/main" id="{610BF134-E3B7-DA29-E009-25A1A22B2164}"/>
              </a:ext>
            </a:extLst>
          </p:cNvPr>
          <p:cNvPicPr>
            <a:picLocks noChangeAspect="1"/>
          </p:cNvPicPr>
          <p:nvPr/>
        </p:nvPicPr>
        <p:blipFill>
          <a:blip r:embed="rId2"/>
          <a:stretch>
            <a:fillRect/>
          </a:stretch>
        </p:blipFill>
        <p:spPr>
          <a:xfrm>
            <a:off x="3148274" y="2058291"/>
            <a:ext cx="3304652" cy="3703357"/>
          </a:xfrm>
          <a:prstGeom prst="rect">
            <a:avLst/>
          </a:prstGeom>
        </p:spPr>
      </p:pic>
    </p:spTree>
    <p:extLst>
      <p:ext uri="{BB962C8B-B14F-4D97-AF65-F5344CB8AC3E}">
        <p14:creationId xmlns:p14="http://schemas.microsoft.com/office/powerpoint/2010/main" val="357299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3477D0-4234-4518-B586-5282BBACD394}"/>
              </a:ext>
            </a:extLst>
          </p:cNvPr>
          <p:cNvSpPr>
            <a:spLocks noGrp="1"/>
          </p:cNvSpPr>
          <p:nvPr>
            <p:ph type="sldNum" sz="quarter" idx="12"/>
          </p:nvPr>
        </p:nvSpPr>
        <p:spPr/>
        <p:txBody>
          <a:bodyPr/>
          <a:lstStyle/>
          <a:p>
            <a:fld id="{3834BF97-7C01-42A0-9575-4D40A0491B13}" type="slidenum">
              <a:rPr lang="en-US" smtClean="0"/>
              <a:pPr/>
              <a:t>5</a:t>
            </a:fld>
            <a:endParaRPr lang="en-US" dirty="0"/>
          </a:p>
        </p:txBody>
      </p:sp>
      <p:sp>
        <p:nvSpPr>
          <p:cNvPr id="2" name="Footer Placeholder 3">
            <a:extLst>
              <a:ext uri="{FF2B5EF4-FFF2-40B4-BE49-F238E27FC236}">
                <a16:creationId xmlns:a16="http://schemas.microsoft.com/office/drawing/2014/main" id="{17649E64-D43B-F1DB-1785-6934C395D3A9}"/>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E5BABA98-690D-9026-4E84-E2BACC417337}"/>
              </a:ext>
            </a:extLst>
          </p:cNvPr>
          <p:cNvSpPr>
            <a:spLocks noChangeArrowheads="1"/>
          </p:cNvSpPr>
          <p:nvPr/>
        </p:nvSpPr>
        <p:spPr bwMode="auto">
          <a:xfrm>
            <a:off x="494923" y="625155"/>
            <a:ext cx="784935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1. Introduction: Background and Methodology</a:t>
            </a:r>
          </a:p>
        </p:txBody>
      </p:sp>
      <p:sp>
        <p:nvSpPr>
          <p:cNvPr id="7" name="Rectangle 4">
            <a:extLst>
              <a:ext uri="{FF2B5EF4-FFF2-40B4-BE49-F238E27FC236}">
                <a16:creationId xmlns:a16="http://schemas.microsoft.com/office/drawing/2014/main" id="{8EC739A0-0C47-A71A-7506-2C1907D40013}"/>
              </a:ext>
            </a:extLst>
          </p:cNvPr>
          <p:cNvSpPr>
            <a:spLocks noChangeArrowheads="1"/>
          </p:cNvSpPr>
          <p:nvPr/>
        </p:nvSpPr>
        <p:spPr bwMode="auto">
          <a:xfrm>
            <a:off x="838200" y="1096352"/>
            <a:ext cx="7849354" cy="118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My search to expand the theory of the firm has led me to directly study the development and influence of the Chicago School at Stanford’s Hoover Institution</a:t>
            </a:r>
          </a:p>
        </p:txBody>
      </p:sp>
      <p:pic>
        <p:nvPicPr>
          <p:cNvPr id="8" name="Picture 7">
            <a:extLst>
              <a:ext uri="{FF2B5EF4-FFF2-40B4-BE49-F238E27FC236}">
                <a16:creationId xmlns:a16="http://schemas.microsoft.com/office/drawing/2014/main" id="{84FE66AE-DC57-4D0B-0764-43ED4E549BD5}"/>
              </a:ext>
            </a:extLst>
          </p:cNvPr>
          <p:cNvPicPr>
            <a:picLocks noChangeAspect="1"/>
          </p:cNvPicPr>
          <p:nvPr/>
        </p:nvPicPr>
        <p:blipFill>
          <a:blip r:embed="rId2"/>
          <a:stretch>
            <a:fillRect/>
          </a:stretch>
        </p:blipFill>
        <p:spPr>
          <a:xfrm>
            <a:off x="1446685" y="2278223"/>
            <a:ext cx="2972915" cy="3962400"/>
          </a:xfrm>
          <a:prstGeom prst="rect">
            <a:avLst/>
          </a:prstGeom>
        </p:spPr>
      </p:pic>
      <p:pic>
        <p:nvPicPr>
          <p:cNvPr id="9" name="Picture 8">
            <a:extLst>
              <a:ext uri="{FF2B5EF4-FFF2-40B4-BE49-F238E27FC236}">
                <a16:creationId xmlns:a16="http://schemas.microsoft.com/office/drawing/2014/main" id="{21CED380-E87A-33DC-DEE1-4C6FCF49B685}"/>
              </a:ext>
            </a:extLst>
          </p:cNvPr>
          <p:cNvPicPr>
            <a:picLocks noChangeAspect="1"/>
          </p:cNvPicPr>
          <p:nvPr/>
        </p:nvPicPr>
        <p:blipFill>
          <a:blip r:embed="rId3"/>
          <a:stretch>
            <a:fillRect/>
          </a:stretch>
        </p:blipFill>
        <p:spPr>
          <a:xfrm>
            <a:off x="4419600" y="2286000"/>
            <a:ext cx="2972915" cy="3962400"/>
          </a:xfrm>
          <a:prstGeom prst="rect">
            <a:avLst/>
          </a:prstGeom>
        </p:spPr>
      </p:pic>
    </p:spTree>
    <p:extLst>
      <p:ext uri="{BB962C8B-B14F-4D97-AF65-F5344CB8AC3E}">
        <p14:creationId xmlns:p14="http://schemas.microsoft.com/office/powerpoint/2010/main" val="228118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25BBB0-36E4-4089-B641-1A1FD823D868}"/>
              </a:ext>
            </a:extLst>
          </p:cNvPr>
          <p:cNvSpPr>
            <a:spLocks noGrp="1"/>
          </p:cNvSpPr>
          <p:nvPr>
            <p:ph type="sldNum" sz="quarter" idx="12"/>
          </p:nvPr>
        </p:nvSpPr>
        <p:spPr/>
        <p:txBody>
          <a:bodyPr/>
          <a:lstStyle/>
          <a:p>
            <a:fld id="{3834BF97-7C01-42A0-9575-4D40A0491B13}" type="slidenum">
              <a:rPr lang="en-US" smtClean="0"/>
              <a:pPr/>
              <a:t>6</a:t>
            </a:fld>
            <a:endParaRPr lang="en-US" dirty="0"/>
          </a:p>
        </p:txBody>
      </p:sp>
      <p:sp>
        <p:nvSpPr>
          <p:cNvPr id="2" name="Footer Placeholder 3">
            <a:extLst>
              <a:ext uri="{FF2B5EF4-FFF2-40B4-BE49-F238E27FC236}">
                <a16:creationId xmlns:a16="http://schemas.microsoft.com/office/drawing/2014/main" id="{B6141131-F9BE-353B-9AE4-0699F58313CC}"/>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58235673-0D84-5E05-F2C2-4C2F08D9A310}"/>
              </a:ext>
            </a:extLst>
          </p:cNvPr>
          <p:cNvSpPr>
            <a:spLocks noChangeArrowheads="1"/>
          </p:cNvSpPr>
          <p:nvPr/>
        </p:nvSpPr>
        <p:spPr bwMode="auto">
          <a:xfrm>
            <a:off x="494923" y="625155"/>
            <a:ext cx="784935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1. Introduction: Background and Methodology</a:t>
            </a:r>
          </a:p>
        </p:txBody>
      </p:sp>
      <p:sp>
        <p:nvSpPr>
          <p:cNvPr id="4" name="Rectangle 4">
            <a:extLst>
              <a:ext uri="{FF2B5EF4-FFF2-40B4-BE49-F238E27FC236}">
                <a16:creationId xmlns:a16="http://schemas.microsoft.com/office/drawing/2014/main" id="{2F62D87E-A607-0E4A-2A5D-CBBEB6C15C2A}"/>
              </a:ext>
            </a:extLst>
          </p:cNvPr>
          <p:cNvSpPr>
            <a:spLocks noChangeArrowheads="1"/>
          </p:cNvSpPr>
          <p:nvPr/>
        </p:nvSpPr>
        <p:spPr bwMode="auto">
          <a:xfrm>
            <a:off x="838200" y="1096352"/>
            <a:ext cx="7849354" cy="80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Thus, I use the following research methods to expand the theory of the firm out of Chicago: </a:t>
            </a:r>
          </a:p>
        </p:txBody>
      </p:sp>
      <p:sp>
        <p:nvSpPr>
          <p:cNvPr id="7" name="Rectangle 6">
            <a:extLst>
              <a:ext uri="{FF2B5EF4-FFF2-40B4-BE49-F238E27FC236}">
                <a16:creationId xmlns:a16="http://schemas.microsoft.com/office/drawing/2014/main" id="{AEC8F43B-6F7E-751B-DBB2-072D49490DCA}"/>
              </a:ext>
            </a:extLst>
          </p:cNvPr>
          <p:cNvSpPr>
            <a:spLocks noChangeArrowheads="1"/>
          </p:cNvSpPr>
          <p:nvPr/>
        </p:nvSpPr>
        <p:spPr bwMode="auto">
          <a:xfrm>
            <a:off x="857639" y="2023031"/>
            <a:ext cx="7885922" cy="350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Experimental Economics Research</a:t>
            </a:r>
            <a:endParaRPr kumimoji="0" lang="en-US" altLang="en-US" dirty="0">
              <a:latin typeface="Georgia" panose="02040502050405020303" pitchFamily="18" charset="0"/>
            </a:endParaRPr>
          </a:p>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Historical Research in Classical and Neoclassical Economics</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Memoirs of Neoclassical Economists (e.g., Milton Friedman, George Stigler, Vernon Smith, and Amartya Sen)</a:t>
            </a:r>
            <a:endParaRPr kumimoji="0" lang="en-US" altLang="en-US" i="1" dirty="0">
              <a:solidFill>
                <a:prstClr val="black"/>
              </a:solidFill>
              <a:latin typeface="Georgia" panose="02040502050405020303" pitchFamily="18" charset="0"/>
            </a:endParaRPr>
          </a:p>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Original Documents Related to Adam Smith (Glasgow) and the Chicago School (Hoover)</a:t>
            </a:r>
            <a:endParaRPr kumimoji="0" lang="en-US" altLang="en-US" i="1" dirty="0">
              <a:solidFill>
                <a:prstClr val="black"/>
              </a:solidFill>
              <a:latin typeface="Georgia" panose="02040502050405020303" pitchFamily="18" charset="0"/>
            </a:endParaRPr>
          </a:p>
          <a:p>
            <a:pPr marL="233363" lvl="0" indent="-233363" eaLnBrk="1" hangingPunct="1">
              <a:spcBef>
                <a:spcPct val="40000"/>
              </a:spcBef>
              <a:buClr>
                <a:srgbClr val="FFFF00"/>
              </a:buClr>
              <a:buSzPct val="80000"/>
              <a:tabLst>
                <a:tab pos="233363" algn="l"/>
              </a:tabLst>
            </a:pPr>
            <a:endParaRPr kumimoji="0" lang="en-US" altLang="en-US" sz="1800" dirty="0">
              <a:latin typeface="+mn-lt"/>
            </a:endParaRPr>
          </a:p>
        </p:txBody>
      </p:sp>
    </p:spTree>
    <p:extLst>
      <p:ext uri="{BB962C8B-B14F-4D97-AF65-F5344CB8AC3E}">
        <p14:creationId xmlns:p14="http://schemas.microsoft.com/office/powerpoint/2010/main" val="13582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AF7E1A-AED6-4651-A8B0-629EE541703C}"/>
              </a:ext>
            </a:extLst>
          </p:cNvPr>
          <p:cNvSpPr>
            <a:spLocks noGrp="1"/>
          </p:cNvSpPr>
          <p:nvPr>
            <p:ph type="sldNum" sz="quarter" idx="12"/>
          </p:nvPr>
        </p:nvSpPr>
        <p:spPr/>
        <p:txBody>
          <a:bodyPr/>
          <a:lstStyle/>
          <a:p>
            <a:fld id="{3834BF97-7C01-42A0-9575-4D40A0491B13}" type="slidenum">
              <a:rPr lang="en-US" smtClean="0"/>
              <a:pPr/>
              <a:t>7</a:t>
            </a:fld>
            <a:endParaRPr lang="en-US" dirty="0"/>
          </a:p>
        </p:txBody>
      </p:sp>
      <p:sp>
        <p:nvSpPr>
          <p:cNvPr id="2" name="Footer Placeholder 3">
            <a:extLst>
              <a:ext uri="{FF2B5EF4-FFF2-40B4-BE49-F238E27FC236}">
                <a16:creationId xmlns:a16="http://schemas.microsoft.com/office/drawing/2014/main" id="{EA432E10-DD82-4A3F-A22A-837516315561}"/>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3" name="Rectangle 4">
            <a:extLst>
              <a:ext uri="{FF2B5EF4-FFF2-40B4-BE49-F238E27FC236}">
                <a16:creationId xmlns:a16="http://schemas.microsoft.com/office/drawing/2014/main" id="{2DDC70BD-BBFD-ED72-8C3F-45BF88ED043B}"/>
              </a:ext>
            </a:extLst>
          </p:cNvPr>
          <p:cNvSpPr>
            <a:spLocks noChangeArrowheads="1"/>
          </p:cNvSpPr>
          <p:nvPr/>
        </p:nvSpPr>
        <p:spPr bwMode="auto">
          <a:xfrm>
            <a:off x="494923" y="625155"/>
            <a:ext cx="784935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1. Introduction: Background and Methodology</a:t>
            </a:r>
          </a:p>
        </p:txBody>
      </p:sp>
      <p:sp>
        <p:nvSpPr>
          <p:cNvPr id="7" name="Rectangle 4">
            <a:extLst>
              <a:ext uri="{FF2B5EF4-FFF2-40B4-BE49-F238E27FC236}">
                <a16:creationId xmlns:a16="http://schemas.microsoft.com/office/drawing/2014/main" id="{C71C99E2-48AC-B06B-B197-4A5FDEA89AA5}"/>
              </a:ext>
            </a:extLst>
          </p:cNvPr>
          <p:cNvSpPr>
            <a:spLocks noChangeArrowheads="1"/>
          </p:cNvSpPr>
          <p:nvPr/>
        </p:nvSpPr>
        <p:spPr bwMode="auto">
          <a:xfrm>
            <a:off x="838200" y="1096352"/>
            <a:ext cx="7849354" cy="80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In this paper, I call on economists to join the search for a New Chicago School by arguing the following:</a:t>
            </a:r>
          </a:p>
        </p:txBody>
      </p:sp>
      <p:sp>
        <p:nvSpPr>
          <p:cNvPr id="9" name="Rectangle 8">
            <a:extLst>
              <a:ext uri="{FF2B5EF4-FFF2-40B4-BE49-F238E27FC236}">
                <a16:creationId xmlns:a16="http://schemas.microsoft.com/office/drawing/2014/main" id="{BDC2571C-068E-9C46-5E9F-C530E3D2C323}"/>
              </a:ext>
            </a:extLst>
          </p:cNvPr>
          <p:cNvSpPr>
            <a:spLocks noChangeArrowheads="1"/>
          </p:cNvSpPr>
          <p:nvPr/>
        </p:nvSpPr>
        <p:spPr bwMode="auto">
          <a:xfrm>
            <a:off x="857639" y="2023031"/>
            <a:ext cx="7885922" cy="38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Chicago School lasted from the founding of the Mont </a:t>
            </a:r>
            <a:r>
              <a:rPr kumimoji="0" lang="en-US" altLang="en-US" i="1" dirty="0" err="1">
                <a:latin typeface="Georgia" panose="02040502050405020303" pitchFamily="18" charset="0"/>
              </a:rPr>
              <a:t>Pélerin</a:t>
            </a:r>
            <a:r>
              <a:rPr kumimoji="0" lang="en-US" altLang="en-US" i="1" dirty="0">
                <a:latin typeface="Georgia" panose="02040502050405020303" pitchFamily="18" charset="0"/>
              </a:rPr>
              <a:t> Society in 1947 to 2007-2008 (≈ 60 </a:t>
            </a:r>
            <a:r>
              <a:rPr kumimoji="0" lang="en-US" altLang="en-US" i="1" dirty="0" err="1">
                <a:latin typeface="Georgia" panose="02040502050405020303" pitchFamily="18" charset="0"/>
              </a:rPr>
              <a:t>yrs</a:t>
            </a:r>
            <a:r>
              <a:rPr kumimoji="0" lang="en-US" altLang="en-US" i="1" dirty="0">
                <a:latin typeface="Georgia" panose="02040502050405020303" pitchFamily="18" charset="0"/>
              </a:rPr>
              <a:t>).</a:t>
            </a:r>
            <a:endParaRPr kumimoji="0" lang="en-US" altLang="en-US" dirty="0">
              <a:latin typeface="Georgia" panose="02040502050405020303" pitchFamily="18" charset="0"/>
            </a:endParaRPr>
          </a:p>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main architect of the theory of the firm, Michael Jensen, has recently recanted many of his views.</a:t>
            </a: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economic theory behind corporate governance and management control is incomplete and in need of revision.</a:t>
            </a:r>
            <a:endParaRPr kumimoji="0" lang="en-US" altLang="en-US" i="1" dirty="0">
              <a:solidFill>
                <a:prstClr val="black"/>
              </a:solidFill>
              <a:latin typeface="Georgia" panose="02040502050405020303" pitchFamily="18" charset="0"/>
            </a:endParaRPr>
          </a:p>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search for a New Chicago School has already begun and is yielding fruitful results.</a:t>
            </a:r>
            <a:endParaRPr kumimoji="0" lang="en-US" altLang="en-US" i="1" dirty="0">
              <a:solidFill>
                <a:prstClr val="black"/>
              </a:solidFill>
              <a:latin typeface="Georgia" panose="02040502050405020303" pitchFamily="18" charset="0"/>
            </a:endParaRPr>
          </a:p>
          <a:p>
            <a:pPr marL="233363" lvl="0" indent="-233363" eaLnBrk="1" hangingPunct="1">
              <a:spcBef>
                <a:spcPct val="40000"/>
              </a:spcBef>
              <a:buClr>
                <a:srgbClr val="FFFF00"/>
              </a:buClr>
              <a:buSzPct val="80000"/>
              <a:tabLst>
                <a:tab pos="233363" algn="l"/>
              </a:tabLst>
            </a:pPr>
            <a:endParaRPr kumimoji="0" lang="en-US" altLang="en-US" sz="1800" dirty="0">
              <a:latin typeface="+mn-lt"/>
            </a:endParaRPr>
          </a:p>
        </p:txBody>
      </p:sp>
    </p:spTree>
    <p:extLst>
      <p:ext uri="{BB962C8B-B14F-4D97-AF65-F5344CB8AC3E}">
        <p14:creationId xmlns:p14="http://schemas.microsoft.com/office/powerpoint/2010/main" val="183511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834BF97-7C01-42A0-9575-4D40A0491B13}" type="slidenum">
              <a:rPr lang="en-US" smtClean="0"/>
              <a:pPr/>
              <a:t>8</a:t>
            </a:fld>
            <a:endParaRPr lang="en-US" dirty="0"/>
          </a:p>
        </p:txBody>
      </p:sp>
      <p:sp>
        <p:nvSpPr>
          <p:cNvPr id="4" name="Footer Placeholder 3">
            <a:extLst>
              <a:ext uri="{FF2B5EF4-FFF2-40B4-BE49-F238E27FC236}">
                <a16:creationId xmlns:a16="http://schemas.microsoft.com/office/drawing/2014/main" id="{053FFF6A-FD0E-C844-4490-B6265F72EEF4}"/>
              </a:ext>
            </a:extLst>
          </p:cNvPr>
          <p:cNvSpPr>
            <a:spLocks noGrp="1"/>
          </p:cNvSpPr>
          <p:nvPr>
            <p:ph type="ftr" sz="quarter" idx="11"/>
          </p:nvPr>
        </p:nvSpPr>
        <p:spPr>
          <a:xfrm>
            <a:off x="457200" y="6172200"/>
            <a:ext cx="3124200" cy="304800"/>
          </a:xfrm>
        </p:spPr>
        <p:txBody>
          <a:bodyPr/>
          <a:lstStyle/>
          <a:p>
            <a:r>
              <a:rPr lang="en-US" sz="2000" dirty="0"/>
              <a:t>2022</a:t>
            </a:r>
            <a:r>
              <a:rPr lang="en-US" dirty="0"/>
              <a:t> ICVG &amp; MAR Conference</a:t>
            </a:r>
          </a:p>
        </p:txBody>
      </p:sp>
      <p:sp>
        <p:nvSpPr>
          <p:cNvPr id="7" name="Rectangle 4">
            <a:extLst>
              <a:ext uri="{FF2B5EF4-FFF2-40B4-BE49-F238E27FC236}">
                <a16:creationId xmlns:a16="http://schemas.microsoft.com/office/drawing/2014/main" id="{B4567DDE-A01F-29D4-802A-EFFCDE7342EC}"/>
              </a:ext>
            </a:extLst>
          </p:cNvPr>
          <p:cNvSpPr>
            <a:spLocks noChangeArrowheads="1"/>
          </p:cNvSpPr>
          <p:nvPr/>
        </p:nvSpPr>
        <p:spPr bwMode="auto">
          <a:xfrm>
            <a:off x="494922" y="625155"/>
            <a:ext cx="842047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sz="2800" dirty="0">
                <a:solidFill>
                  <a:schemeClr val="tx2"/>
                </a:solidFill>
                <a:effectLst>
                  <a:outerShdw blurRad="38100" dist="38100" dir="2700000" algn="tl">
                    <a:srgbClr val="000000">
                      <a:alpha val="43137"/>
                    </a:srgbClr>
                  </a:outerShdw>
                </a:effectLst>
                <a:latin typeface="+mn-lt"/>
              </a:rPr>
              <a:t>2. Description and Tombstone of the Chicago School</a:t>
            </a:r>
          </a:p>
        </p:txBody>
      </p:sp>
      <p:sp>
        <p:nvSpPr>
          <p:cNvPr id="8" name="Rectangle 4">
            <a:extLst>
              <a:ext uri="{FF2B5EF4-FFF2-40B4-BE49-F238E27FC236}">
                <a16:creationId xmlns:a16="http://schemas.microsoft.com/office/drawing/2014/main" id="{DC22631E-627A-9649-8394-8120D3D02958}"/>
              </a:ext>
            </a:extLst>
          </p:cNvPr>
          <p:cNvSpPr>
            <a:spLocks noChangeArrowheads="1"/>
          </p:cNvSpPr>
          <p:nvPr/>
        </p:nvSpPr>
        <p:spPr bwMode="auto">
          <a:xfrm>
            <a:off x="838200" y="1096352"/>
            <a:ext cx="7849354" cy="118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tabLst>
                <a:tab pos="461963" algn="l"/>
              </a:tabLst>
              <a:defRPr kumimoji="1" sz="2400">
                <a:solidFill>
                  <a:schemeClr val="tx1"/>
                </a:solidFill>
                <a:latin typeface="Times New Roman" pitchFamily="18" charset="0"/>
              </a:defRPr>
            </a:lvl1pPr>
            <a:lvl2pPr eaLnBrk="0" hangingPunct="0">
              <a:tabLst>
                <a:tab pos="461963" algn="l"/>
              </a:tabLst>
              <a:defRPr kumimoji="1" sz="2400">
                <a:solidFill>
                  <a:schemeClr val="tx1"/>
                </a:solidFill>
                <a:latin typeface="Times New Roman" pitchFamily="18" charset="0"/>
              </a:defRPr>
            </a:lvl2pPr>
            <a:lvl3pPr eaLnBrk="0" hangingPunct="0">
              <a:tabLst>
                <a:tab pos="461963" algn="l"/>
              </a:tabLst>
              <a:defRPr kumimoji="1" sz="2400">
                <a:solidFill>
                  <a:schemeClr val="tx1"/>
                </a:solidFill>
                <a:latin typeface="Times New Roman" pitchFamily="18" charset="0"/>
              </a:defRPr>
            </a:lvl3pPr>
            <a:lvl4pPr eaLnBrk="0" hangingPunct="0">
              <a:tabLst>
                <a:tab pos="461963" algn="l"/>
              </a:tabLst>
              <a:defRPr kumimoji="1" sz="2400">
                <a:solidFill>
                  <a:schemeClr val="tx1"/>
                </a:solidFill>
                <a:latin typeface="Times New Roman" pitchFamily="18" charset="0"/>
              </a:defRPr>
            </a:lvl4pPr>
            <a:lvl5pPr eaLnBrk="0" hangingPunct="0">
              <a:tabLst>
                <a:tab pos="461963" algn="l"/>
              </a:tabLst>
              <a:defRPr kumimoji="1" sz="2400">
                <a:solidFill>
                  <a:schemeClr val="tx1"/>
                </a:solidFill>
                <a:latin typeface="Times New Roman" pitchFamily="18" charset="0"/>
              </a:defRPr>
            </a:lvl5pPr>
            <a:lvl6pPr marL="457200" eaLnBrk="0" fontAlgn="base" hangingPunct="0">
              <a:spcBef>
                <a:spcPct val="0"/>
              </a:spcBef>
              <a:spcAft>
                <a:spcPct val="0"/>
              </a:spcAft>
              <a:tabLst>
                <a:tab pos="461963" algn="l"/>
              </a:tabLst>
              <a:defRPr kumimoji="1" sz="2400">
                <a:solidFill>
                  <a:schemeClr val="tx1"/>
                </a:solidFill>
                <a:latin typeface="Times New Roman" pitchFamily="18" charset="0"/>
              </a:defRPr>
            </a:lvl6pPr>
            <a:lvl7pPr marL="914400" eaLnBrk="0" fontAlgn="base" hangingPunct="0">
              <a:spcBef>
                <a:spcPct val="0"/>
              </a:spcBef>
              <a:spcAft>
                <a:spcPct val="0"/>
              </a:spcAft>
              <a:tabLst>
                <a:tab pos="461963" algn="l"/>
              </a:tabLst>
              <a:defRPr kumimoji="1" sz="2400">
                <a:solidFill>
                  <a:schemeClr val="tx1"/>
                </a:solidFill>
                <a:latin typeface="Times New Roman" pitchFamily="18" charset="0"/>
              </a:defRPr>
            </a:lvl7pPr>
            <a:lvl8pPr marL="1371600" eaLnBrk="0" fontAlgn="base" hangingPunct="0">
              <a:spcBef>
                <a:spcPct val="0"/>
              </a:spcBef>
              <a:spcAft>
                <a:spcPct val="0"/>
              </a:spcAft>
              <a:tabLst>
                <a:tab pos="461963" algn="l"/>
              </a:tabLst>
              <a:defRPr kumimoji="1" sz="2400">
                <a:solidFill>
                  <a:schemeClr val="tx1"/>
                </a:solidFill>
                <a:latin typeface="Times New Roman" pitchFamily="18" charset="0"/>
              </a:defRPr>
            </a:lvl8pPr>
            <a:lvl9pPr marL="1828800" eaLnBrk="0" fontAlgn="base" hangingPunct="0">
              <a:spcBef>
                <a:spcPct val="0"/>
              </a:spcBef>
              <a:spcAft>
                <a:spcPct val="0"/>
              </a:spcAft>
              <a:tabLst>
                <a:tab pos="461963" algn="l"/>
              </a:tabLst>
              <a:defRPr kumimoji="1" sz="2400">
                <a:solidFill>
                  <a:schemeClr val="tx1"/>
                </a:solidFill>
                <a:latin typeface="Times New Roman" pitchFamily="18" charset="0"/>
              </a:defRPr>
            </a:lvl9pPr>
          </a:lstStyle>
          <a:p>
            <a:pPr eaLnBrk="1" hangingPunct="1">
              <a:tabLst/>
            </a:pPr>
            <a:r>
              <a:rPr kumimoji="0" lang="en-US" altLang="en-US" dirty="0">
                <a:solidFill>
                  <a:schemeClr val="tx2"/>
                </a:solidFill>
                <a:latin typeface="+mn-lt"/>
              </a:rPr>
              <a:t>In his memoirs published in 1988, George Stigler described the essential three approaches of the Chicago School as follows:</a:t>
            </a:r>
          </a:p>
        </p:txBody>
      </p:sp>
      <p:sp>
        <p:nvSpPr>
          <p:cNvPr id="9" name="Rectangle 8">
            <a:extLst>
              <a:ext uri="{FF2B5EF4-FFF2-40B4-BE49-F238E27FC236}">
                <a16:creationId xmlns:a16="http://schemas.microsoft.com/office/drawing/2014/main" id="{C56EA1A9-8026-40B1-8011-8E4B8C8E9BFA}"/>
              </a:ext>
            </a:extLst>
          </p:cNvPr>
          <p:cNvSpPr>
            <a:spLocks noChangeArrowheads="1"/>
          </p:cNvSpPr>
          <p:nvPr/>
        </p:nvSpPr>
        <p:spPr bwMode="auto">
          <a:xfrm>
            <a:off x="837423" y="2327831"/>
            <a:ext cx="7885922" cy="186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223838" indent="-223838" eaLnBrk="0" hangingPunct="0">
              <a:tabLst>
                <a:tab pos="223838" algn="l"/>
              </a:tabLst>
              <a:defRPr kumimoji="1" sz="2400">
                <a:solidFill>
                  <a:schemeClr val="tx1"/>
                </a:solidFill>
                <a:latin typeface="Times New Roman" panose="02020603050405020304" pitchFamily="18" charset="0"/>
              </a:defRPr>
            </a:lvl1pPr>
            <a:lvl2pPr marL="1084263" indent="-285750" eaLnBrk="0" hangingPunct="0">
              <a:tabLst>
                <a:tab pos="223838" algn="l"/>
              </a:tabLst>
              <a:defRPr kumimoji="1" sz="2400">
                <a:solidFill>
                  <a:schemeClr val="tx1"/>
                </a:solidFill>
                <a:latin typeface="Times New Roman" panose="02020603050405020304" pitchFamily="18" charset="0"/>
              </a:defRPr>
            </a:lvl2pPr>
            <a:lvl3pPr marL="1427163" indent="-228600" eaLnBrk="0" hangingPunct="0">
              <a:tabLst>
                <a:tab pos="223838" algn="l"/>
              </a:tabLst>
              <a:defRPr kumimoji="1" sz="2400">
                <a:solidFill>
                  <a:schemeClr val="tx1"/>
                </a:solidFill>
                <a:latin typeface="Times New Roman" panose="02020603050405020304" pitchFamily="18" charset="0"/>
              </a:defRPr>
            </a:lvl3pPr>
            <a:lvl4pPr marL="1770063" indent="-228600" eaLnBrk="0" hangingPunct="0">
              <a:tabLst>
                <a:tab pos="223838" algn="l"/>
              </a:tabLst>
              <a:defRPr kumimoji="1" sz="2400">
                <a:solidFill>
                  <a:schemeClr val="tx1"/>
                </a:solidFill>
                <a:latin typeface="Times New Roman" panose="02020603050405020304" pitchFamily="18" charset="0"/>
              </a:defRPr>
            </a:lvl4pPr>
            <a:lvl5pPr marL="2112963" indent="-228600" eaLnBrk="0" hangingPunct="0">
              <a:tabLst>
                <a:tab pos="223838" algn="l"/>
              </a:tabLst>
              <a:defRPr kumimoji="1" sz="2400">
                <a:solidFill>
                  <a:schemeClr val="tx1"/>
                </a:solidFill>
                <a:latin typeface="Times New Roman" panose="02020603050405020304" pitchFamily="18" charset="0"/>
              </a:defRPr>
            </a:lvl5pPr>
            <a:lvl6pPr marL="25701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6pPr>
            <a:lvl7pPr marL="30273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7pPr>
            <a:lvl8pPr marL="34845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8pPr>
            <a:lvl9pPr marL="3941763" indent="-228600" eaLnBrk="0" fontAlgn="base" hangingPunct="0">
              <a:spcBef>
                <a:spcPct val="0"/>
              </a:spcBef>
              <a:spcAft>
                <a:spcPct val="0"/>
              </a:spcAft>
              <a:tabLst>
                <a:tab pos="223838" algn="l"/>
              </a:tabLst>
              <a:defRPr kumimoji="1" sz="2400">
                <a:solidFill>
                  <a:schemeClr val="tx1"/>
                </a:solidFill>
                <a:latin typeface="Times New Roman" panose="02020603050405020304" pitchFamily="18" charset="0"/>
              </a:defRPr>
            </a:lvl9pPr>
          </a:lstStyle>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shift to studies of market efficiency.</a:t>
            </a:r>
            <a:endParaRPr kumimoji="0" lang="en-US" altLang="en-US" dirty="0">
              <a:latin typeface="Georgia" panose="02040502050405020303" pitchFamily="18" charset="0"/>
            </a:endParaRPr>
          </a:p>
          <a:p>
            <a:pPr eaLnBrk="1" hangingPunct="1">
              <a:spcBef>
                <a:spcPct val="40000"/>
              </a:spcBef>
              <a:buClr>
                <a:srgbClr val="FFFF00"/>
              </a:buClr>
              <a:buSzPct val="80000"/>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pervasiveness of competitive pressures.</a:t>
            </a:r>
            <a:endParaRPr kumimoji="0" lang="en-US" altLang="en-US" i="1" dirty="0">
              <a:solidFill>
                <a:prstClr val="black"/>
              </a:solidFill>
              <a:latin typeface="Georgia" panose="02040502050405020303" pitchFamily="18" charset="0"/>
            </a:endParaRPr>
          </a:p>
          <a:p>
            <a:pPr eaLnBrk="1" hangingPunct="1">
              <a:spcBef>
                <a:spcPct val="40000"/>
              </a:spcBef>
              <a:buClr>
                <a:srgbClr val="FFFF00"/>
              </a:buClr>
              <a:buSzPct val="80000"/>
              <a:buFont typeface="Wingdings" panose="05000000000000000000" pitchFamily="2" charset="2"/>
              <a:buNone/>
            </a:pPr>
            <a:r>
              <a:rPr kumimoji="0" lang="en-US" altLang="en-US" dirty="0">
                <a:latin typeface="Georgia" panose="02040502050405020303" pitchFamily="18" charset="0"/>
                <a:cs typeface="Tahoma" panose="020B0604030504040204" pitchFamily="34" charset="0"/>
              </a:rPr>
              <a:t>•</a:t>
            </a:r>
            <a:r>
              <a:rPr kumimoji="0" lang="en-US" altLang="en-US" dirty="0">
                <a:latin typeface="Georgia" panose="02040502050405020303" pitchFamily="18" charset="0"/>
              </a:rPr>
              <a:t>	</a:t>
            </a:r>
            <a:r>
              <a:rPr kumimoji="0" lang="en-US" altLang="en-US" i="1" dirty="0">
                <a:latin typeface="Georgia" panose="02040502050405020303" pitchFamily="18" charset="0"/>
              </a:rPr>
              <a:t>The application of economics to the causes and effects of public regulation.</a:t>
            </a:r>
            <a:endParaRPr kumimoji="0" lang="en-US" altLang="en-US" i="1" dirty="0">
              <a:solidFill>
                <a:prstClr val="black"/>
              </a:solidFill>
              <a:latin typeface="Georgia" panose="02040502050405020303" pitchFamily="18" charset="0"/>
            </a:endParaRPr>
          </a:p>
          <a:p>
            <a:pPr marL="233363" lvl="0" indent="-233363" eaLnBrk="1" hangingPunct="1">
              <a:spcBef>
                <a:spcPct val="40000"/>
              </a:spcBef>
              <a:buClr>
                <a:srgbClr val="FFFF00"/>
              </a:buClr>
              <a:buSzPct val="80000"/>
              <a:tabLst>
                <a:tab pos="233363" algn="l"/>
              </a:tabLst>
            </a:pPr>
            <a:endParaRPr kumimoji="0" lang="en-US" altLang="en-US" sz="1800" dirty="0">
              <a:latin typeface="+mn-lt"/>
            </a:endParaRPr>
          </a:p>
        </p:txBody>
      </p:sp>
    </p:spTree>
    <p:extLst>
      <p:ext uri="{BB962C8B-B14F-4D97-AF65-F5344CB8AC3E}">
        <p14:creationId xmlns:p14="http://schemas.microsoft.com/office/powerpoint/2010/main" val="2378780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4">
      <a:dk1>
        <a:sysClr val="windowText" lastClr="000000"/>
      </a:dk1>
      <a:lt1>
        <a:sysClr val="window" lastClr="FFFFFF"/>
      </a:lt1>
      <a:dk2>
        <a:srgbClr val="242852"/>
      </a:dk2>
      <a:lt2>
        <a:srgbClr val="FA0000"/>
      </a:lt2>
      <a:accent1>
        <a:srgbClr val="629DD1"/>
      </a:accent1>
      <a:accent2>
        <a:srgbClr val="297FD5"/>
      </a:accent2>
      <a:accent3>
        <a:srgbClr val="7F8FA9"/>
      </a:accent3>
      <a:accent4>
        <a:srgbClr val="4A66AC"/>
      </a:accent4>
      <a:accent5>
        <a:srgbClr val="FA0000"/>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13046</TotalTime>
  <Words>2517</Words>
  <Application>Microsoft Office PowerPoint</Application>
  <PresentationFormat>On-screen Show (4:3)</PresentationFormat>
  <Paragraphs>169</Paragraphs>
  <Slides>25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Georgia</vt:lpstr>
      <vt:lpstr>Palatino Linotype</vt:lpstr>
      <vt:lpstr>Tahoma</vt:lpstr>
      <vt:lpstr>Times New Roman</vt:lpstr>
      <vt:lpstr>Trebuchet MS</vt:lpstr>
      <vt:lpstr>Wingdings</vt:lpstr>
      <vt:lpstr>Wingdings 2</vt:lpstr>
      <vt:lpstr>Urban</vt:lpstr>
      <vt:lpstr>In Search of a New Chicago School: Revising the Theory Behind Corporate Governance and Management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Endogenous Contract Selection on Budgetary Slack</dc:title>
  <dc:creator>dstevens11@gsu.edu</dc:creator>
  <cp:lastModifiedBy>Holly Travers</cp:lastModifiedBy>
  <cp:revision>1291</cp:revision>
  <dcterms:created xsi:type="dcterms:W3CDTF">2015-04-08T01:00:30Z</dcterms:created>
  <dcterms:modified xsi:type="dcterms:W3CDTF">2022-12-13T01:26:58Z</dcterms:modified>
</cp:coreProperties>
</file>