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12192000"/>
  <p:notesSz cx="6735750" cy="9866300"/>
  <p:embeddedFontLst>
    <p:embeddedFont>
      <p:font typeface="Arial Narrow"/>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861">
          <p15:clr>
            <a:srgbClr val="A4A3A4"/>
          </p15:clr>
        </p15:guide>
        <p15:guide id="2" pos="7446">
          <p15:clr>
            <a:srgbClr val="A4A3A4"/>
          </p15:clr>
        </p15:guide>
      </p15:sldGuideLst>
    </p:ext>
    <p:ext uri="{2D200454-40CA-4A62-9FC3-DE9A4176ACB9}">
      <p15:notesGuideLst>
        <p15:guide id="1" orient="horz" pos="3108">
          <p15:clr>
            <a:srgbClr val="A4A3A4"/>
          </p15:clr>
        </p15:guide>
        <p15:guide id="2" pos="2122">
          <p15:clr>
            <a:srgbClr val="A4A3A4"/>
          </p15:clr>
        </p15:guide>
      </p15:notesGuideLst>
    </p:ext>
    <p:ext uri="GoogleSlidesCustomDataVersion2">
      <go:slidesCustomData xmlns:go="http://customooxmlschemas.google.com/" r:id="rId36" roundtripDataSignature="AMtx7mgLWVr6WMhe2luq4nuEelkMkjcXL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61" orient="horz"/>
        <p:guide pos="7446"/>
      </p:guideLst>
    </p:cSldViewPr>
  </p:slideViewPr>
  <p:notesViewPr>
    <p:cSldViewPr snapToGrid="0">
      <p:cViewPr varScale="1">
        <p:scale>
          <a:sx n="100" d="100"/>
          <a:sy n="100" d="100"/>
        </p:scale>
        <p:origin x="0" y="0"/>
      </p:cViewPr>
      <p:guideLst>
        <p:guide pos="3108" orient="horz"/>
        <p:guide pos="2122"/>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ArialNarrow-bold.fntdata"/><Relationship Id="rId10" Type="http://schemas.openxmlformats.org/officeDocument/2006/relationships/slide" Target="slides/slide5.xml"/><Relationship Id="rId32" Type="http://schemas.openxmlformats.org/officeDocument/2006/relationships/font" Target="fonts/ArialNarrow-regular.fntdata"/><Relationship Id="rId13" Type="http://schemas.openxmlformats.org/officeDocument/2006/relationships/slide" Target="slides/slide8.xml"/><Relationship Id="rId35" Type="http://schemas.openxmlformats.org/officeDocument/2006/relationships/font" Target="fonts/ArialNarrow-boldItalic.fntdata"/><Relationship Id="rId12" Type="http://schemas.openxmlformats.org/officeDocument/2006/relationships/slide" Target="slides/slide7.xml"/><Relationship Id="rId34" Type="http://schemas.openxmlformats.org/officeDocument/2006/relationships/font" Target="fonts/ArialNarrow-italic.fntdata"/><Relationship Id="rId15" Type="http://schemas.openxmlformats.org/officeDocument/2006/relationships/slide" Target="slides/slide10.xml"/><Relationship Id="rId14" Type="http://schemas.openxmlformats.org/officeDocument/2006/relationships/slide" Target="slides/slide9.xml"/><Relationship Id="rId36" Type="http://customschemas.google.com/relationships/presentationmetadata" Target="meta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18831" cy="49502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15373" y="0"/>
            <a:ext cx="2918831" cy="495029"/>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73577" y="4748163"/>
            <a:ext cx="5388610" cy="3884861"/>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371286"/>
            <a:ext cx="2918831" cy="49502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15373" y="9371286"/>
            <a:ext cx="2918831" cy="495028"/>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A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1:notes"/>
          <p:cNvSpPr txBox="1"/>
          <p:nvPr>
            <p:ph idx="1" type="body"/>
          </p:nvPr>
        </p:nvSpPr>
        <p:spPr>
          <a:xfrm>
            <a:off x="673577" y="4748163"/>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1:notes"/>
          <p:cNvSpPr txBox="1"/>
          <p:nvPr>
            <p:ph idx="12" type="sldNum"/>
          </p:nvPr>
        </p:nvSpPr>
        <p:spPr>
          <a:xfrm>
            <a:off x="3815373" y="9371286"/>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0: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10:notes"/>
          <p:cNvSpPr txBox="1"/>
          <p:nvPr>
            <p:ph idx="1" type="body"/>
          </p:nvPr>
        </p:nvSpPr>
        <p:spPr>
          <a:xfrm>
            <a:off x="673577" y="4748163"/>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10:notes"/>
          <p:cNvSpPr txBox="1"/>
          <p:nvPr>
            <p:ph idx="12" type="sldNum"/>
          </p:nvPr>
        </p:nvSpPr>
        <p:spPr>
          <a:xfrm>
            <a:off x="3815373" y="9371286"/>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1: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1:notes"/>
          <p:cNvSpPr txBox="1"/>
          <p:nvPr>
            <p:ph idx="1" type="body"/>
          </p:nvPr>
        </p:nvSpPr>
        <p:spPr>
          <a:xfrm>
            <a:off x="673577" y="4748163"/>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11:notes"/>
          <p:cNvSpPr txBox="1"/>
          <p:nvPr>
            <p:ph idx="12" type="sldNum"/>
          </p:nvPr>
        </p:nvSpPr>
        <p:spPr>
          <a:xfrm>
            <a:off x="3815373" y="9371286"/>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2: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12:notes"/>
          <p:cNvSpPr txBox="1"/>
          <p:nvPr>
            <p:ph idx="1" type="body"/>
          </p:nvPr>
        </p:nvSpPr>
        <p:spPr>
          <a:xfrm>
            <a:off x="673577" y="4748163"/>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i="1"/>
          </a:p>
        </p:txBody>
      </p:sp>
      <p:sp>
        <p:nvSpPr>
          <p:cNvPr id="234" name="Google Shape;234;p12:notes"/>
          <p:cNvSpPr txBox="1"/>
          <p:nvPr>
            <p:ph idx="12" type="sldNum"/>
          </p:nvPr>
        </p:nvSpPr>
        <p:spPr>
          <a:xfrm>
            <a:off x="3815373" y="9371286"/>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3: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13:notes"/>
          <p:cNvSpPr txBox="1"/>
          <p:nvPr>
            <p:ph idx="1" type="body"/>
          </p:nvPr>
        </p:nvSpPr>
        <p:spPr>
          <a:xfrm>
            <a:off x="673577" y="4748163"/>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13:notes"/>
          <p:cNvSpPr txBox="1"/>
          <p:nvPr>
            <p:ph idx="12" type="sldNum"/>
          </p:nvPr>
        </p:nvSpPr>
        <p:spPr>
          <a:xfrm>
            <a:off x="3815373" y="9371286"/>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4: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14:notes"/>
          <p:cNvSpPr txBox="1"/>
          <p:nvPr>
            <p:ph idx="1" type="body"/>
          </p:nvPr>
        </p:nvSpPr>
        <p:spPr>
          <a:xfrm>
            <a:off x="673577" y="4748163"/>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14:notes"/>
          <p:cNvSpPr txBox="1"/>
          <p:nvPr>
            <p:ph idx="12" type="sldNum"/>
          </p:nvPr>
        </p:nvSpPr>
        <p:spPr>
          <a:xfrm>
            <a:off x="3815373" y="9371286"/>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5:notes"/>
          <p:cNvSpPr txBox="1"/>
          <p:nvPr>
            <p:ph idx="1" type="body"/>
          </p:nvPr>
        </p:nvSpPr>
        <p:spPr>
          <a:xfrm>
            <a:off x="673577" y="4748163"/>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15: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6: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16:notes"/>
          <p:cNvSpPr txBox="1"/>
          <p:nvPr>
            <p:ph idx="1" type="body"/>
          </p:nvPr>
        </p:nvSpPr>
        <p:spPr>
          <a:xfrm>
            <a:off x="673577" y="4748163"/>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16:notes"/>
          <p:cNvSpPr txBox="1"/>
          <p:nvPr>
            <p:ph idx="12" type="sldNum"/>
          </p:nvPr>
        </p:nvSpPr>
        <p:spPr>
          <a:xfrm>
            <a:off x="3815373" y="9371286"/>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7:notes"/>
          <p:cNvSpPr txBox="1"/>
          <p:nvPr>
            <p:ph idx="1" type="body"/>
          </p:nvPr>
        </p:nvSpPr>
        <p:spPr>
          <a:xfrm>
            <a:off x="673577" y="4748163"/>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17: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8:notes"/>
          <p:cNvSpPr txBox="1"/>
          <p:nvPr>
            <p:ph idx="1" type="body"/>
          </p:nvPr>
        </p:nvSpPr>
        <p:spPr>
          <a:xfrm>
            <a:off x="673577" y="4748163"/>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18: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9: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19:notes"/>
          <p:cNvSpPr txBox="1"/>
          <p:nvPr>
            <p:ph idx="1" type="body"/>
          </p:nvPr>
        </p:nvSpPr>
        <p:spPr>
          <a:xfrm>
            <a:off x="673577" y="4748163"/>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19:notes"/>
          <p:cNvSpPr txBox="1"/>
          <p:nvPr>
            <p:ph idx="12" type="sldNum"/>
          </p:nvPr>
        </p:nvSpPr>
        <p:spPr>
          <a:xfrm>
            <a:off x="3815373" y="9371286"/>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2: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2:notes"/>
          <p:cNvSpPr txBox="1"/>
          <p:nvPr>
            <p:ph idx="1" type="body"/>
          </p:nvPr>
        </p:nvSpPr>
        <p:spPr>
          <a:xfrm>
            <a:off x="673577" y="4748163"/>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44" name="Google Shape;144;p2:notes"/>
          <p:cNvSpPr txBox="1"/>
          <p:nvPr>
            <p:ph idx="12" type="sldNum"/>
          </p:nvPr>
        </p:nvSpPr>
        <p:spPr>
          <a:xfrm>
            <a:off x="3815373" y="9371286"/>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0: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20:notes"/>
          <p:cNvSpPr txBox="1"/>
          <p:nvPr>
            <p:ph idx="1" type="body"/>
          </p:nvPr>
        </p:nvSpPr>
        <p:spPr>
          <a:xfrm>
            <a:off x="673577" y="4748163"/>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20:notes"/>
          <p:cNvSpPr txBox="1"/>
          <p:nvPr>
            <p:ph idx="12" type="sldNum"/>
          </p:nvPr>
        </p:nvSpPr>
        <p:spPr>
          <a:xfrm>
            <a:off x="3815373" y="9371286"/>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1: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21:notes"/>
          <p:cNvSpPr txBox="1"/>
          <p:nvPr>
            <p:ph idx="1" type="body"/>
          </p:nvPr>
        </p:nvSpPr>
        <p:spPr>
          <a:xfrm>
            <a:off x="673577" y="4748163"/>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21:notes"/>
          <p:cNvSpPr txBox="1"/>
          <p:nvPr>
            <p:ph idx="12" type="sldNum"/>
          </p:nvPr>
        </p:nvSpPr>
        <p:spPr>
          <a:xfrm>
            <a:off x="3815373" y="9371286"/>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2:notes"/>
          <p:cNvSpPr txBox="1"/>
          <p:nvPr>
            <p:ph idx="1" type="body"/>
          </p:nvPr>
        </p:nvSpPr>
        <p:spPr>
          <a:xfrm>
            <a:off x="673577" y="4748163"/>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22: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3: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23:notes"/>
          <p:cNvSpPr txBox="1"/>
          <p:nvPr>
            <p:ph idx="1" type="body"/>
          </p:nvPr>
        </p:nvSpPr>
        <p:spPr>
          <a:xfrm>
            <a:off x="673577" y="4748163"/>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39" name="Google Shape;339;p23:notes"/>
          <p:cNvSpPr txBox="1"/>
          <p:nvPr>
            <p:ph idx="12" type="sldNum"/>
          </p:nvPr>
        </p:nvSpPr>
        <p:spPr>
          <a:xfrm>
            <a:off x="3815373" y="9371286"/>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4:notes"/>
          <p:cNvSpPr txBox="1"/>
          <p:nvPr>
            <p:ph idx="1" type="body"/>
          </p:nvPr>
        </p:nvSpPr>
        <p:spPr>
          <a:xfrm>
            <a:off x="673577" y="4748163"/>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24: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5:notes"/>
          <p:cNvSpPr txBox="1"/>
          <p:nvPr>
            <p:ph idx="1" type="body"/>
          </p:nvPr>
        </p:nvSpPr>
        <p:spPr>
          <a:xfrm>
            <a:off x="673577" y="4748163"/>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25: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6: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26:notes"/>
          <p:cNvSpPr txBox="1"/>
          <p:nvPr>
            <p:ph idx="1" type="body"/>
          </p:nvPr>
        </p:nvSpPr>
        <p:spPr>
          <a:xfrm>
            <a:off x="673577" y="4748163"/>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26:notes"/>
          <p:cNvSpPr txBox="1"/>
          <p:nvPr>
            <p:ph idx="12" type="sldNum"/>
          </p:nvPr>
        </p:nvSpPr>
        <p:spPr>
          <a:xfrm>
            <a:off x="3815373" y="9371286"/>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3: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3:notes"/>
          <p:cNvSpPr txBox="1"/>
          <p:nvPr>
            <p:ph idx="1" type="body"/>
          </p:nvPr>
        </p:nvSpPr>
        <p:spPr>
          <a:xfrm>
            <a:off x="673577" y="4748163"/>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58" name="Google Shape;158;p3:notes"/>
          <p:cNvSpPr txBox="1"/>
          <p:nvPr>
            <p:ph idx="12" type="sldNum"/>
          </p:nvPr>
        </p:nvSpPr>
        <p:spPr>
          <a:xfrm>
            <a:off x="3815373" y="9371286"/>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4: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4:notes"/>
          <p:cNvSpPr txBox="1"/>
          <p:nvPr>
            <p:ph idx="1" type="body"/>
          </p:nvPr>
        </p:nvSpPr>
        <p:spPr>
          <a:xfrm>
            <a:off x="673577" y="4748163"/>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4:notes"/>
          <p:cNvSpPr txBox="1"/>
          <p:nvPr>
            <p:ph idx="12" type="sldNum"/>
          </p:nvPr>
        </p:nvSpPr>
        <p:spPr>
          <a:xfrm>
            <a:off x="3815373" y="9371286"/>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5: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5:notes"/>
          <p:cNvSpPr txBox="1"/>
          <p:nvPr>
            <p:ph idx="1" type="body"/>
          </p:nvPr>
        </p:nvSpPr>
        <p:spPr>
          <a:xfrm>
            <a:off x="673577" y="4748163"/>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b="0" i="0" sz="1200" u="none" strike="noStrike">
              <a:solidFill>
                <a:schemeClr val="dk1"/>
              </a:solidFill>
              <a:latin typeface="Calibri"/>
              <a:ea typeface="Calibri"/>
              <a:cs typeface="Calibri"/>
              <a:sym typeface="Calibri"/>
            </a:endParaRPr>
          </a:p>
        </p:txBody>
      </p:sp>
      <p:sp>
        <p:nvSpPr>
          <p:cNvPr id="180" name="Google Shape;180;p5:notes"/>
          <p:cNvSpPr txBox="1"/>
          <p:nvPr>
            <p:ph idx="12" type="sldNum"/>
          </p:nvPr>
        </p:nvSpPr>
        <p:spPr>
          <a:xfrm>
            <a:off x="3815373" y="9371286"/>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6: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6:notes"/>
          <p:cNvSpPr txBox="1"/>
          <p:nvPr>
            <p:ph idx="1" type="body"/>
          </p:nvPr>
        </p:nvSpPr>
        <p:spPr>
          <a:xfrm>
            <a:off x="673577" y="4748163"/>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6:notes"/>
          <p:cNvSpPr txBox="1"/>
          <p:nvPr>
            <p:ph idx="12" type="sldNum"/>
          </p:nvPr>
        </p:nvSpPr>
        <p:spPr>
          <a:xfrm>
            <a:off x="3815373" y="9371286"/>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7: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7:notes"/>
          <p:cNvSpPr txBox="1"/>
          <p:nvPr>
            <p:ph idx="1" type="body"/>
          </p:nvPr>
        </p:nvSpPr>
        <p:spPr>
          <a:xfrm>
            <a:off x="673577" y="4748163"/>
            <a:ext cx="5388610" cy="388486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198" name="Google Shape;198;p7:notes"/>
          <p:cNvSpPr txBox="1"/>
          <p:nvPr>
            <p:ph idx="12" type="sldNum"/>
          </p:nvPr>
        </p:nvSpPr>
        <p:spPr>
          <a:xfrm>
            <a:off x="3815373" y="9371286"/>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8:notes"/>
          <p:cNvSpPr txBox="1"/>
          <p:nvPr>
            <p:ph idx="1" type="body"/>
          </p:nvPr>
        </p:nvSpPr>
        <p:spPr>
          <a:xfrm>
            <a:off x="673577" y="4748163"/>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8: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9:notes"/>
          <p:cNvSpPr/>
          <p:nvPr>
            <p:ph idx="2" type="sldImg"/>
          </p:nvPr>
        </p:nvSpPr>
        <p:spPr>
          <a:xfrm>
            <a:off x="409575" y="1233488"/>
            <a:ext cx="5916613" cy="3328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p9:notes"/>
          <p:cNvSpPr txBox="1"/>
          <p:nvPr>
            <p:ph idx="1" type="body"/>
          </p:nvPr>
        </p:nvSpPr>
        <p:spPr>
          <a:xfrm>
            <a:off x="673577" y="4748163"/>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9:notes"/>
          <p:cNvSpPr txBox="1"/>
          <p:nvPr>
            <p:ph idx="12" type="sldNum"/>
          </p:nvPr>
        </p:nvSpPr>
        <p:spPr>
          <a:xfrm>
            <a:off x="3815373" y="9371286"/>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9.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4.jpg"/><Relationship Id="rId5" Type="http://schemas.openxmlformats.org/officeDocument/2006/relationships/image" Target="../media/image6.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g"/><Relationship Id="rId3" Type="http://schemas.openxmlformats.org/officeDocument/2006/relationships/image" Target="../media/image1.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6.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6.jp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6.jp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8.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6.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image option 1">
  <p:cSld name="Title slide_image option 1">
    <p:spTree>
      <p:nvGrpSpPr>
        <p:cNvPr id="10" name="Shape 10"/>
        <p:cNvGrpSpPr/>
        <p:nvPr/>
      </p:nvGrpSpPr>
      <p:grpSpPr>
        <a:xfrm>
          <a:off x="0" y="0"/>
          <a:ext cx="0" cy="0"/>
          <a:chOff x="0" y="0"/>
          <a:chExt cx="0" cy="0"/>
        </a:xfrm>
      </p:grpSpPr>
      <p:sp>
        <p:nvSpPr>
          <p:cNvPr id="11" name="Google Shape;11;p28"/>
          <p:cNvSpPr txBox="1"/>
          <p:nvPr>
            <p:ph idx="1" type="body"/>
          </p:nvPr>
        </p:nvSpPr>
        <p:spPr>
          <a:xfrm>
            <a:off x="379112" y="2765699"/>
            <a:ext cx="6012163" cy="67812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8"/>
          <p:cNvSpPr txBox="1"/>
          <p:nvPr>
            <p:ph idx="2" type="body"/>
          </p:nvPr>
        </p:nvSpPr>
        <p:spPr>
          <a:xfrm>
            <a:off x="370485" y="4463086"/>
            <a:ext cx="5649316" cy="409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28"/>
          <p:cNvSpPr txBox="1"/>
          <p:nvPr>
            <p:ph idx="3" type="body"/>
          </p:nvPr>
        </p:nvSpPr>
        <p:spPr>
          <a:xfrm>
            <a:off x="378808" y="1959605"/>
            <a:ext cx="6012467" cy="118023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CAB"/>
              </a:buClr>
              <a:buSzPts val="4500"/>
              <a:buFont typeface="Arial"/>
              <a:buNone/>
              <a:defRPr b="1" i="0" sz="4500" u="none" cap="none" strike="noStrike">
                <a:solidFill>
                  <a:srgbClr val="006CAB"/>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 name="Google Shape;14;p28"/>
          <p:cNvSpPr txBox="1"/>
          <p:nvPr>
            <p:ph idx="4" type="body"/>
          </p:nvPr>
        </p:nvSpPr>
        <p:spPr>
          <a:xfrm>
            <a:off x="370183" y="4872811"/>
            <a:ext cx="5649617" cy="409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5" name="Google Shape;15;p28"/>
          <p:cNvPicPr preferRelativeResize="0"/>
          <p:nvPr/>
        </p:nvPicPr>
        <p:blipFill rotWithShape="1">
          <a:blip r:embed="rId2">
            <a:alphaModFix/>
          </a:blip>
          <a:srcRect b="0" l="0" r="0" t="0"/>
          <a:stretch/>
        </p:blipFill>
        <p:spPr>
          <a:xfrm>
            <a:off x="501668" y="440724"/>
            <a:ext cx="2270107" cy="660521"/>
          </a:xfrm>
          <a:prstGeom prst="rect">
            <a:avLst/>
          </a:prstGeom>
          <a:noFill/>
          <a:ln>
            <a:noFill/>
          </a:ln>
        </p:spPr>
      </p:pic>
      <p:pic>
        <p:nvPicPr>
          <p:cNvPr descr="PPT templates-1-standard-FINAL.jpg" id="16" name="Google Shape;16;p28"/>
          <p:cNvPicPr preferRelativeResize="0"/>
          <p:nvPr/>
        </p:nvPicPr>
        <p:blipFill rotWithShape="1">
          <a:blip r:embed="rId3">
            <a:alphaModFix/>
          </a:blip>
          <a:srcRect b="0" l="63055" r="3241" t="0"/>
          <a:stretch/>
        </p:blipFill>
        <p:spPr>
          <a:xfrm>
            <a:off x="8542871" y="0"/>
            <a:ext cx="3081867"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py with two images">
  <p:cSld name="Copy with two images">
    <p:spTree>
      <p:nvGrpSpPr>
        <p:cNvPr id="86" name="Shape 86"/>
        <p:cNvGrpSpPr/>
        <p:nvPr/>
      </p:nvGrpSpPr>
      <p:grpSpPr>
        <a:xfrm>
          <a:off x="0" y="0"/>
          <a:ext cx="0" cy="0"/>
          <a:chOff x="0" y="0"/>
          <a:chExt cx="0" cy="0"/>
        </a:xfrm>
      </p:grpSpPr>
      <p:pic>
        <p:nvPicPr>
          <p:cNvPr id="87" name="Google Shape;87;p37"/>
          <p:cNvPicPr preferRelativeResize="0"/>
          <p:nvPr/>
        </p:nvPicPr>
        <p:blipFill rotWithShape="1">
          <a:blip r:embed="rId2">
            <a:alphaModFix/>
          </a:blip>
          <a:srcRect b="0" l="0" r="0" t="0"/>
          <a:stretch/>
        </p:blipFill>
        <p:spPr>
          <a:xfrm>
            <a:off x="10552867" y="6397304"/>
            <a:ext cx="1267288" cy="368735"/>
          </a:xfrm>
          <a:prstGeom prst="rect">
            <a:avLst/>
          </a:prstGeom>
          <a:noFill/>
          <a:ln>
            <a:noFill/>
          </a:ln>
        </p:spPr>
      </p:pic>
      <p:sp>
        <p:nvSpPr>
          <p:cNvPr id="88" name="Google Shape;88;p37"/>
          <p:cNvSpPr txBox="1"/>
          <p:nvPr>
            <p:ph idx="1" type="body"/>
          </p:nvPr>
        </p:nvSpPr>
        <p:spPr>
          <a:xfrm>
            <a:off x="306060" y="1046138"/>
            <a:ext cx="7451725" cy="4664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 name="Google Shape;89;p37"/>
          <p:cNvSpPr txBox="1"/>
          <p:nvPr>
            <p:ph idx="2" type="body"/>
          </p:nvPr>
        </p:nvSpPr>
        <p:spPr>
          <a:xfrm>
            <a:off x="306060" y="359998"/>
            <a:ext cx="7452026" cy="73695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4200"/>
              <a:buFont typeface="Arial"/>
              <a:buNone/>
              <a:defRPr b="1" i="0" sz="42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 name="Google Shape;90;p37"/>
          <p:cNvSpPr txBox="1"/>
          <p:nvPr>
            <p:ph idx="3" type="body"/>
          </p:nvPr>
        </p:nvSpPr>
        <p:spPr>
          <a:xfrm>
            <a:off x="306060" y="1763411"/>
            <a:ext cx="7451725"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 name="Google Shape;91;p37"/>
          <p:cNvSpPr txBox="1"/>
          <p:nvPr>
            <p:ph idx="4" type="body"/>
          </p:nvPr>
        </p:nvSpPr>
        <p:spPr>
          <a:xfrm>
            <a:off x="300212" y="2131371"/>
            <a:ext cx="4352700" cy="3976132"/>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30200" lvl="1" marL="914400" marR="0" rtl="0" algn="l">
              <a:lnSpc>
                <a:spcPct val="90000"/>
              </a:lnSpc>
              <a:spcBef>
                <a:spcPts val="500"/>
              </a:spcBef>
              <a:spcAft>
                <a:spcPts val="0"/>
              </a:spcAft>
              <a:buClr>
                <a:schemeClr val="dk1"/>
              </a:buClr>
              <a:buSzPts val="1600"/>
              <a:buFont typeface="Courier New"/>
              <a:buChar char="o"/>
              <a:defRPr b="0" i="0" sz="1600" u="none" cap="none" strike="noStrike">
                <a:solidFill>
                  <a:schemeClr val="dk1"/>
                </a:solidFill>
                <a:latin typeface="Calibri"/>
                <a:ea typeface="Calibri"/>
                <a:cs typeface="Calibri"/>
                <a:sym typeface="Calibri"/>
              </a:defRPr>
            </a:lvl2pPr>
            <a:lvl3pPr indent="-317500" lvl="2" marL="1371600" marR="0" rtl="0" algn="l">
              <a:lnSpc>
                <a:spcPct val="90000"/>
              </a:lnSpc>
              <a:spcBef>
                <a:spcPts val="500"/>
              </a:spcBef>
              <a:spcAft>
                <a:spcPts val="0"/>
              </a:spcAft>
              <a:buClr>
                <a:schemeClr val="dk1"/>
              </a:buClr>
              <a:buSzPts val="1400"/>
              <a:buFont typeface="Noto Sans Symbols"/>
              <a:buChar char="▪"/>
              <a:defRPr b="0" i="0" sz="14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2" name="Google Shape;92;p37"/>
          <p:cNvPicPr preferRelativeResize="0"/>
          <p:nvPr/>
        </p:nvPicPr>
        <p:blipFill rotWithShape="1">
          <a:blip r:embed="rId3">
            <a:alphaModFix/>
          </a:blip>
          <a:srcRect b="0" l="0" r="0" t="0"/>
          <a:stretch/>
        </p:blipFill>
        <p:spPr>
          <a:xfrm>
            <a:off x="10342459" y="6329169"/>
            <a:ext cx="1262009" cy="367200"/>
          </a:xfrm>
          <a:prstGeom prst="rect">
            <a:avLst/>
          </a:prstGeom>
          <a:noFill/>
          <a:ln>
            <a:noFill/>
          </a:ln>
        </p:spPr>
      </p:pic>
      <p:pic>
        <p:nvPicPr>
          <p:cNvPr id="93" name="Google Shape;93;p37"/>
          <p:cNvPicPr preferRelativeResize="0"/>
          <p:nvPr>
            <p:ph idx="5" type="pic"/>
          </p:nvPr>
        </p:nvPicPr>
        <p:blipFill/>
        <p:spPr>
          <a:xfrm>
            <a:off x="7380288" y="2520000"/>
            <a:ext cx="4027879" cy="2267900"/>
          </a:xfrm>
          <a:prstGeom prst="rect">
            <a:avLst/>
          </a:prstGeom>
          <a:blipFill rotWithShape="1">
            <a:blip r:embed="rId4">
              <a:alphaModFix/>
            </a:blip>
            <a:tile algn="ctr" flip="none" tx="0" sx="40000" ty="0" sy="40000"/>
          </a:blipFill>
          <a:ln>
            <a:noFill/>
          </a:ln>
        </p:spPr>
      </p:pic>
      <p:pic>
        <p:nvPicPr>
          <p:cNvPr id="94" name="Google Shape;94;p37"/>
          <p:cNvPicPr preferRelativeResize="0"/>
          <p:nvPr>
            <p:ph idx="6" type="pic"/>
          </p:nvPr>
        </p:nvPicPr>
        <p:blipFill/>
        <p:spPr>
          <a:xfrm>
            <a:off x="4960507" y="2519363"/>
            <a:ext cx="2281237" cy="2268537"/>
          </a:xfrm>
          <a:prstGeom prst="rect">
            <a:avLst/>
          </a:prstGeom>
          <a:blipFill rotWithShape="1">
            <a:blip r:embed="rId5">
              <a:alphaModFix/>
            </a:blip>
            <a:tile algn="b" flip="none" tx="0" sx="40000" ty="0" sy="40000"/>
          </a:blip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lide image with caption">
  <p:cSld name="Full slide image with caption">
    <p:spTree>
      <p:nvGrpSpPr>
        <p:cNvPr id="95" name="Shape 95"/>
        <p:cNvGrpSpPr/>
        <p:nvPr/>
      </p:nvGrpSpPr>
      <p:grpSpPr>
        <a:xfrm>
          <a:off x="0" y="0"/>
          <a:ext cx="0" cy="0"/>
          <a:chOff x="0" y="0"/>
          <a:chExt cx="0" cy="0"/>
        </a:xfrm>
      </p:grpSpPr>
      <p:pic>
        <p:nvPicPr>
          <p:cNvPr id="96" name="Google Shape;96;p38"/>
          <p:cNvPicPr preferRelativeResize="0"/>
          <p:nvPr>
            <p:ph idx="2" type="pic"/>
          </p:nvPr>
        </p:nvPicPr>
        <p:blipFill/>
        <p:spPr>
          <a:xfrm>
            <a:off x="0" y="-8466"/>
            <a:ext cx="10371666" cy="6866466"/>
          </a:xfrm>
          <a:prstGeom prst="rect">
            <a:avLst/>
          </a:prstGeom>
          <a:blipFill rotWithShape="1">
            <a:blip r:embed="rId2">
              <a:alphaModFix/>
            </a:blip>
            <a:tile algn="b" flip="none" tx="0" sx="100000" ty="0" sy="100000"/>
          </a:blipFill>
          <a:ln>
            <a:noFill/>
          </a:ln>
        </p:spPr>
      </p:pic>
      <p:pic>
        <p:nvPicPr>
          <p:cNvPr id="97" name="Google Shape;97;p38"/>
          <p:cNvPicPr preferRelativeResize="0"/>
          <p:nvPr/>
        </p:nvPicPr>
        <p:blipFill rotWithShape="1">
          <a:blip r:embed="rId3">
            <a:alphaModFix/>
          </a:blip>
          <a:srcRect b="0" l="0" r="0" t="0"/>
          <a:stretch/>
        </p:blipFill>
        <p:spPr>
          <a:xfrm>
            <a:off x="10552867" y="6397304"/>
            <a:ext cx="1267288" cy="368735"/>
          </a:xfrm>
          <a:prstGeom prst="rect">
            <a:avLst/>
          </a:prstGeom>
          <a:noFill/>
          <a:ln>
            <a:noFill/>
          </a:ln>
        </p:spPr>
      </p:pic>
      <p:sp>
        <p:nvSpPr>
          <p:cNvPr id="98" name="Google Shape;98;p38"/>
          <p:cNvSpPr txBox="1"/>
          <p:nvPr>
            <p:ph idx="1" type="body"/>
          </p:nvPr>
        </p:nvSpPr>
        <p:spPr>
          <a:xfrm>
            <a:off x="9689170" y="332573"/>
            <a:ext cx="2309631" cy="130284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9" name="Google Shape;99;p38"/>
          <p:cNvPicPr preferRelativeResize="0"/>
          <p:nvPr/>
        </p:nvPicPr>
        <p:blipFill rotWithShape="1">
          <a:blip r:embed="rId4">
            <a:alphaModFix/>
          </a:blip>
          <a:srcRect b="0" l="0" r="0" t="0"/>
          <a:stretch/>
        </p:blipFill>
        <p:spPr>
          <a:xfrm>
            <a:off x="10630328" y="6329169"/>
            <a:ext cx="1262009" cy="367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lide copy_grey">
  <p:cSld name="Full slide copy_grey">
    <p:spTree>
      <p:nvGrpSpPr>
        <p:cNvPr id="100" name="Shape 100"/>
        <p:cNvGrpSpPr/>
        <p:nvPr/>
      </p:nvGrpSpPr>
      <p:grpSpPr>
        <a:xfrm>
          <a:off x="0" y="0"/>
          <a:ext cx="0" cy="0"/>
          <a:chOff x="0" y="0"/>
          <a:chExt cx="0" cy="0"/>
        </a:xfrm>
      </p:grpSpPr>
      <p:pic>
        <p:nvPicPr>
          <p:cNvPr id="101" name="Google Shape;101;p39"/>
          <p:cNvPicPr preferRelativeResize="0"/>
          <p:nvPr/>
        </p:nvPicPr>
        <p:blipFill rotWithShape="1">
          <a:blip r:embed="rId2">
            <a:alphaModFix/>
          </a:blip>
          <a:srcRect b="0" l="0" r="0" t="0"/>
          <a:stretch/>
        </p:blipFill>
        <p:spPr>
          <a:xfrm>
            <a:off x="10552867" y="6397304"/>
            <a:ext cx="1267288" cy="368735"/>
          </a:xfrm>
          <a:prstGeom prst="rect">
            <a:avLst/>
          </a:prstGeom>
          <a:noFill/>
          <a:ln>
            <a:noFill/>
          </a:ln>
        </p:spPr>
      </p:pic>
      <p:sp>
        <p:nvSpPr>
          <p:cNvPr id="102" name="Google Shape;102;p39"/>
          <p:cNvSpPr/>
          <p:nvPr/>
        </p:nvSpPr>
        <p:spPr>
          <a:xfrm>
            <a:off x="219075" y="85725"/>
            <a:ext cx="2771775" cy="1162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 name="Google Shape;103;p39"/>
          <p:cNvSpPr txBox="1"/>
          <p:nvPr>
            <p:ph idx="1" type="body"/>
          </p:nvPr>
        </p:nvSpPr>
        <p:spPr>
          <a:xfrm>
            <a:off x="306060" y="978761"/>
            <a:ext cx="7451725" cy="4664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 name="Google Shape;104;p39"/>
          <p:cNvSpPr txBox="1"/>
          <p:nvPr>
            <p:ph idx="2" type="body"/>
          </p:nvPr>
        </p:nvSpPr>
        <p:spPr>
          <a:xfrm>
            <a:off x="306060" y="326309"/>
            <a:ext cx="7452026" cy="73695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4200"/>
              <a:buFont typeface="Arial"/>
              <a:buNone/>
              <a:defRPr b="1" i="0" sz="42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 name="Google Shape;105;p39"/>
          <p:cNvSpPr txBox="1"/>
          <p:nvPr>
            <p:ph idx="3" type="body"/>
          </p:nvPr>
        </p:nvSpPr>
        <p:spPr>
          <a:xfrm>
            <a:off x="306060" y="1729723"/>
            <a:ext cx="10809615"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 name="Google Shape;106;p39"/>
          <p:cNvSpPr txBox="1"/>
          <p:nvPr>
            <p:ph idx="4" type="body"/>
          </p:nvPr>
        </p:nvSpPr>
        <p:spPr>
          <a:xfrm>
            <a:off x="300211" y="2097681"/>
            <a:ext cx="10815464" cy="3299167"/>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30200" lvl="1" marL="914400" marR="0" rtl="0" algn="l">
              <a:lnSpc>
                <a:spcPct val="90000"/>
              </a:lnSpc>
              <a:spcBef>
                <a:spcPts val="500"/>
              </a:spcBef>
              <a:spcAft>
                <a:spcPts val="0"/>
              </a:spcAft>
              <a:buClr>
                <a:schemeClr val="dk1"/>
              </a:buClr>
              <a:buSzPts val="1600"/>
              <a:buFont typeface="Courier New"/>
              <a:buChar char="o"/>
              <a:defRPr b="0" i="0" sz="1600" u="none" cap="none" strike="noStrike">
                <a:solidFill>
                  <a:schemeClr val="dk1"/>
                </a:solidFill>
                <a:latin typeface="Calibri"/>
                <a:ea typeface="Calibri"/>
                <a:cs typeface="Calibri"/>
                <a:sym typeface="Calibri"/>
              </a:defRPr>
            </a:lvl2pPr>
            <a:lvl3pPr indent="-317500" lvl="2" marL="1371600" marR="0" rtl="0" algn="l">
              <a:lnSpc>
                <a:spcPct val="90000"/>
              </a:lnSpc>
              <a:spcBef>
                <a:spcPts val="500"/>
              </a:spcBef>
              <a:spcAft>
                <a:spcPts val="0"/>
              </a:spcAft>
              <a:buClr>
                <a:schemeClr val="dk1"/>
              </a:buClr>
              <a:buSzPts val="1400"/>
              <a:buFont typeface="Noto Sans Symbols"/>
              <a:buChar char="▪"/>
              <a:defRPr b="0" i="0" sz="14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07" name="Google Shape;107;p39"/>
          <p:cNvPicPr preferRelativeResize="0"/>
          <p:nvPr/>
        </p:nvPicPr>
        <p:blipFill rotWithShape="1">
          <a:blip r:embed="rId2">
            <a:alphaModFix/>
          </a:blip>
          <a:srcRect b="0" l="0" r="0" t="0"/>
          <a:stretch/>
        </p:blipFill>
        <p:spPr>
          <a:xfrm>
            <a:off x="10705267" y="6373900"/>
            <a:ext cx="1267288" cy="368735"/>
          </a:xfrm>
          <a:prstGeom prst="rect">
            <a:avLst/>
          </a:prstGeom>
          <a:noFill/>
          <a:ln>
            <a:noFill/>
          </a:ln>
        </p:spPr>
      </p:pic>
      <p:sp>
        <p:nvSpPr>
          <p:cNvPr id="108" name="Google Shape;108;p39"/>
          <p:cNvSpPr/>
          <p:nvPr/>
        </p:nvSpPr>
        <p:spPr>
          <a:xfrm>
            <a:off x="0" y="6006108"/>
            <a:ext cx="12192000" cy="870942"/>
          </a:xfrm>
          <a:prstGeom prst="rect">
            <a:avLst/>
          </a:prstGeom>
          <a:solidFill>
            <a:srgbClr val="D2D2D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9" name="Google Shape;109;p39"/>
          <p:cNvPicPr preferRelativeResize="0"/>
          <p:nvPr/>
        </p:nvPicPr>
        <p:blipFill rotWithShape="1">
          <a:blip r:embed="rId3">
            <a:alphaModFix/>
          </a:blip>
          <a:srcRect b="0" l="0" r="0" t="0"/>
          <a:stretch/>
        </p:blipFill>
        <p:spPr>
          <a:xfrm>
            <a:off x="10342459" y="6329169"/>
            <a:ext cx="1262009" cy="3672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lide copy_texture">
  <p:cSld name="Full slide copy_texture">
    <p:spTree>
      <p:nvGrpSpPr>
        <p:cNvPr id="110" name="Shape 110"/>
        <p:cNvGrpSpPr/>
        <p:nvPr/>
      </p:nvGrpSpPr>
      <p:grpSpPr>
        <a:xfrm>
          <a:off x="0" y="0"/>
          <a:ext cx="0" cy="0"/>
          <a:chOff x="0" y="0"/>
          <a:chExt cx="0" cy="0"/>
        </a:xfrm>
      </p:grpSpPr>
      <p:pic>
        <p:nvPicPr>
          <p:cNvPr id="111" name="Google Shape;111;p40"/>
          <p:cNvPicPr preferRelativeResize="0"/>
          <p:nvPr/>
        </p:nvPicPr>
        <p:blipFill rotWithShape="1">
          <a:blip r:embed="rId2">
            <a:alphaModFix/>
          </a:blip>
          <a:srcRect b="0" l="0" r="0" t="0"/>
          <a:stretch/>
        </p:blipFill>
        <p:spPr>
          <a:xfrm>
            <a:off x="10552867" y="6397304"/>
            <a:ext cx="1267288" cy="368735"/>
          </a:xfrm>
          <a:prstGeom prst="rect">
            <a:avLst/>
          </a:prstGeom>
          <a:noFill/>
          <a:ln>
            <a:noFill/>
          </a:ln>
        </p:spPr>
      </p:pic>
      <p:sp>
        <p:nvSpPr>
          <p:cNvPr id="112" name="Google Shape;112;p40"/>
          <p:cNvSpPr/>
          <p:nvPr/>
        </p:nvSpPr>
        <p:spPr>
          <a:xfrm>
            <a:off x="219075" y="85725"/>
            <a:ext cx="2771775" cy="1162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 name="Google Shape;113;p40"/>
          <p:cNvSpPr txBox="1"/>
          <p:nvPr>
            <p:ph idx="1" type="body"/>
          </p:nvPr>
        </p:nvSpPr>
        <p:spPr>
          <a:xfrm>
            <a:off x="306060" y="978761"/>
            <a:ext cx="7451725" cy="4664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 name="Google Shape;114;p40"/>
          <p:cNvSpPr txBox="1"/>
          <p:nvPr>
            <p:ph idx="2" type="body"/>
          </p:nvPr>
        </p:nvSpPr>
        <p:spPr>
          <a:xfrm>
            <a:off x="306060" y="326309"/>
            <a:ext cx="7452026" cy="73695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4200"/>
              <a:buFont typeface="Arial"/>
              <a:buNone/>
              <a:defRPr b="1" i="0" sz="42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5" name="Google Shape;115;p40"/>
          <p:cNvSpPr txBox="1"/>
          <p:nvPr>
            <p:ph idx="3" type="body"/>
          </p:nvPr>
        </p:nvSpPr>
        <p:spPr>
          <a:xfrm>
            <a:off x="306060" y="1729723"/>
            <a:ext cx="10809615"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16" name="Google Shape;116;p40"/>
          <p:cNvPicPr preferRelativeResize="0"/>
          <p:nvPr/>
        </p:nvPicPr>
        <p:blipFill rotWithShape="1">
          <a:blip r:embed="rId2">
            <a:alphaModFix/>
          </a:blip>
          <a:srcRect b="0" l="0" r="0" t="0"/>
          <a:stretch/>
        </p:blipFill>
        <p:spPr>
          <a:xfrm>
            <a:off x="10705267" y="6373900"/>
            <a:ext cx="1267288" cy="368735"/>
          </a:xfrm>
          <a:prstGeom prst="rect">
            <a:avLst/>
          </a:prstGeom>
          <a:noFill/>
          <a:ln>
            <a:noFill/>
          </a:ln>
        </p:spPr>
      </p:pic>
      <p:sp>
        <p:nvSpPr>
          <p:cNvPr id="117" name="Google Shape;117;p40"/>
          <p:cNvSpPr/>
          <p:nvPr/>
        </p:nvSpPr>
        <p:spPr>
          <a:xfrm>
            <a:off x="0" y="6006108"/>
            <a:ext cx="12192000" cy="870942"/>
          </a:xfrm>
          <a:prstGeom prst="rect">
            <a:avLst/>
          </a:prstGeom>
          <a:blipFill rotWithShape="1">
            <a:blip r:embed="rId3">
              <a:alphaModFix/>
            </a:blip>
            <a:tile algn="ctr" flip="none" tx="0" sx="100000" ty="0" sy="10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8" name="Google Shape;118;p40"/>
          <p:cNvPicPr preferRelativeResize="0"/>
          <p:nvPr/>
        </p:nvPicPr>
        <p:blipFill rotWithShape="1">
          <a:blip r:embed="rId2">
            <a:alphaModFix/>
          </a:blip>
          <a:srcRect b="0" l="0" r="0" t="0"/>
          <a:stretch/>
        </p:blipFill>
        <p:spPr>
          <a:xfrm>
            <a:off x="10590967" y="6298367"/>
            <a:ext cx="1267288" cy="368735"/>
          </a:xfrm>
          <a:prstGeom prst="rect">
            <a:avLst/>
          </a:prstGeom>
          <a:noFill/>
          <a:ln>
            <a:noFill/>
          </a:ln>
        </p:spPr>
      </p:pic>
      <p:sp>
        <p:nvSpPr>
          <p:cNvPr id="119" name="Google Shape;119;p40"/>
          <p:cNvSpPr txBox="1"/>
          <p:nvPr>
            <p:ph idx="4" type="body"/>
          </p:nvPr>
        </p:nvSpPr>
        <p:spPr>
          <a:xfrm>
            <a:off x="300211" y="2097681"/>
            <a:ext cx="10815464" cy="3299167"/>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30200" lvl="1" marL="914400" marR="0" rtl="0" algn="l">
              <a:lnSpc>
                <a:spcPct val="90000"/>
              </a:lnSpc>
              <a:spcBef>
                <a:spcPts val="500"/>
              </a:spcBef>
              <a:spcAft>
                <a:spcPts val="0"/>
              </a:spcAft>
              <a:buClr>
                <a:schemeClr val="dk1"/>
              </a:buClr>
              <a:buSzPts val="1600"/>
              <a:buFont typeface="Courier New"/>
              <a:buChar char="o"/>
              <a:defRPr b="0" i="0" sz="1600" u="none" cap="none" strike="noStrike">
                <a:solidFill>
                  <a:schemeClr val="dk1"/>
                </a:solidFill>
                <a:latin typeface="Calibri"/>
                <a:ea typeface="Calibri"/>
                <a:cs typeface="Calibri"/>
                <a:sym typeface="Calibri"/>
              </a:defRPr>
            </a:lvl2pPr>
            <a:lvl3pPr indent="-317500" lvl="2" marL="1371600" marR="0" rtl="0" algn="l">
              <a:lnSpc>
                <a:spcPct val="90000"/>
              </a:lnSpc>
              <a:spcBef>
                <a:spcPts val="500"/>
              </a:spcBef>
              <a:spcAft>
                <a:spcPts val="0"/>
              </a:spcAft>
              <a:buClr>
                <a:schemeClr val="dk1"/>
              </a:buClr>
              <a:buSzPts val="1400"/>
              <a:buFont typeface="Noto Sans Symbols"/>
              <a:buChar char="▪"/>
              <a:defRPr b="0" i="0" sz="14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lide copy_texture option 3">
  <p:cSld name="Full slide copy_texture option 3">
    <p:spTree>
      <p:nvGrpSpPr>
        <p:cNvPr id="120" name="Shape 120"/>
        <p:cNvGrpSpPr/>
        <p:nvPr/>
      </p:nvGrpSpPr>
      <p:grpSpPr>
        <a:xfrm>
          <a:off x="0" y="0"/>
          <a:ext cx="0" cy="0"/>
          <a:chOff x="0" y="0"/>
          <a:chExt cx="0" cy="0"/>
        </a:xfrm>
      </p:grpSpPr>
      <p:pic>
        <p:nvPicPr>
          <p:cNvPr id="121" name="Google Shape;121;p41"/>
          <p:cNvPicPr preferRelativeResize="0"/>
          <p:nvPr/>
        </p:nvPicPr>
        <p:blipFill rotWithShape="1">
          <a:blip r:embed="rId2">
            <a:alphaModFix/>
          </a:blip>
          <a:srcRect b="0" l="0" r="0" t="0"/>
          <a:stretch/>
        </p:blipFill>
        <p:spPr>
          <a:xfrm>
            <a:off x="10552867" y="6397304"/>
            <a:ext cx="1267288" cy="368735"/>
          </a:xfrm>
          <a:prstGeom prst="rect">
            <a:avLst/>
          </a:prstGeom>
          <a:noFill/>
          <a:ln>
            <a:noFill/>
          </a:ln>
        </p:spPr>
      </p:pic>
      <p:sp>
        <p:nvSpPr>
          <p:cNvPr id="122" name="Google Shape;122;p41"/>
          <p:cNvSpPr/>
          <p:nvPr/>
        </p:nvSpPr>
        <p:spPr>
          <a:xfrm>
            <a:off x="219075" y="85725"/>
            <a:ext cx="2771775" cy="1162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 name="Google Shape;123;p41"/>
          <p:cNvSpPr txBox="1"/>
          <p:nvPr>
            <p:ph idx="1" type="body"/>
          </p:nvPr>
        </p:nvSpPr>
        <p:spPr>
          <a:xfrm>
            <a:off x="306060" y="978761"/>
            <a:ext cx="7451725" cy="4664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4" name="Google Shape;124;p41"/>
          <p:cNvSpPr txBox="1"/>
          <p:nvPr>
            <p:ph idx="2" type="body"/>
          </p:nvPr>
        </p:nvSpPr>
        <p:spPr>
          <a:xfrm>
            <a:off x="306060" y="326309"/>
            <a:ext cx="7452026" cy="73695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4200"/>
              <a:buFont typeface="Arial"/>
              <a:buNone/>
              <a:defRPr b="1" i="0" sz="42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 name="Google Shape;125;p41"/>
          <p:cNvSpPr txBox="1"/>
          <p:nvPr>
            <p:ph idx="3" type="body"/>
          </p:nvPr>
        </p:nvSpPr>
        <p:spPr>
          <a:xfrm>
            <a:off x="306060" y="1729723"/>
            <a:ext cx="10809615"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26" name="Google Shape;126;p41"/>
          <p:cNvPicPr preferRelativeResize="0"/>
          <p:nvPr/>
        </p:nvPicPr>
        <p:blipFill rotWithShape="1">
          <a:blip r:embed="rId2">
            <a:alphaModFix/>
          </a:blip>
          <a:srcRect b="0" l="0" r="0" t="0"/>
          <a:stretch/>
        </p:blipFill>
        <p:spPr>
          <a:xfrm>
            <a:off x="10705267" y="6373900"/>
            <a:ext cx="1267288" cy="368735"/>
          </a:xfrm>
          <a:prstGeom prst="rect">
            <a:avLst/>
          </a:prstGeom>
          <a:noFill/>
          <a:ln>
            <a:noFill/>
          </a:ln>
        </p:spPr>
      </p:pic>
      <p:pic>
        <p:nvPicPr>
          <p:cNvPr id="127" name="Google Shape;127;p41"/>
          <p:cNvPicPr preferRelativeResize="0"/>
          <p:nvPr/>
        </p:nvPicPr>
        <p:blipFill rotWithShape="1">
          <a:blip r:embed="rId2">
            <a:alphaModFix/>
          </a:blip>
          <a:srcRect b="0" l="0" r="0" t="0"/>
          <a:stretch/>
        </p:blipFill>
        <p:spPr>
          <a:xfrm>
            <a:off x="10260914" y="6404379"/>
            <a:ext cx="1267288" cy="368735"/>
          </a:xfrm>
          <a:prstGeom prst="rect">
            <a:avLst/>
          </a:prstGeom>
          <a:noFill/>
          <a:ln>
            <a:noFill/>
          </a:ln>
        </p:spPr>
      </p:pic>
      <p:sp>
        <p:nvSpPr>
          <p:cNvPr id="128" name="Google Shape;128;p41"/>
          <p:cNvSpPr/>
          <p:nvPr/>
        </p:nvSpPr>
        <p:spPr>
          <a:xfrm flipH="1" rot="5400000">
            <a:off x="558815" y="4317983"/>
            <a:ext cx="2000250" cy="3117884"/>
          </a:xfrm>
          <a:prstGeom prst="triangle">
            <a:avLst>
              <a:gd fmla="val 0" name="adj"/>
            </a:avLst>
          </a:prstGeom>
          <a:blipFill rotWithShape="0">
            <a:blip r:embed="rId3">
              <a:alphaModFix/>
            </a:blip>
            <a:tile algn="r" flip="none" tx="762008" sx="50000" ty="0" sy="5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 name="Google Shape;129;p41"/>
          <p:cNvSpPr/>
          <p:nvPr/>
        </p:nvSpPr>
        <p:spPr>
          <a:xfrm flipH="1">
            <a:off x="-1" y="4876800"/>
            <a:ext cx="1176335" cy="1962472"/>
          </a:xfrm>
          <a:custGeom>
            <a:rect b="b" l="l" r="r" t="t"/>
            <a:pathLst>
              <a:path extrusionOk="0" h="9592694" w="1711036">
                <a:moveTo>
                  <a:pt x="0" y="3742485"/>
                </a:moveTo>
                <a:lnTo>
                  <a:pt x="1691986" y="0"/>
                </a:lnTo>
                <a:lnTo>
                  <a:pt x="1711036" y="9509516"/>
                </a:lnTo>
                <a:lnTo>
                  <a:pt x="1701511" y="9592694"/>
                </a:lnTo>
                <a:lnTo>
                  <a:pt x="0" y="3742485"/>
                </a:lnTo>
                <a:close/>
              </a:path>
            </a:pathLst>
          </a:custGeom>
          <a:solidFill>
            <a:srgbClr val="006CAB">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30" name="Google Shape;130;p41"/>
          <p:cNvPicPr preferRelativeResize="0"/>
          <p:nvPr/>
        </p:nvPicPr>
        <p:blipFill rotWithShape="1">
          <a:blip r:embed="rId4">
            <a:alphaModFix/>
          </a:blip>
          <a:srcRect b="0" l="0" r="0" t="0"/>
          <a:stretch/>
        </p:blipFill>
        <p:spPr>
          <a:xfrm>
            <a:off x="10342459" y="6329169"/>
            <a:ext cx="1262009" cy="367200"/>
          </a:xfrm>
          <a:prstGeom prst="rect">
            <a:avLst/>
          </a:prstGeom>
          <a:noFill/>
          <a:ln>
            <a:noFill/>
          </a:ln>
        </p:spPr>
      </p:pic>
      <p:sp>
        <p:nvSpPr>
          <p:cNvPr id="131" name="Google Shape;131;p41"/>
          <p:cNvSpPr txBox="1"/>
          <p:nvPr>
            <p:ph idx="4" type="body"/>
          </p:nvPr>
        </p:nvSpPr>
        <p:spPr>
          <a:xfrm>
            <a:off x="300211" y="2097681"/>
            <a:ext cx="10815464" cy="3299167"/>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30200" lvl="1" marL="914400" marR="0" rtl="0" algn="l">
              <a:lnSpc>
                <a:spcPct val="90000"/>
              </a:lnSpc>
              <a:spcBef>
                <a:spcPts val="500"/>
              </a:spcBef>
              <a:spcAft>
                <a:spcPts val="0"/>
              </a:spcAft>
              <a:buClr>
                <a:schemeClr val="dk1"/>
              </a:buClr>
              <a:buSzPts val="1600"/>
              <a:buFont typeface="Courier New"/>
              <a:buChar char="o"/>
              <a:defRPr b="0" i="0" sz="1600" u="none" cap="none" strike="noStrike">
                <a:solidFill>
                  <a:schemeClr val="dk1"/>
                </a:solidFill>
                <a:latin typeface="Calibri"/>
                <a:ea typeface="Calibri"/>
                <a:cs typeface="Calibri"/>
                <a:sym typeface="Calibri"/>
              </a:defRPr>
            </a:lvl2pPr>
            <a:lvl3pPr indent="-317500" lvl="2" marL="1371600" marR="0" rtl="0" algn="l">
              <a:lnSpc>
                <a:spcPct val="90000"/>
              </a:lnSpc>
              <a:spcBef>
                <a:spcPts val="500"/>
              </a:spcBef>
              <a:spcAft>
                <a:spcPts val="0"/>
              </a:spcAft>
              <a:buClr>
                <a:schemeClr val="dk1"/>
              </a:buClr>
              <a:buSzPts val="1400"/>
              <a:buFont typeface="Noto Sans Symbols"/>
              <a:buChar char="▪"/>
              <a:defRPr b="0" i="0" sz="14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lide copy_texture option 2">
  <p:cSld name="Full slide copy_texture option 2">
    <p:spTree>
      <p:nvGrpSpPr>
        <p:cNvPr id="17" name="Shape 17"/>
        <p:cNvGrpSpPr/>
        <p:nvPr/>
      </p:nvGrpSpPr>
      <p:grpSpPr>
        <a:xfrm>
          <a:off x="0" y="0"/>
          <a:ext cx="0" cy="0"/>
          <a:chOff x="0" y="0"/>
          <a:chExt cx="0" cy="0"/>
        </a:xfrm>
      </p:grpSpPr>
      <p:pic>
        <p:nvPicPr>
          <p:cNvPr id="18" name="Google Shape;18;p29"/>
          <p:cNvPicPr preferRelativeResize="0"/>
          <p:nvPr/>
        </p:nvPicPr>
        <p:blipFill rotWithShape="1">
          <a:blip r:embed="rId2">
            <a:alphaModFix/>
          </a:blip>
          <a:srcRect b="0" l="0" r="0" t="0"/>
          <a:stretch/>
        </p:blipFill>
        <p:spPr>
          <a:xfrm>
            <a:off x="10552867" y="6397304"/>
            <a:ext cx="1267288" cy="368735"/>
          </a:xfrm>
          <a:prstGeom prst="rect">
            <a:avLst/>
          </a:prstGeom>
          <a:noFill/>
          <a:ln>
            <a:noFill/>
          </a:ln>
        </p:spPr>
      </p:pic>
      <p:sp>
        <p:nvSpPr>
          <p:cNvPr id="19" name="Google Shape;19;p29"/>
          <p:cNvSpPr/>
          <p:nvPr/>
        </p:nvSpPr>
        <p:spPr>
          <a:xfrm>
            <a:off x="219075" y="85725"/>
            <a:ext cx="2771775" cy="1162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 name="Google Shape;20;p29"/>
          <p:cNvSpPr txBox="1"/>
          <p:nvPr>
            <p:ph idx="1" type="body"/>
          </p:nvPr>
        </p:nvSpPr>
        <p:spPr>
          <a:xfrm>
            <a:off x="306060" y="978761"/>
            <a:ext cx="7451725" cy="4664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 name="Google Shape;21;p29"/>
          <p:cNvSpPr txBox="1"/>
          <p:nvPr>
            <p:ph idx="2" type="body"/>
          </p:nvPr>
        </p:nvSpPr>
        <p:spPr>
          <a:xfrm>
            <a:off x="306060" y="326309"/>
            <a:ext cx="7452026" cy="73695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4200"/>
              <a:buFont typeface="Arial"/>
              <a:buNone/>
              <a:defRPr b="1" i="0" sz="42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 name="Google Shape;22;p29"/>
          <p:cNvSpPr txBox="1"/>
          <p:nvPr>
            <p:ph idx="3" type="body"/>
          </p:nvPr>
        </p:nvSpPr>
        <p:spPr>
          <a:xfrm>
            <a:off x="306060" y="1729723"/>
            <a:ext cx="10809615"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 name="Google Shape;23;p29"/>
          <p:cNvSpPr/>
          <p:nvPr/>
        </p:nvSpPr>
        <p:spPr>
          <a:xfrm>
            <a:off x="9993085" y="-19049"/>
            <a:ext cx="123825" cy="119094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4" name="Google Shape;24;p29"/>
          <p:cNvPicPr preferRelativeResize="0"/>
          <p:nvPr/>
        </p:nvPicPr>
        <p:blipFill rotWithShape="1">
          <a:blip r:embed="rId2">
            <a:alphaModFix/>
          </a:blip>
          <a:srcRect b="0" l="0" r="0" t="0"/>
          <a:stretch/>
        </p:blipFill>
        <p:spPr>
          <a:xfrm>
            <a:off x="10705267" y="6373900"/>
            <a:ext cx="1267288" cy="368735"/>
          </a:xfrm>
          <a:prstGeom prst="rect">
            <a:avLst/>
          </a:prstGeom>
          <a:noFill/>
          <a:ln>
            <a:noFill/>
          </a:ln>
        </p:spPr>
      </p:pic>
      <p:pic>
        <p:nvPicPr>
          <p:cNvPr id="25" name="Google Shape;25;p29"/>
          <p:cNvPicPr preferRelativeResize="0"/>
          <p:nvPr/>
        </p:nvPicPr>
        <p:blipFill rotWithShape="1">
          <a:blip r:embed="rId2">
            <a:alphaModFix/>
          </a:blip>
          <a:srcRect b="0" l="0" r="0" t="0"/>
          <a:stretch/>
        </p:blipFill>
        <p:spPr>
          <a:xfrm>
            <a:off x="10260914" y="6404379"/>
            <a:ext cx="1267288" cy="368735"/>
          </a:xfrm>
          <a:prstGeom prst="rect">
            <a:avLst/>
          </a:prstGeom>
          <a:noFill/>
          <a:ln>
            <a:noFill/>
          </a:ln>
        </p:spPr>
      </p:pic>
      <p:sp>
        <p:nvSpPr>
          <p:cNvPr id="26" name="Google Shape;26;p29"/>
          <p:cNvSpPr/>
          <p:nvPr/>
        </p:nvSpPr>
        <p:spPr>
          <a:xfrm flipH="1" rot="-5400000">
            <a:off x="8957587" y="-680357"/>
            <a:ext cx="2562223" cy="3884848"/>
          </a:xfrm>
          <a:prstGeom prst="triangle">
            <a:avLst>
              <a:gd fmla="val 0" name="adj"/>
            </a:avLst>
          </a:prstGeom>
          <a:blipFill rotWithShape="0">
            <a:blip r:embed="rId3">
              <a:alphaModFix/>
            </a:blip>
            <a:tile algn="ctr" flip="none" tx="762000" sx="100000" ty="0" sy="10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7" name="Google Shape;27;p29"/>
          <p:cNvPicPr preferRelativeResize="0"/>
          <p:nvPr/>
        </p:nvPicPr>
        <p:blipFill rotWithShape="1">
          <a:blip r:embed="rId4">
            <a:alphaModFix/>
          </a:blip>
          <a:srcRect b="0" l="0" r="0" t="0"/>
          <a:stretch/>
        </p:blipFill>
        <p:spPr>
          <a:xfrm>
            <a:off x="10342459" y="6329169"/>
            <a:ext cx="1262009" cy="367200"/>
          </a:xfrm>
          <a:prstGeom prst="rect">
            <a:avLst/>
          </a:prstGeom>
          <a:noFill/>
          <a:ln>
            <a:noFill/>
          </a:ln>
        </p:spPr>
      </p:pic>
      <p:sp>
        <p:nvSpPr>
          <p:cNvPr id="28" name="Google Shape;28;p29"/>
          <p:cNvSpPr txBox="1"/>
          <p:nvPr>
            <p:ph idx="4" type="body"/>
          </p:nvPr>
        </p:nvSpPr>
        <p:spPr>
          <a:xfrm>
            <a:off x="300211" y="2097681"/>
            <a:ext cx="10815464" cy="3299167"/>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30200" lvl="1" marL="914400" marR="0" rtl="0" algn="l">
              <a:lnSpc>
                <a:spcPct val="90000"/>
              </a:lnSpc>
              <a:spcBef>
                <a:spcPts val="500"/>
              </a:spcBef>
              <a:spcAft>
                <a:spcPts val="0"/>
              </a:spcAft>
              <a:buClr>
                <a:schemeClr val="dk1"/>
              </a:buClr>
              <a:buSzPts val="1600"/>
              <a:buFont typeface="Courier New"/>
              <a:buChar char="o"/>
              <a:defRPr b="0" i="0" sz="1600" u="none" cap="none" strike="noStrike">
                <a:solidFill>
                  <a:schemeClr val="dk1"/>
                </a:solidFill>
                <a:latin typeface="Calibri"/>
                <a:ea typeface="Calibri"/>
                <a:cs typeface="Calibri"/>
                <a:sym typeface="Calibri"/>
              </a:defRPr>
            </a:lvl2pPr>
            <a:lvl3pPr indent="-317500" lvl="2" marL="1371600" marR="0" rtl="0" algn="l">
              <a:lnSpc>
                <a:spcPct val="90000"/>
              </a:lnSpc>
              <a:spcBef>
                <a:spcPts val="500"/>
              </a:spcBef>
              <a:spcAft>
                <a:spcPts val="0"/>
              </a:spcAft>
              <a:buClr>
                <a:schemeClr val="dk1"/>
              </a:buClr>
              <a:buSzPts val="1400"/>
              <a:buFont typeface="Noto Sans Symbols"/>
              <a:buChar char="▪"/>
              <a:defRPr b="0" i="0" sz="14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p:cSld name="Section divider">
    <p:spTree>
      <p:nvGrpSpPr>
        <p:cNvPr id="29" name="Shape 29"/>
        <p:cNvGrpSpPr/>
        <p:nvPr/>
      </p:nvGrpSpPr>
      <p:grpSpPr>
        <a:xfrm>
          <a:off x="0" y="0"/>
          <a:ext cx="0" cy="0"/>
          <a:chOff x="0" y="0"/>
          <a:chExt cx="0" cy="0"/>
        </a:xfrm>
      </p:grpSpPr>
      <p:sp>
        <p:nvSpPr>
          <p:cNvPr id="30" name="Google Shape;30;p30"/>
          <p:cNvSpPr/>
          <p:nvPr/>
        </p:nvSpPr>
        <p:spPr>
          <a:xfrm>
            <a:off x="-19050" y="-9525"/>
            <a:ext cx="9420225" cy="6867525"/>
          </a:xfrm>
          <a:custGeom>
            <a:rect b="b" l="l" r="r" t="t"/>
            <a:pathLst>
              <a:path extrusionOk="0" h="6896100" w="8905875">
                <a:moveTo>
                  <a:pt x="9525" y="0"/>
                </a:moveTo>
                <a:lnTo>
                  <a:pt x="4724400" y="0"/>
                </a:lnTo>
                <a:lnTo>
                  <a:pt x="8905875" y="6896100"/>
                </a:lnTo>
                <a:lnTo>
                  <a:pt x="0" y="6896100"/>
                </a:lnTo>
                <a:lnTo>
                  <a:pt x="9525" y="0"/>
                </a:lnTo>
                <a:close/>
              </a:path>
            </a:pathLst>
          </a:custGeom>
          <a:solidFill>
            <a:srgbClr val="006DAE"/>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1" name="Google Shape;31;p30"/>
          <p:cNvPicPr preferRelativeResize="0"/>
          <p:nvPr/>
        </p:nvPicPr>
        <p:blipFill rotWithShape="1">
          <a:blip r:embed="rId2">
            <a:alphaModFix/>
          </a:blip>
          <a:srcRect b="0" l="0" r="0" t="0"/>
          <a:stretch/>
        </p:blipFill>
        <p:spPr>
          <a:xfrm>
            <a:off x="10552867" y="6397304"/>
            <a:ext cx="1267288" cy="368735"/>
          </a:xfrm>
          <a:prstGeom prst="rect">
            <a:avLst/>
          </a:prstGeom>
          <a:noFill/>
          <a:ln>
            <a:noFill/>
          </a:ln>
        </p:spPr>
      </p:pic>
      <p:sp>
        <p:nvSpPr>
          <p:cNvPr id="32" name="Google Shape;32;p30"/>
          <p:cNvSpPr txBox="1"/>
          <p:nvPr>
            <p:ph idx="1" type="body"/>
          </p:nvPr>
        </p:nvSpPr>
        <p:spPr>
          <a:xfrm>
            <a:off x="138368" y="1741593"/>
            <a:ext cx="5757606" cy="3435594"/>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1000"/>
              </a:spcBef>
              <a:spcAft>
                <a:spcPts val="0"/>
              </a:spcAft>
              <a:buClr>
                <a:schemeClr val="lt1"/>
              </a:buClr>
              <a:buSzPts val="4400"/>
              <a:buFont typeface="Arial"/>
              <a:buNone/>
              <a:defRPr b="1" i="0" sz="4400" u="none" cap="none" strike="noStrike">
                <a:solidFill>
                  <a:schemeClr val="lt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33" name="Google Shape;33;p30"/>
          <p:cNvPicPr preferRelativeResize="0"/>
          <p:nvPr/>
        </p:nvPicPr>
        <p:blipFill rotWithShape="1">
          <a:blip r:embed="rId2">
            <a:alphaModFix/>
          </a:blip>
          <a:srcRect b="0" l="0" r="0" t="0"/>
          <a:stretch/>
        </p:blipFill>
        <p:spPr>
          <a:xfrm>
            <a:off x="10705267" y="6373900"/>
            <a:ext cx="1267288" cy="368735"/>
          </a:xfrm>
          <a:prstGeom prst="rect">
            <a:avLst/>
          </a:prstGeom>
          <a:noFill/>
          <a:ln>
            <a:noFill/>
          </a:ln>
        </p:spPr>
      </p:pic>
      <p:pic>
        <p:nvPicPr>
          <p:cNvPr id="34" name="Google Shape;34;p30"/>
          <p:cNvPicPr preferRelativeResize="0"/>
          <p:nvPr/>
        </p:nvPicPr>
        <p:blipFill rotWithShape="1">
          <a:blip r:embed="rId3">
            <a:alphaModFix/>
          </a:blip>
          <a:srcRect b="0" l="0" r="0" t="0"/>
          <a:stretch/>
        </p:blipFill>
        <p:spPr>
          <a:xfrm>
            <a:off x="10662921" y="6319350"/>
            <a:ext cx="1262009" cy="367200"/>
          </a:xfrm>
          <a:prstGeom prst="rect">
            <a:avLst/>
          </a:prstGeom>
          <a:noFill/>
          <a:ln>
            <a:noFill/>
          </a:ln>
        </p:spPr>
      </p:pic>
      <p:pic>
        <p:nvPicPr>
          <p:cNvPr id="35" name="Google Shape;35;p30"/>
          <p:cNvPicPr preferRelativeResize="0"/>
          <p:nvPr>
            <p:ph idx="2" type="pic"/>
          </p:nvPr>
        </p:nvPicPr>
        <p:blipFill/>
        <p:spPr>
          <a:xfrm>
            <a:off x="6091492" y="1733018"/>
            <a:ext cx="5438775" cy="3435350"/>
          </a:xfrm>
          <a:prstGeom prst="rect">
            <a:avLst/>
          </a:prstGeom>
          <a:blipFill rotWithShape="1">
            <a:blip r:embed="rId4">
              <a:alphaModFix/>
            </a:blip>
            <a:tile algn="l" flip="none" tx="0" sx="100000" ty="0" sy="100000"/>
          </a:blip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image option 2">
  <p:cSld name="Title slide_image option 2">
    <p:spTree>
      <p:nvGrpSpPr>
        <p:cNvPr id="36" name="Shape 36"/>
        <p:cNvGrpSpPr/>
        <p:nvPr/>
      </p:nvGrpSpPr>
      <p:grpSpPr>
        <a:xfrm>
          <a:off x="0" y="0"/>
          <a:ext cx="0" cy="0"/>
          <a:chOff x="0" y="0"/>
          <a:chExt cx="0" cy="0"/>
        </a:xfrm>
      </p:grpSpPr>
      <p:sp>
        <p:nvSpPr>
          <p:cNvPr id="37" name="Google Shape;37;p31"/>
          <p:cNvSpPr txBox="1"/>
          <p:nvPr>
            <p:ph idx="1" type="body"/>
          </p:nvPr>
        </p:nvSpPr>
        <p:spPr>
          <a:xfrm>
            <a:off x="379112" y="2765699"/>
            <a:ext cx="6012163" cy="67812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31"/>
          <p:cNvSpPr txBox="1"/>
          <p:nvPr>
            <p:ph idx="2" type="body"/>
          </p:nvPr>
        </p:nvSpPr>
        <p:spPr>
          <a:xfrm>
            <a:off x="370485" y="4463086"/>
            <a:ext cx="5649316" cy="409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 name="Google Shape;39;p31"/>
          <p:cNvSpPr txBox="1"/>
          <p:nvPr>
            <p:ph idx="3" type="body"/>
          </p:nvPr>
        </p:nvSpPr>
        <p:spPr>
          <a:xfrm>
            <a:off x="378808" y="1959605"/>
            <a:ext cx="6012467" cy="118023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CAB"/>
              </a:buClr>
              <a:buSzPts val="4500"/>
              <a:buFont typeface="Arial"/>
              <a:buNone/>
              <a:defRPr b="1" i="0" sz="4500" u="none" cap="none" strike="noStrike">
                <a:solidFill>
                  <a:srgbClr val="006CAB"/>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 name="Google Shape;40;p31"/>
          <p:cNvSpPr txBox="1"/>
          <p:nvPr>
            <p:ph idx="4" type="body"/>
          </p:nvPr>
        </p:nvSpPr>
        <p:spPr>
          <a:xfrm>
            <a:off x="370183" y="4872811"/>
            <a:ext cx="5649617" cy="409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1" name="Google Shape;41;p31"/>
          <p:cNvPicPr preferRelativeResize="0"/>
          <p:nvPr/>
        </p:nvPicPr>
        <p:blipFill rotWithShape="1">
          <a:blip r:embed="rId2">
            <a:alphaModFix/>
          </a:blip>
          <a:srcRect b="0" l="0" r="0" t="0"/>
          <a:stretch/>
        </p:blipFill>
        <p:spPr>
          <a:xfrm>
            <a:off x="501668" y="440724"/>
            <a:ext cx="2270107" cy="660521"/>
          </a:xfrm>
          <a:prstGeom prst="rect">
            <a:avLst/>
          </a:prstGeom>
          <a:noFill/>
          <a:ln>
            <a:noFill/>
          </a:ln>
        </p:spPr>
      </p:pic>
      <p:pic>
        <p:nvPicPr>
          <p:cNvPr id="42" name="Google Shape;42;p31"/>
          <p:cNvPicPr preferRelativeResize="0"/>
          <p:nvPr/>
        </p:nvPicPr>
        <p:blipFill rotWithShape="1">
          <a:blip r:embed="rId3">
            <a:alphaModFix/>
          </a:blip>
          <a:srcRect b="6369" l="0" r="64120" t="0"/>
          <a:stretch/>
        </p:blipFill>
        <p:spPr>
          <a:xfrm>
            <a:off x="8610064" y="0"/>
            <a:ext cx="3014138" cy="686646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image option 3">
  <p:cSld name="Title slide_image option 3">
    <p:spTree>
      <p:nvGrpSpPr>
        <p:cNvPr id="43" name="Shape 43"/>
        <p:cNvGrpSpPr/>
        <p:nvPr/>
      </p:nvGrpSpPr>
      <p:grpSpPr>
        <a:xfrm>
          <a:off x="0" y="0"/>
          <a:ext cx="0" cy="0"/>
          <a:chOff x="0" y="0"/>
          <a:chExt cx="0" cy="0"/>
        </a:xfrm>
      </p:grpSpPr>
      <p:sp>
        <p:nvSpPr>
          <p:cNvPr id="44" name="Google Shape;44;p32"/>
          <p:cNvSpPr txBox="1"/>
          <p:nvPr>
            <p:ph idx="1" type="body"/>
          </p:nvPr>
        </p:nvSpPr>
        <p:spPr>
          <a:xfrm>
            <a:off x="379112" y="2765699"/>
            <a:ext cx="6012163" cy="67812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 name="Google Shape;45;p32"/>
          <p:cNvSpPr txBox="1"/>
          <p:nvPr>
            <p:ph idx="2" type="body"/>
          </p:nvPr>
        </p:nvSpPr>
        <p:spPr>
          <a:xfrm>
            <a:off x="370485" y="4463086"/>
            <a:ext cx="5649316" cy="409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 name="Google Shape;46;p32"/>
          <p:cNvSpPr txBox="1"/>
          <p:nvPr>
            <p:ph idx="3" type="body"/>
          </p:nvPr>
        </p:nvSpPr>
        <p:spPr>
          <a:xfrm>
            <a:off x="378808" y="1959605"/>
            <a:ext cx="6012467" cy="118023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CAB"/>
              </a:buClr>
              <a:buSzPts val="4500"/>
              <a:buFont typeface="Arial"/>
              <a:buNone/>
              <a:defRPr b="1" i="0" sz="4500" u="none" cap="none" strike="noStrike">
                <a:solidFill>
                  <a:srgbClr val="006CAB"/>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7" name="Google Shape;47;p32"/>
          <p:cNvSpPr txBox="1"/>
          <p:nvPr>
            <p:ph idx="4" type="body"/>
          </p:nvPr>
        </p:nvSpPr>
        <p:spPr>
          <a:xfrm>
            <a:off x="370183" y="4872811"/>
            <a:ext cx="5649617" cy="409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8" name="Google Shape;48;p32"/>
          <p:cNvPicPr preferRelativeResize="0"/>
          <p:nvPr/>
        </p:nvPicPr>
        <p:blipFill rotWithShape="1">
          <a:blip r:embed="rId2">
            <a:alphaModFix/>
          </a:blip>
          <a:srcRect b="0" l="0" r="0" t="0"/>
          <a:stretch/>
        </p:blipFill>
        <p:spPr>
          <a:xfrm>
            <a:off x="501668" y="440724"/>
            <a:ext cx="2270107" cy="660521"/>
          </a:xfrm>
          <a:prstGeom prst="rect">
            <a:avLst/>
          </a:prstGeom>
          <a:noFill/>
          <a:ln>
            <a:noFill/>
          </a:ln>
        </p:spPr>
      </p:pic>
      <p:pic>
        <p:nvPicPr>
          <p:cNvPr id="49" name="Google Shape;49;p32"/>
          <p:cNvPicPr preferRelativeResize="0"/>
          <p:nvPr/>
        </p:nvPicPr>
        <p:blipFill rotWithShape="1">
          <a:blip r:embed="rId3">
            <a:alphaModFix/>
          </a:blip>
          <a:srcRect b="6466" l="0" r="64112" t="0"/>
          <a:stretch/>
        </p:blipFill>
        <p:spPr>
          <a:xfrm>
            <a:off x="8618530" y="0"/>
            <a:ext cx="3014139"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image option 4">
  <p:cSld name="Title slide_image option 4">
    <p:spTree>
      <p:nvGrpSpPr>
        <p:cNvPr id="50" name="Shape 50"/>
        <p:cNvGrpSpPr/>
        <p:nvPr/>
      </p:nvGrpSpPr>
      <p:grpSpPr>
        <a:xfrm>
          <a:off x="0" y="0"/>
          <a:ext cx="0" cy="0"/>
          <a:chOff x="0" y="0"/>
          <a:chExt cx="0" cy="0"/>
        </a:xfrm>
      </p:grpSpPr>
      <p:sp>
        <p:nvSpPr>
          <p:cNvPr id="51" name="Google Shape;51;p33"/>
          <p:cNvSpPr txBox="1"/>
          <p:nvPr>
            <p:ph idx="1" type="body"/>
          </p:nvPr>
        </p:nvSpPr>
        <p:spPr>
          <a:xfrm>
            <a:off x="379112" y="2765699"/>
            <a:ext cx="6012163" cy="67812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2" name="Google Shape;52;p33"/>
          <p:cNvSpPr txBox="1"/>
          <p:nvPr>
            <p:ph idx="2" type="body"/>
          </p:nvPr>
        </p:nvSpPr>
        <p:spPr>
          <a:xfrm>
            <a:off x="370485" y="4463086"/>
            <a:ext cx="5649316" cy="409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 name="Google Shape;53;p33"/>
          <p:cNvSpPr txBox="1"/>
          <p:nvPr>
            <p:ph idx="3" type="body"/>
          </p:nvPr>
        </p:nvSpPr>
        <p:spPr>
          <a:xfrm>
            <a:off x="378808" y="1959605"/>
            <a:ext cx="6012467" cy="118023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CAB"/>
              </a:buClr>
              <a:buSzPts val="4500"/>
              <a:buFont typeface="Arial"/>
              <a:buNone/>
              <a:defRPr b="1" i="0" sz="4500" u="none" cap="none" strike="noStrike">
                <a:solidFill>
                  <a:srgbClr val="006CAB"/>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 name="Google Shape;54;p33"/>
          <p:cNvSpPr txBox="1"/>
          <p:nvPr>
            <p:ph idx="4" type="body"/>
          </p:nvPr>
        </p:nvSpPr>
        <p:spPr>
          <a:xfrm>
            <a:off x="370183" y="4872811"/>
            <a:ext cx="5649617" cy="409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55" name="Google Shape;55;p33"/>
          <p:cNvPicPr preferRelativeResize="0"/>
          <p:nvPr/>
        </p:nvPicPr>
        <p:blipFill rotWithShape="1">
          <a:blip r:embed="rId2">
            <a:alphaModFix/>
          </a:blip>
          <a:srcRect b="0" l="0" r="0" t="0"/>
          <a:stretch/>
        </p:blipFill>
        <p:spPr>
          <a:xfrm>
            <a:off x="501668" y="440724"/>
            <a:ext cx="2270107" cy="660521"/>
          </a:xfrm>
          <a:prstGeom prst="rect">
            <a:avLst/>
          </a:prstGeom>
          <a:noFill/>
          <a:ln>
            <a:noFill/>
          </a:ln>
        </p:spPr>
      </p:pic>
      <p:sp>
        <p:nvSpPr>
          <p:cNvPr id="56" name="Google Shape;56;p33"/>
          <p:cNvSpPr/>
          <p:nvPr/>
        </p:nvSpPr>
        <p:spPr>
          <a:xfrm>
            <a:off x="8652398" y="2502"/>
            <a:ext cx="2926807" cy="6882646"/>
          </a:xfrm>
          <a:custGeom>
            <a:rect b="b" l="l" r="r" t="t"/>
            <a:pathLst>
              <a:path extrusionOk="0" h="7007189" w="2979769">
                <a:moveTo>
                  <a:pt x="7969" y="6531"/>
                </a:moveTo>
                <a:cubicBezTo>
                  <a:pt x="10513" y="2334264"/>
                  <a:pt x="-2206" y="4669628"/>
                  <a:pt x="338" y="6997361"/>
                </a:cubicBezTo>
                <a:lnTo>
                  <a:pt x="804803" y="7004990"/>
                </a:lnTo>
                <a:lnTo>
                  <a:pt x="804803" y="3997234"/>
                </a:lnTo>
                <a:lnTo>
                  <a:pt x="1074790" y="6999558"/>
                </a:lnTo>
                <a:lnTo>
                  <a:pt x="1947803" y="7007189"/>
                </a:lnTo>
                <a:lnTo>
                  <a:pt x="2176403" y="4023360"/>
                </a:lnTo>
                <a:cubicBezTo>
                  <a:pt x="2178866" y="5016122"/>
                  <a:pt x="2181330" y="6008884"/>
                  <a:pt x="2183793" y="7001646"/>
                </a:cubicBezTo>
                <a:lnTo>
                  <a:pt x="2969759" y="6999737"/>
                </a:lnTo>
                <a:cubicBezTo>
                  <a:pt x="2973096" y="4674122"/>
                  <a:pt x="2976432" y="2325615"/>
                  <a:pt x="2979769" y="0"/>
                </a:cubicBezTo>
                <a:lnTo>
                  <a:pt x="1699609" y="0"/>
                </a:lnTo>
                <a:lnTo>
                  <a:pt x="1497135" y="2331720"/>
                </a:lnTo>
                <a:lnTo>
                  <a:pt x="1301192" y="6531"/>
                </a:lnTo>
                <a:lnTo>
                  <a:pt x="7969" y="6531"/>
                </a:lnTo>
                <a:close/>
              </a:path>
            </a:pathLst>
          </a:custGeom>
          <a:blipFill rotWithShape="1">
            <a:blip r:embed="rId3">
              <a:alphaModFix/>
            </a:blip>
            <a:stretch>
              <a:fillRect b="-556" l="-2459" r="-31876" t="177"/>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py with subheadings_grey">
  <p:cSld name="Copy with subheadings_grey">
    <p:spTree>
      <p:nvGrpSpPr>
        <p:cNvPr id="57" name="Shape 57"/>
        <p:cNvGrpSpPr/>
        <p:nvPr/>
      </p:nvGrpSpPr>
      <p:grpSpPr>
        <a:xfrm>
          <a:off x="0" y="0"/>
          <a:ext cx="0" cy="0"/>
          <a:chOff x="0" y="0"/>
          <a:chExt cx="0" cy="0"/>
        </a:xfrm>
      </p:grpSpPr>
      <p:sp>
        <p:nvSpPr>
          <p:cNvPr id="58" name="Google Shape;58;p34"/>
          <p:cNvSpPr/>
          <p:nvPr/>
        </p:nvSpPr>
        <p:spPr>
          <a:xfrm>
            <a:off x="9253537" y="0"/>
            <a:ext cx="2947172" cy="6853646"/>
          </a:xfrm>
          <a:custGeom>
            <a:rect b="b" l="l" r="r" t="t"/>
            <a:pathLst>
              <a:path extrusionOk="0" h="6853646" w="3772445">
                <a:moveTo>
                  <a:pt x="0" y="0"/>
                </a:moveTo>
                <a:lnTo>
                  <a:pt x="19050" y="69669"/>
                </a:lnTo>
                <a:lnTo>
                  <a:pt x="1482090" y="6853646"/>
                </a:lnTo>
                <a:lnTo>
                  <a:pt x="3763736" y="6844937"/>
                </a:lnTo>
                <a:lnTo>
                  <a:pt x="3772445" y="0"/>
                </a:lnTo>
                <a:lnTo>
                  <a:pt x="0" y="0"/>
                </a:lnTo>
                <a:close/>
              </a:path>
            </a:pathLst>
          </a:custGeom>
          <a:solidFill>
            <a:srgbClr val="D2D2D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 name="Google Shape;59;p34"/>
          <p:cNvSpPr txBox="1"/>
          <p:nvPr>
            <p:ph idx="1" type="body"/>
          </p:nvPr>
        </p:nvSpPr>
        <p:spPr>
          <a:xfrm>
            <a:off x="306060" y="978761"/>
            <a:ext cx="7451725" cy="4664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 name="Google Shape;60;p34"/>
          <p:cNvSpPr txBox="1"/>
          <p:nvPr>
            <p:ph idx="2" type="body"/>
          </p:nvPr>
        </p:nvSpPr>
        <p:spPr>
          <a:xfrm>
            <a:off x="306060" y="326309"/>
            <a:ext cx="7452026" cy="73695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4200"/>
              <a:buFont typeface="Arial"/>
              <a:buNone/>
              <a:defRPr b="1" i="0" sz="42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 name="Google Shape;61;p34"/>
          <p:cNvSpPr txBox="1"/>
          <p:nvPr>
            <p:ph idx="3" type="body"/>
          </p:nvPr>
        </p:nvSpPr>
        <p:spPr>
          <a:xfrm>
            <a:off x="306060" y="1729723"/>
            <a:ext cx="7451725"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 name="Google Shape;62;p34"/>
          <p:cNvSpPr txBox="1"/>
          <p:nvPr>
            <p:ph idx="4" type="body"/>
          </p:nvPr>
        </p:nvSpPr>
        <p:spPr>
          <a:xfrm>
            <a:off x="300211" y="4111606"/>
            <a:ext cx="7451725"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 name="Google Shape;63;p34"/>
          <p:cNvSpPr txBox="1"/>
          <p:nvPr>
            <p:ph idx="5" type="body"/>
          </p:nvPr>
        </p:nvSpPr>
        <p:spPr>
          <a:xfrm>
            <a:off x="294362" y="4513254"/>
            <a:ext cx="7451725" cy="172943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30200" lvl="1" marL="914400" marR="0" rtl="0" algn="l">
              <a:lnSpc>
                <a:spcPct val="90000"/>
              </a:lnSpc>
              <a:spcBef>
                <a:spcPts val="500"/>
              </a:spcBef>
              <a:spcAft>
                <a:spcPts val="0"/>
              </a:spcAft>
              <a:buClr>
                <a:schemeClr val="dk1"/>
              </a:buClr>
              <a:buSzPts val="1600"/>
              <a:buFont typeface="Courier New"/>
              <a:buChar char="o"/>
              <a:defRPr b="0" i="0" sz="1600" u="none" cap="none" strike="noStrike">
                <a:solidFill>
                  <a:schemeClr val="dk1"/>
                </a:solidFill>
                <a:latin typeface="Arial"/>
                <a:ea typeface="Arial"/>
                <a:cs typeface="Arial"/>
                <a:sym typeface="Arial"/>
              </a:defRPr>
            </a:lvl2pPr>
            <a:lvl3pPr indent="-317500" lvl="2" marL="1371600" marR="0" rtl="0" algn="l">
              <a:lnSpc>
                <a:spcPct val="90000"/>
              </a:lnSpc>
              <a:spcBef>
                <a:spcPts val="50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64" name="Google Shape;64;p34"/>
          <p:cNvPicPr preferRelativeResize="0"/>
          <p:nvPr/>
        </p:nvPicPr>
        <p:blipFill rotWithShape="1">
          <a:blip r:embed="rId2">
            <a:alphaModFix/>
          </a:blip>
          <a:srcRect b="0" l="0" r="0" t="0"/>
          <a:stretch/>
        </p:blipFill>
        <p:spPr>
          <a:xfrm>
            <a:off x="10596246" y="6319350"/>
            <a:ext cx="1262009" cy="367200"/>
          </a:xfrm>
          <a:prstGeom prst="rect">
            <a:avLst/>
          </a:prstGeom>
          <a:noFill/>
          <a:ln>
            <a:noFill/>
          </a:ln>
        </p:spPr>
      </p:pic>
      <p:sp>
        <p:nvSpPr>
          <p:cNvPr id="65" name="Google Shape;65;p34"/>
          <p:cNvSpPr txBox="1"/>
          <p:nvPr>
            <p:ph idx="6" type="body"/>
          </p:nvPr>
        </p:nvSpPr>
        <p:spPr>
          <a:xfrm>
            <a:off x="306361" y="2131370"/>
            <a:ext cx="7451725" cy="172943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30200" lvl="1" marL="914400" marR="0" rtl="0" algn="l">
              <a:lnSpc>
                <a:spcPct val="90000"/>
              </a:lnSpc>
              <a:spcBef>
                <a:spcPts val="500"/>
              </a:spcBef>
              <a:spcAft>
                <a:spcPts val="0"/>
              </a:spcAft>
              <a:buClr>
                <a:schemeClr val="dk1"/>
              </a:buClr>
              <a:buSzPts val="1600"/>
              <a:buFont typeface="Courier New"/>
              <a:buChar char="o"/>
              <a:defRPr b="0" i="0" sz="1600" u="none" cap="none" strike="noStrike">
                <a:solidFill>
                  <a:schemeClr val="dk1"/>
                </a:solidFill>
                <a:latin typeface="Arial"/>
                <a:ea typeface="Arial"/>
                <a:cs typeface="Arial"/>
                <a:sym typeface="Arial"/>
              </a:defRPr>
            </a:lvl2pPr>
            <a:lvl3pPr indent="-317500" lvl="2" marL="1371600" marR="0" rtl="0" algn="l">
              <a:lnSpc>
                <a:spcPct val="90000"/>
              </a:lnSpc>
              <a:spcBef>
                <a:spcPts val="50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py with subheadings_blue">
  <p:cSld name="Copy with subheadings_blue">
    <p:spTree>
      <p:nvGrpSpPr>
        <p:cNvPr id="66" name="Shape 66"/>
        <p:cNvGrpSpPr/>
        <p:nvPr/>
      </p:nvGrpSpPr>
      <p:grpSpPr>
        <a:xfrm>
          <a:off x="0" y="0"/>
          <a:ext cx="0" cy="0"/>
          <a:chOff x="0" y="0"/>
          <a:chExt cx="0" cy="0"/>
        </a:xfrm>
      </p:grpSpPr>
      <p:sp>
        <p:nvSpPr>
          <p:cNvPr id="67" name="Google Shape;67;p35"/>
          <p:cNvSpPr/>
          <p:nvPr/>
        </p:nvSpPr>
        <p:spPr>
          <a:xfrm>
            <a:off x="9253537" y="0"/>
            <a:ext cx="2947172" cy="6853646"/>
          </a:xfrm>
          <a:custGeom>
            <a:rect b="b" l="l" r="r" t="t"/>
            <a:pathLst>
              <a:path extrusionOk="0" h="6853646" w="3772445">
                <a:moveTo>
                  <a:pt x="0" y="0"/>
                </a:moveTo>
                <a:lnTo>
                  <a:pt x="19050" y="69669"/>
                </a:lnTo>
                <a:lnTo>
                  <a:pt x="1482090" y="6853646"/>
                </a:lnTo>
                <a:lnTo>
                  <a:pt x="3763736" y="6844937"/>
                </a:lnTo>
                <a:lnTo>
                  <a:pt x="3772445" y="0"/>
                </a:lnTo>
                <a:lnTo>
                  <a:pt x="0" y="0"/>
                </a:lnTo>
                <a:close/>
              </a:path>
            </a:pathLst>
          </a:custGeom>
          <a:solidFill>
            <a:srgbClr val="006DA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 name="Google Shape;68;p35"/>
          <p:cNvSpPr txBox="1"/>
          <p:nvPr>
            <p:ph idx="1" type="body"/>
          </p:nvPr>
        </p:nvSpPr>
        <p:spPr>
          <a:xfrm>
            <a:off x="306060" y="978761"/>
            <a:ext cx="7451725" cy="4664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 name="Google Shape;69;p35"/>
          <p:cNvSpPr txBox="1"/>
          <p:nvPr>
            <p:ph idx="2" type="body"/>
          </p:nvPr>
        </p:nvSpPr>
        <p:spPr>
          <a:xfrm>
            <a:off x="306060" y="326309"/>
            <a:ext cx="7452026" cy="73695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4200"/>
              <a:buFont typeface="Arial"/>
              <a:buNone/>
              <a:defRPr b="1" i="0" sz="42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70" name="Google Shape;70;p35"/>
          <p:cNvPicPr preferRelativeResize="0"/>
          <p:nvPr/>
        </p:nvPicPr>
        <p:blipFill rotWithShape="1">
          <a:blip r:embed="rId2">
            <a:alphaModFix/>
          </a:blip>
          <a:srcRect b="0" l="0" r="0" t="0"/>
          <a:stretch/>
        </p:blipFill>
        <p:spPr>
          <a:xfrm>
            <a:off x="10590967" y="6298367"/>
            <a:ext cx="1267288" cy="368735"/>
          </a:xfrm>
          <a:prstGeom prst="rect">
            <a:avLst/>
          </a:prstGeom>
          <a:noFill/>
          <a:ln>
            <a:noFill/>
          </a:ln>
        </p:spPr>
      </p:pic>
      <p:sp>
        <p:nvSpPr>
          <p:cNvPr id="71" name="Google Shape;71;p35"/>
          <p:cNvSpPr txBox="1"/>
          <p:nvPr>
            <p:ph idx="3" type="body"/>
          </p:nvPr>
        </p:nvSpPr>
        <p:spPr>
          <a:xfrm>
            <a:off x="306060" y="1729723"/>
            <a:ext cx="7451725"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 name="Google Shape;72;p35"/>
          <p:cNvSpPr txBox="1"/>
          <p:nvPr>
            <p:ph idx="4" type="body"/>
          </p:nvPr>
        </p:nvSpPr>
        <p:spPr>
          <a:xfrm>
            <a:off x="300211" y="4111606"/>
            <a:ext cx="7451725"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Google Shape;73;p35"/>
          <p:cNvSpPr txBox="1"/>
          <p:nvPr>
            <p:ph idx="5" type="body"/>
          </p:nvPr>
        </p:nvSpPr>
        <p:spPr>
          <a:xfrm>
            <a:off x="294362" y="4513254"/>
            <a:ext cx="7451725" cy="172943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30200" lvl="1" marL="914400" marR="0" rtl="0" algn="l">
              <a:lnSpc>
                <a:spcPct val="90000"/>
              </a:lnSpc>
              <a:spcBef>
                <a:spcPts val="500"/>
              </a:spcBef>
              <a:spcAft>
                <a:spcPts val="0"/>
              </a:spcAft>
              <a:buClr>
                <a:schemeClr val="dk1"/>
              </a:buClr>
              <a:buSzPts val="1600"/>
              <a:buFont typeface="Courier New"/>
              <a:buChar char="o"/>
              <a:defRPr b="0" i="0" sz="1600" u="none" cap="none" strike="noStrike">
                <a:solidFill>
                  <a:schemeClr val="dk1"/>
                </a:solidFill>
                <a:latin typeface="Arial"/>
                <a:ea typeface="Arial"/>
                <a:cs typeface="Arial"/>
                <a:sym typeface="Arial"/>
              </a:defRPr>
            </a:lvl2pPr>
            <a:lvl3pPr indent="-317500" lvl="2" marL="1371600" marR="0" rtl="0" algn="l">
              <a:lnSpc>
                <a:spcPct val="90000"/>
              </a:lnSpc>
              <a:spcBef>
                <a:spcPts val="50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 name="Google Shape;74;p35"/>
          <p:cNvSpPr txBox="1"/>
          <p:nvPr>
            <p:ph idx="6" type="body"/>
          </p:nvPr>
        </p:nvSpPr>
        <p:spPr>
          <a:xfrm>
            <a:off x="306361" y="2131370"/>
            <a:ext cx="7451725" cy="172943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30200" lvl="1" marL="914400" marR="0" rtl="0" algn="l">
              <a:lnSpc>
                <a:spcPct val="90000"/>
              </a:lnSpc>
              <a:spcBef>
                <a:spcPts val="500"/>
              </a:spcBef>
              <a:spcAft>
                <a:spcPts val="0"/>
              </a:spcAft>
              <a:buClr>
                <a:schemeClr val="dk1"/>
              </a:buClr>
              <a:buSzPts val="1600"/>
              <a:buFont typeface="Courier New"/>
              <a:buChar char="o"/>
              <a:defRPr b="0" i="0" sz="1600" u="none" cap="none" strike="noStrike">
                <a:solidFill>
                  <a:schemeClr val="dk1"/>
                </a:solidFill>
                <a:latin typeface="Arial"/>
                <a:ea typeface="Arial"/>
                <a:cs typeface="Arial"/>
                <a:sym typeface="Arial"/>
              </a:defRPr>
            </a:lvl2pPr>
            <a:lvl3pPr indent="-317500" lvl="2" marL="1371600" marR="0" rtl="0" algn="l">
              <a:lnSpc>
                <a:spcPct val="90000"/>
              </a:lnSpc>
              <a:spcBef>
                <a:spcPts val="50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list with texture">
  <p:cSld name="Bulleted list with texture">
    <p:spTree>
      <p:nvGrpSpPr>
        <p:cNvPr id="75" name="Shape 75"/>
        <p:cNvGrpSpPr/>
        <p:nvPr/>
      </p:nvGrpSpPr>
      <p:grpSpPr>
        <a:xfrm>
          <a:off x="0" y="0"/>
          <a:ext cx="0" cy="0"/>
          <a:chOff x="0" y="0"/>
          <a:chExt cx="0" cy="0"/>
        </a:xfrm>
      </p:grpSpPr>
      <p:pic>
        <p:nvPicPr>
          <p:cNvPr id="76" name="Google Shape;76;p36"/>
          <p:cNvPicPr preferRelativeResize="0"/>
          <p:nvPr/>
        </p:nvPicPr>
        <p:blipFill rotWithShape="1">
          <a:blip r:embed="rId2">
            <a:alphaModFix/>
          </a:blip>
          <a:srcRect b="0" l="0" r="0" t="0"/>
          <a:stretch/>
        </p:blipFill>
        <p:spPr>
          <a:xfrm>
            <a:off x="10552867" y="6397304"/>
            <a:ext cx="1267288" cy="368735"/>
          </a:xfrm>
          <a:prstGeom prst="rect">
            <a:avLst/>
          </a:prstGeom>
          <a:noFill/>
          <a:ln>
            <a:noFill/>
          </a:ln>
        </p:spPr>
      </p:pic>
      <p:sp>
        <p:nvSpPr>
          <p:cNvPr id="77" name="Google Shape;77;p36"/>
          <p:cNvSpPr/>
          <p:nvPr/>
        </p:nvSpPr>
        <p:spPr>
          <a:xfrm>
            <a:off x="219075" y="85725"/>
            <a:ext cx="2771775" cy="1162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 name="Google Shape;78;p36"/>
          <p:cNvSpPr txBox="1"/>
          <p:nvPr>
            <p:ph idx="1" type="body"/>
          </p:nvPr>
        </p:nvSpPr>
        <p:spPr>
          <a:xfrm>
            <a:off x="306060" y="978761"/>
            <a:ext cx="7451725" cy="4664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 name="Google Shape;79;p36"/>
          <p:cNvSpPr txBox="1"/>
          <p:nvPr>
            <p:ph idx="2" type="body"/>
          </p:nvPr>
        </p:nvSpPr>
        <p:spPr>
          <a:xfrm>
            <a:off x="306060" y="326309"/>
            <a:ext cx="7452026" cy="73695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4200"/>
              <a:buFont typeface="Arial"/>
              <a:buNone/>
              <a:defRPr b="1" i="0" sz="42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 name="Google Shape;80;p36"/>
          <p:cNvSpPr txBox="1"/>
          <p:nvPr>
            <p:ph idx="3" type="body"/>
          </p:nvPr>
        </p:nvSpPr>
        <p:spPr>
          <a:xfrm>
            <a:off x="306060" y="1729723"/>
            <a:ext cx="7451725"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Google Shape;81;p36"/>
          <p:cNvSpPr txBox="1"/>
          <p:nvPr>
            <p:ph idx="4" type="body"/>
          </p:nvPr>
        </p:nvSpPr>
        <p:spPr>
          <a:xfrm>
            <a:off x="300211" y="2131371"/>
            <a:ext cx="7451725" cy="172943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30200" lvl="1" marL="914400" marR="0" rtl="0" algn="l">
              <a:lnSpc>
                <a:spcPct val="90000"/>
              </a:lnSpc>
              <a:spcBef>
                <a:spcPts val="500"/>
              </a:spcBef>
              <a:spcAft>
                <a:spcPts val="0"/>
              </a:spcAft>
              <a:buClr>
                <a:schemeClr val="dk1"/>
              </a:buClr>
              <a:buSzPts val="1600"/>
              <a:buFont typeface="Courier New"/>
              <a:buChar char="o"/>
              <a:defRPr b="0" i="0" sz="1600" u="none" cap="none" strike="noStrike">
                <a:solidFill>
                  <a:schemeClr val="dk1"/>
                </a:solidFill>
                <a:latin typeface="Calibri"/>
                <a:ea typeface="Calibri"/>
                <a:cs typeface="Calibri"/>
                <a:sym typeface="Calibri"/>
              </a:defRPr>
            </a:lvl2pPr>
            <a:lvl3pPr indent="-317500" lvl="2" marL="1371600" marR="0" rtl="0" algn="l">
              <a:lnSpc>
                <a:spcPct val="90000"/>
              </a:lnSpc>
              <a:spcBef>
                <a:spcPts val="500"/>
              </a:spcBef>
              <a:spcAft>
                <a:spcPts val="0"/>
              </a:spcAft>
              <a:buClr>
                <a:schemeClr val="dk1"/>
              </a:buClr>
              <a:buSzPts val="1400"/>
              <a:buFont typeface="Noto Sans Symbols"/>
              <a:buChar char="▪"/>
              <a:defRPr b="0" i="0" sz="14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 name="Google Shape;82;p36"/>
          <p:cNvSpPr txBox="1"/>
          <p:nvPr>
            <p:ph idx="5" type="body"/>
          </p:nvPr>
        </p:nvSpPr>
        <p:spPr>
          <a:xfrm>
            <a:off x="300211" y="4111606"/>
            <a:ext cx="7451725"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p36"/>
          <p:cNvSpPr txBox="1"/>
          <p:nvPr>
            <p:ph idx="6" type="body"/>
          </p:nvPr>
        </p:nvSpPr>
        <p:spPr>
          <a:xfrm>
            <a:off x="294362" y="4513254"/>
            <a:ext cx="7451725" cy="172943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30200" lvl="1" marL="914400" marR="0" rtl="0" algn="l">
              <a:lnSpc>
                <a:spcPct val="90000"/>
              </a:lnSpc>
              <a:spcBef>
                <a:spcPts val="500"/>
              </a:spcBef>
              <a:spcAft>
                <a:spcPts val="0"/>
              </a:spcAft>
              <a:buClr>
                <a:schemeClr val="dk1"/>
              </a:buClr>
              <a:buSzPts val="1600"/>
              <a:buFont typeface="Courier New"/>
              <a:buChar char="o"/>
              <a:defRPr b="0" i="0" sz="1600" u="none" cap="none" strike="noStrike">
                <a:solidFill>
                  <a:schemeClr val="dk1"/>
                </a:solidFill>
                <a:latin typeface="Calibri"/>
                <a:ea typeface="Calibri"/>
                <a:cs typeface="Calibri"/>
                <a:sym typeface="Calibri"/>
              </a:defRPr>
            </a:lvl2pPr>
            <a:lvl3pPr indent="-317500" lvl="2" marL="1371600" marR="0" rtl="0" algn="l">
              <a:lnSpc>
                <a:spcPct val="90000"/>
              </a:lnSpc>
              <a:spcBef>
                <a:spcPts val="500"/>
              </a:spcBef>
              <a:spcAft>
                <a:spcPts val="0"/>
              </a:spcAft>
              <a:buClr>
                <a:schemeClr val="dk1"/>
              </a:buClr>
              <a:buSzPts val="1400"/>
              <a:buFont typeface="Noto Sans Symbols"/>
              <a:buChar char="▪"/>
              <a:defRPr b="0" i="0" sz="14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 name="Google Shape;84;p36"/>
          <p:cNvSpPr/>
          <p:nvPr/>
        </p:nvSpPr>
        <p:spPr>
          <a:xfrm>
            <a:off x="9253537" y="0"/>
            <a:ext cx="2947172" cy="6853646"/>
          </a:xfrm>
          <a:custGeom>
            <a:rect b="b" l="l" r="r" t="t"/>
            <a:pathLst>
              <a:path extrusionOk="0" h="6853646" w="3772445">
                <a:moveTo>
                  <a:pt x="0" y="0"/>
                </a:moveTo>
                <a:lnTo>
                  <a:pt x="19050" y="69669"/>
                </a:lnTo>
                <a:lnTo>
                  <a:pt x="1482090" y="6853646"/>
                </a:lnTo>
                <a:lnTo>
                  <a:pt x="3763736" y="6844937"/>
                </a:lnTo>
                <a:lnTo>
                  <a:pt x="3772445" y="0"/>
                </a:lnTo>
                <a:lnTo>
                  <a:pt x="0" y="0"/>
                </a:lnTo>
                <a:close/>
              </a:path>
            </a:pathLst>
          </a:custGeom>
          <a:blipFill rotWithShape="1">
            <a:blip r:embed="rId3">
              <a:alphaModFix/>
            </a:blip>
            <a:tile algn="ctr" flip="none" tx="1270000" sx="80000" ty="0" sy="8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5" name="Google Shape;85;p36"/>
          <p:cNvPicPr preferRelativeResize="0"/>
          <p:nvPr/>
        </p:nvPicPr>
        <p:blipFill rotWithShape="1">
          <a:blip r:embed="rId2">
            <a:alphaModFix/>
          </a:blip>
          <a:srcRect b="0" l="0" r="0" t="0"/>
          <a:stretch/>
        </p:blipFill>
        <p:spPr>
          <a:xfrm>
            <a:off x="10590967" y="6298367"/>
            <a:ext cx="1267288" cy="36873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5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15.png"/><Relationship Id="rId5"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8.png"/><Relationship Id="rId7"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agedcare.royalcommission.gov.au/sites/default/files/2019-12/background-paper-3.pdf" TargetMode="External"/><Relationship Id="rId4" Type="http://schemas.openxmlformats.org/officeDocument/2006/relationships/hyperlink" Target="https://www.health.nsw.gov.au/mentalhealth/resources/Publications/assessment-mgmt-people-bpsd-2022.pdf" TargetMode="External"/><Relationship Id="rId9" Type="http://schemas.openxmlformats.org/officeDocument/2006/relationships/hyperlink" Target="https://www.dementia.com.au/who-we-help/dementia-healthcare-professionals?hsCtaTracking=c0d1774a-0ac3-4c51-ade3-7370dee3ce26%7C5fd0cceb-a3e2-40d7-a516-d4845624ccef" TargetMode="External"/><Relationship Id="rId5" Type="http://schemas.openxmlformats.org/officeDocument/2006/relationships/hyperlink" Target="https://www.dementia.com.au/resource-hub/behaviour-management-a-guide-to-good-practice" TargetMode="External"/><Relationship Id="rId6" Type="http://schemas.openxmlformats.org/officeDocument/2006/relationships/hyperlink" Target="https://www.agedcarequality.gov.au/resources/psychotropic-medications-used-australia-information-aged-care" TargetMode="External"/><Relationship Id="rId7" Type="http://schemas.openxmlformats.org/officeDocument/2006/relationships/hyperlink" Target="https://agedcare.royalcommission.gov.au/publications/interim-report" TargetMode="External"/><Relationship Id="rId8" Type="http://schemas.openxmlformats.org/officeDocument/2006/relationships/hyperlink" Target="https://www.nhs.uk/mental-health/talking-therapies-medicine-treatments/medicines-and-psychiatry/antidepressants/overview/"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21.png"/><Relationship Id="rId6"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3.jp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
          <p:cNvSpPr txBox="1"/>
          <p:nvPr>
            <p:ph idx="1" type="body"/>
          </p:nvPr>
        </p:nvSpPr>
        <p:spPr>
          <a:xfrm>
            <a:off x="379112" y="4720281"/>
            <a:ext cx="6012163" cy="924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AU"/>
              <a:t>Education Activity</a:t>
            </a:r>
            <a:endParaRPr/>
          </a:p>
        </p:txBody>
      </p:sp>
      <p:sp>
        <p:nvSpPr>
          <p:cNvPr id="138" name="Google Shape;138;p1"/>
          <p:cNvSpPr txBox="1"/>
          <p:nvPr>
            <p:ph idx="3" type="body"/>
          </p:nvPr>
        </p:nvSpPr>
        <p:spPr>
          <a:xfrm>
            <a:off x="378808" y="1959605"/>
            <a:ext cx="7492446" cy="25726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CAB"/>
              </a:buClr>
              <a:buSzPts val="4500"/>
              <a:buNone/>
            </a:pPr>
            <a:r>
              <a:rPr lang="en-AU"/>
              <a:t>Appropriate use of antidepressant medications for changed behaviours in people living with dementia</a:t>
            </a:r>
            <a:endParaRPr/>
          </a:p>
        </p:txBody>
      </p:sp>
      <p:sp>
        <p:nvSpPr>
          <p:cNvPr id="139" name="Google Shape;139;p1"/>
          <p:cNvSpPr txBox="1"/>
          <p:nvPr>
            <p:ph idx="4" type="body"/>
          </p:nvPr>
        </p:nvSpPr>
        <p:spPr>
          <a:xfrm>
            <a:off x="378808" y="6054606"/>
            <a:ext cx="5649617" cy="4097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n-AU"/>
              <a:t>Centre for Medicine Use and Safety (CMUS)</a:t>
            </a:r>
            <a:endParaRPr/>
          </a:p>
        </p:txBody>
      </p:sp>
      <p:sp>
        <p:nvSpPr>
          <p:cNvPr id="140" name="Google Shape;140;p1"/>
          <p:cNvSpPr txBox="1"/>
          <p:nvPr>
            <p:ph idx="2" type="body"/>
          </p:nvPr>
        </p:nvSpPr>
        <p:spPr>
          <a:xfrm>
            <a:off x="370485" y="4463086"/>
            <a:ext cx="5649316" cy="4097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0"/>
          <p:cNvSpPr txBox="1"/>
          <p:nvPr>
            <p:ph idx="2" type="body"/>
          </p:nvPr>
        </p:nvSpPr>
        <p:spPr>
          <a:xfrm>
            <a:off x="306060" y="326309"/>
            <a:ext cx="7452026" cy="7369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What is an antidepressant?</a:t>
            </a:r>
            <a:endParaRPr/>
          </a:p>
          <a:p>
            <a:pPr indent="0" lvl="0" marL="0" rtl="0" algn="l">
              <a:lnSpc>
                <a:spcPct val="90000"/>
              </a:lnSpc>
              <a:spcBef>
                <a:spcPts val="1000"/>
              </a:spcBef>
              <a:spcAft>
                <a:spcPts val="0"/>
              </a:spcAft>
              <a:buClr>
                <a:schemeClr val="dk1"/>
              </a:buClr>
              <a:buSzPts val="4200"/>
              <a:buNone/>
            </a:pPr>
            <a:r>
              <a:t/>
            </a:r>
            <a:endParaRPr/>
          </a:p>
        </p:txBody>
      </p:sp>
      <p:sp>
        <p:nvSpPr>
          <p:cNvPr id="221" name="Google Shape;221;p10"/>
          <p:cNvSpPr txBox="1"/>
          <p:nvPr>
            <p:ph idx="4" type="body"/>
          </p:nvPr>
        </p:nvSpPr>
        <p:spPr>
          <a:xfrm>
            <a:off x="300211" y="1600200"/>
            <a:ext cx="10815464" cy="4905481"/>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000"/>
              <a:buFont typeface="Arial"/>
              <a:buChar char="•"/>
            </a:pPr>
            <a:r>
              <a:rPr lang="en-AU"/>
              <a:t>An antidepressant is a class of medication that can be used for:</a:t>
            </a:r>
            <a:r>
              <a:rPr baseline="30000" lang="en-AU"/>
              <a:t>4,6</a:t>
            </a:r>
            <a:r>
              <a:rPr lang="en-AU"/>
              <a:t> </a:t>
            </a:r>
            <a:endParaRPr/>
          </a:p>
          <a:p>
            <a:pPr indent="-228600" lvl="1" marL="685800" rtl="0" algn="l">
              <a:lnSpc>
                <a:spcPct val="90000"/>
              </a:lnSpc>
              <a:spcBef>
                <a:spcPts val="500"/>
              </a:spcBef>
              <a:spcAft>
                <a:spcPts val="0"/>
              </a:spcAft>
              <a:buClr>
                <a:schemeClr val="dk1"/>
              </a:buClr>
              <a:buSzPts val="2000"/>
              <a:buChar char="o"/>
            </a:pPr>
            <a:r>
              <a:rPr lang="en-AU" sz="2000">
                <a:latin typeface="Arial"/>
                <a:ea typeface="Arial"/>
                <a:cs typeface="Arial"/>
                <a:sym typeface="Arial"/>
              </a:rPr>
              <a:t>symptoms of depression</a:t>
            </a:r>
            <a:endParaRPr/>
          </a:p>
          <a:p>
            <a:pPr indent="-228600" lvl="1" marL="685800" rtl="0" algn="l">
              <a:lnSpc>
                <a:spcPct val="90000"/>
              </a:lnSpc>
              <a:spcBef>
                <a:spcPts val="500"/>
              </a:spcBef>
              <a:spcAft>
                <a:spcPts val="0"/>
              </a:spcAft>
              <a:buClr>
                <a:schemeClr val="dk1"/>
              </a:buClr>
              <a:buSzPts val="2000"/>
              <a:buChar char="o"/>
            </a:pPr>
            <a:r>
              <a:rPr lang="en-AU" sz="2000">
                <a:latin typeface="Arial"/>
                <a:ea typeface="Arial"/>
                <a:cs typeface="Arial"/>
                <a:sym typeface="Arial"/>
              </a:rPr>
              <a:t>anxiety disorders</a:t>
            </a:r>
            <a:endParaRPr/>
          </a:p>
          <a:p>
            <a:pPr indent="-228600" lvl="1" marL="685800" rtl="0" algn="l">
              <a:lnSpc>
                <a:spcPct val="90000"/>
              </a:lnSpc>
              <a:spcBef>
                <a:spcPts val="500"/>
              </a:spcBef>
              <a:spcAft>
                <a:spcPts val="0"/>
              </a:spcAft>
              <a:buClr>
                <a:schemeClr val="dk1"/>
              </a:buClr>
              <a:buSzPts val="2000"/>
              <a:buChar char="o"/>
            </a:pPr>
            <a:r>
              <a:rPr lang="en-AU" sz="2000">
                <a:latin typeface="Arial"/>
                <a:ea typeface="Arial"/>
                <a:cs typeface="Arial"/>
                <a:sym typeface="Arial"/>
              </a:rPr>
              <a:t>obsessive compulsive disorder </a:t>
            </a:r>
            <a:endParaRPr/>
          </a:p>
          <a:p>
            <a:pPr indent="0" lvl="0" marL="0" rtl="0" algn="l">
              <a:lnSpc>
                <a:spcPct val="90000"/>
              </a:lnSpc>
              <a:spcBef>
                <a:spcPts val="1000"/>
              </a:spcBef>
              <a:spcAft>
                <a:spcPts val="0"/>
              </a:spcAft>
              <a:buClr>
                <a:schemeClr val="dk1"/>
              </a:buClr>
              <a:buSzPts val="2000"/>
              <a:buNone/>
            </a:pPr>
            <a:r>
              <a:t/>
            </a:r>
            <a:endParaRPr/>
          </a:p>
          <a:p>
            <a:pPr indent="-342900" lvl="0" marL="342900" rtl="0" algn="l">
              <a:lnSpc>
                <a:spcPct val="90000"/>
              </a:lnSpc>
              <a:spcBef>
                <a:spcPts val="1000"/>
              </a:spcBef>
              <a:spcAft>
                <a:spcPts val="0"/>
              </a:spcAft>
              <a:buClr>
                <a:schemeClr val="dk1"/>
              </a:buClr>
              <a:buSzPts val="2000"/>
              <a:buFont typeface="Arial"/>
              <a:buChar char="•"/>
            </a:pPr>
            <a:r>
              <a:rPr lang="en-AU"/>
              <a:t>Some examples of antidepressants include citalopram, escitalopram, mirtazapine and sertraline</a:t>
            </a:r>
            <a:endParaRPr baseline="30000"/>
          </a:p>
          <a:p>
            <a:pPr indent="-215900" lvl="0" marL="342900" rtl="0" algn="l">
              <a:lnSpc>
                <a:spcPct val="90000"/>
              </a:lnSpc>
              <a:spcBef>
                <a:spcPts val="1000"/>
              </a:spcBef>
              <a:spcAft>
                <a:spcPts val="0"/>
              </a:spcAft>
              <a:buClr>
                <a:schemeClr val="dk1"/>
              </a:buClr>
              <a:buSzPts val="2000"/>
              <a:buFont typeface="Arial"/>
              <a:buNone/>
            </a:pPr>
            <a:r>
              <a:t/>
            </a:r>
            <a:endParaRPr baseline="30000"/>
          </a:p>
          <a:p>
            <a:pPr indent="-342900" lvl="0" marL="342900" rtl="0" algn="l">
              <a:lnSpc>
                <a:spcPct val="90000"/>
              </a:lnSpc>
              <a:spcBef>
                <a:spcPts val="1000"/>
              </a:spcBef>
              <a:spcAft>
                <a:spcPts val="0"/>
              </a:spcAft>
              <a:buClr>
                <a:schemeClr val="dk1"/>
              </a:buClr>
              <a:buSzPts val="2000"/>
              <a:buFont typeface="Arial"/>
              <a:buChar char="•"/>
            </a:pPr>
            <a:r>
              <a:rPr lang="en-AU"/>
              <a:t>Sometimes antidepressants are prescribed to people living with dementia and changed behaviours</a:t>
            </a:r>
            <a:endParaRPr/>
          </a:p>
          <a:p>
            <a:pPr indent="-279400" lvl="0" marL="342900" rtl="0" algn="l">
              <a:lnSpc>
                <a:spcPct val="90000"/>
              </a:lnSpc>
              <a:spcBef>
                <a:spcPts val="1000"/>
              </a:spcBef>
              <a:spcAft>
                <a:spcPts val="0"/>
              </a:spcAft>
              <a:buClr>
                <a:schemeClr val="dk1"/>
              </a:buClr>
              <a:buSzPts val="1000"/>
              <a:buFont typeface="Arial"/>
              <a:buNone/>
            </a:pPr>
            <a:r>
              <a:t/>
            </a:r>
            <a:endParaRPr sz="1000"/>
          </a:p>
          <a:p>
            <a:pPr indent="-342900" lvl="0" marL="342900" rtl="0" algn="l">
              <a:lnSpc>
                <a:spcPct val="90000"/>
              </a:lnSpc>
              <a:spcBef>
                <a:spcPts val="1000"/>
              </a:spcBef>
              <a:spcAft>
                <a:spcPts val="0"/>
              </a:spcAft>
              <a:buClr>
                <a:schemeClr val="dk1"/>
              </a:buClr>
              <a:buSzPts val="2000"/>
              <a:buFont typeface="Arial"/>
              <a:buChar char="•"/>
            </a:pPr>
            <a:r>
              <a:rPr lang="en-AU"/>
              <a:t>One Australian study</a:t>
            </a:r>
            <a:r>
              <a:rPr baseline="30000" lang="en-AU"/>
              <a:t>7</a:t>
            </a:r>
            <a:r>
              <a:rPr lang="en-AU"/>
              <a:t> reported 37% of residents are dispensed an antidepressant within three months of admission to residential aged care, with higher rates of antidepressant use among residents living with dementia </a:t>
            </a:r>
            <a:endParaRPr baseline="30000"/>
          </a:p>
          <a:p>
            <a:pPr indent="0" lvl="0" marL="0" rtl="0" algn="l">
              <a:lnSpc>
                <a:spcPct val="90000"/>
              </a:lnSpc>
              <a:spcBef>
                <a:spcPts val="1000"/>
              </a:spcBef>
              <a:spcAft>
                <a:spcPts val="0"/>
              </a:spcAft>
              <a:buClr>
                <a:schemeClr val="dk1"/>
              </a:buClr>
              <a:buSzPts val="2000"/>
              <a:buNone/>
            </a:pPr>
            <a:r>
              <a:t/>
            </a:r>
            <a:endParaRPr baseline="30000"/>
          </a:p>
          <a:p>
            <a:pPr indent="0" lvl="0" marL="0" rtl="0" algn="l">
              <a:lnSpc>
                <a:spcPct val="90000"/>
              </a:lnSpc>
              <a:spcBef>
                <a:spcPts val="1000"/>
              </a:spcBef>
              <a:spcAft>
                <a:spcPts val="0"/>
              </a:spcAft>
              <a:buClr>
                <a:schemeClr val="dk1"/>
              </a:buClr>
              <a:buSzPts val="2000"/>
              <a:buNone/>
            </a:pPr>
            <a:r>
              <a:t/>
            </a:r>
            <a:endParaRPr/>
          </a:p>
        </p:txBody>
      </p:sp>
      <p:pic>
        <p:nvPicPr>
          <p:cNvPr id="222" name="Google Shape;222;p10"/>
          <p:cNvPicPr preferRelativeResize="0"/>
          <p:nvPr/>
        </p:nvPicPr>
        <p:blipFill rotWithShape="1">
          <a:blip r:embed="rId3">
            <a:alphaModFix/>
          </a:blip>
          <a:srcRect b="10460" l="0" r="0" t="14069"/>
          <a:stretch/>
        </p:blipFill>
        <p:spPr>
          <a:xfrm>
            <a:off x="9006095" y="1711987"/>
            <a:ext cx="1733550" cy="154559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1"/>
          <p:cNvSpPr txBox="1"/>
          <p:nvPr>
            <p:ph idx="2" type="body"/>
          </p:nvPr>
        </p:nvSpPr>
        <p:spPr>
          <a:xfrm>
            <a:off x="306060" y="326309"/>
            <a:ext cx="8411220" cy="7369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Multiple choice question</a:t>
            </a:r>
            <a:endParaRPr/>
          </a:p>
          <a:p>
            <a:pPr indent="0" lvl="0" marL="0" rtl="0" algn="l">
              <a:lnSpc>
                <a:spcPct val="90000"/>
              </a:lnSpc>
              <a:spcBef>
                <a:spcPts val="1000"/>
              </a:spcBef>
              <a:spcAft>
                <a:spcPts val="0"/>
              </a:spcAft>
              <a:buClr>
                <a:schemeClr val="dk1"/>
              </a:buClr>
              <a:buSzPts val="4200"/>
              <a:buNone/>
            </a:pPr>
            <a:r>
              <a:t/>
            </a:r>
            <a:endParaRPr/>
          </a:p>
        </p:txBody>
      </p:sp>
      <p:sp>
        <p:nvSpPr>
          <p:cNvPr id="229" name="Google Shape;229;p11"/>
          <p:cNvSpPr txBox="1"/>
          <p:nvPr>
            <p:ph idx="4" type="body"/>
          </p:nvPr>
        </p:nvSpPr>
        <p:spPr>
          <a:xfrm>
            <a:off x="102860" y="1461577"/>
            <a:ext cx="11235700" cy="508499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b="1" lang="en-AU"/>
              <a:t>When should antidepressants be considered for sleep disturbances in people living with dementia? Select the </a:t>
            </a:r>
            <a:r>
              <a:rPr b="1" lang="en-AU" u="sng"/>
              <a:t>most correct </a:t>
            </a:r>
            <a:r>
              <a:rPr b="1" lang="en-AU"/>
              <a:t>answer:</a:t>
            </a:r>
            <a:endParaRPr/>
          </a:p>
          <a:p>
            <a:pPr indent="0" lvl="0" marL="0" rtl="0" algn="l">
              <a:lnSpc>
                <a:spcPct val="90000"/>
              </a:lnSpc>
              <a:spcBef>
                <a:spcPts val="1000"/>
              </a:spcBef>
              <a:spcAft>
                <a:spcPts val="0"/>
              </a:spcAft>
              <a:buClr>
                <a:schemeClr val="dk1"/>
              </a:buClr>
              <a:buSzPts val="1500"/>
              <a:buNone/>
            </a:pPr>
            <a:r>
              <a:t/>
            </a:r>
            <a:endParaRPr sz="1500"/>
          </a:p>
          <a:p>
            <a:pPr indent="-457200" lvl="1" marL="800100" rtl="0" algn="l">
              <a:lnSpc>
                <a:spcPct val="100000"/>
              </a:lnSpc>
              <a:spcBef>
                <a:spcPts val="500"/>
              </a:spcBef>
              <a:spcAft>
                <a:spcPts val="0"/>
              </a:spcAft>
              <a:buClr>
                <a:schemeClr val="dk1"/>
              </a:buClr>
              <a:buSzPts val="2000"/>
              <a:buFont typeface="Calibri"/>
              <a:buAutoNum type="alphaLcPeriod"/>
            </a:pPr>
            <a:r>
              <a:rPr lang="en-AU" sz="2000">
                <a:latin typeface="Arial"/>
                <a:ea typeface="Arial"/>
                <a:cs typeface="Arial"/>
                <a:sym typeface="Arial"/>
              </a:rPr>
              <a:t>When a person becomes a resident in residential aged care</a:t>
            </a:r>
            <a:endParaRPr/>
          </a:p>
          <a:p>
            <a:pPr indent="-361950" lvl="1" marL="800100" rtl="0" algn="l">
              <a:lnSpc>
                <a:spcPct val="100000"/>
              </a:lnSpc>
              <a:spcBef>
                <a:spcPts val="500"/>
              </a:spcBef>
              <a:spcAft>
                <a:spcPts val="0"/>
              </a:spcAft>
              <a:buClr>
                <a:schemeClr val="dk1"/>
              </a:buClr>
              <a:buSzPts val="1500"/>
              <a:buFont typeface="Calibri"/>
              <a:buNone/>
            </a:pPr>
            <a:r>
              <a:t/>
            </a:r>
            <a:endParaRPr sz="1500">
              <a:latin typeface="Arial"/>
              <a:ea typeface="Arial"/>
              <a:cs typeface="Arial"/>
              <a:sym typeface="Arial"/>
            </a:endParaRPr>
          </a:p>
          <a:p>
            <a:pPr indent="-457200" lvl="1" marL="800100" rtl="0" algn="l">
              <a:lnSpc>
                <a:spcPct val="100000"/>
              </a:lnSpc>
              <a:spcBef>
                <a:spcPts val="500"/>
              </a:spcBef>
              <a:spcAft>
                <a:spcPts val="0"/>
              </a:spcAft>
              <a:buClr>
                <a:schemeClr val="dk1"/>
              </a:buClr>
              <a:buSzPts val="2000"/>
              <a:buFont typeface="Calibri"/>
              <a:buAutoNum type="alphaLcPeriod"/>
            </a:pPr>
            <a:r>
              <a:rPr lang="en-AU" sz="2000">
                <a:latin typeface="Arial"/>
                <a:ea typeface="Arial"/>
                <a:cs typeface="Arial"/>
                <a:sym typeface="Arial"/>
              </a:rPr>
              <a:t>When a person is experiencing sleep disturbances</a:t>
            </a:r>
            <a:endParaRPr/>
          </a:p>
          <a:p>
            <a:pPr indent="-361950" lvl="1" marL="800100" rtl="0" algn="l">
              <a:lnSpc>
                <a:spcPct val="100000"/>
              </a:lnSpc>
              <a:spcBef>
                <a:spcPts val="500"/>
              </a:spcBef>
              <a:spcAft>
                <a:spcPts val="0"/>
              </a:spcAft>
              <a:buClr>
                <a:schemeClr val="dk1"/>
              </a:buClr>
              <a:buSzPts val="1500"/>
              <a:buFont typeface="Calibri"/>
              <a:buNone/>
            </a:pPr>
            <a:r>
              <a:t/>
            </a:r>
            <a:endParaRPr sz="1500">
              <a:latin typeface="Arial"/>
              <a:ea typeface="Arial"/>
              <a:cs typeface="Arial"/>
              <a:sym typeface="Arial"/>
            </a:endParaRPr>
          </a:p>
          <a:p>
            <a:pPr indent="-457200" lvl="1" marL="800100" rtl="0" algn="l">
              <a:lnSpc>
                <a:spcPct val="100000"/>
              </a:lnSpc>
              <a:spcBef>
                <a:spcPts val="500"/>
              </a:spcBef>
              <a:spcAft>
                <a:spcPts val="0"/>
              </a:spcAft>
              <a:buClr>
                <a:schemeClr val="dk1"/>
              </a:buClr>
              <a:buSzPts val="2000"/>
              <a:buFont typeface="Calibri"/>
              <a:buAutoNum type="alphaLcPeriod"/>
            </a:pPr>
            <a:r>
              <a:rPr lang="en-AU" sz="2000">
                <a:latin typeface="Arial"/>
                <a:ea typeface="Arial"/>
                <a:cs typeface="Arial"/>
                <a:sym typeface="Arial"/>
              </a:rPr>
              <a:t>When a person is experiencing new depressive symptoms and is NOT experiencing suicidal ideation (e.g. a person is thinking or planning to take their own life) and/or at risk of self-harm (e.g. a person who is </a:t>
            </a:r>
            <a:r>
              <a:rPr lang="en-AU" sz="2000">
                <a:solidFill>
                  <a:srgbClr val="222222"/>
                </a:solidFill>
                <a:latin typeface="Arial"/>
                <a:ea typeface="Arial"/>
                <a:cs typeface="Arial"/>
                <a:sym typeface="Arial"/>
              </a:rPr>
              <a:t>deliberately causing pain or damage to their own body)</a:t>
            </a:r>
            <a:endParaRPr sz="2000">
              <a:latin typeface="Arial"/>
              <a:ea typeface="Arial"/>
              <a:cs typeface="Arial"/>
              <a:sym typeface="Arial"/>
            </a:endParaRPr>
          </a:p>
          <a:p>
            <a:pPr indent="-361950" lvl="1" marL="800100" rtl="0" algn="l">
              <a:lnSpc>
                <a:spcPct val="100000"/>
              </a:lnSpc>
              <a:spcBef>
                <a:spcPts val="500"/>
              </a:spcBef>
              <a:spcAft>
                <a:spcPts val="0"/>
              </a:spcAft>
              <a:buClr>
                <a:schemeClr val="dk1"/>
              </a:buClr>
              <a:buSzPts val="1500"/>
              <a:buFont typeface="Calibri"/>
              <a:buNone/>
            </a:pPr>
            <a:r>
              <a:t/>
            </a:r>
            <a:endParaRPr sz="1500">
              <a:latin typeface="Arial"/>
              <a:ea typeface="Arial"/>
              <a:cs typeface="Arial"/>
              <a:sym typeface="Arial"/>
            </a:endParaRPr>
          </a:p>
          <a:p>
            <a:pPr indent="-457200" lvl="1" marL="800100" rtl="0" algn="l">
              <a:lnSpc>
                <a:spcPct val="100000"/>
              </a:lnSpc>
              <a:spcBef>
                <a:spcPts val="500"/>
              </a:spcBef>
              <a:spcAft>
                <a:spcPts val="0"/>
              </a:spcAft>
              <a:buClr>
                <a:schemeClr val="dk1"/>
              </a:buClr>
              <a:buSzPts val="2000"/>
              <a:buFont typeface="Calibri"/>
              <a:buAutoNum type="alphaLcPeriod"/>
            </a:pPr>
            <a:r>
              <a:rPr lang="en-AU" sz="2000">
                <a:latin typeface="Arial"/>
                <a:ea typeface="Arial"/>
                <a:cs typeface="Arial"/>
                <a:sym typeface="Arial"/>
              </a:rPr>
              <a:t>All of the above</a:t>
            </a:r>
            <a:endParaRPr/>
          </a:p>
          <a:p>
            <a:pPr indent="-361950" lvl="1" marL="800100" rtl="0" algn="l">
              <a:lnSpc>
                <a:spcPct val="100000"/>
              </a:lnSpc>
              <a:spcBef>
                <a:spcPts val="500"/>
              </a:spcBef>
              <a:spcAft>
                <a:spcPts val="0"/>
              </a:spcAft>
              <a:buClr>
                <a:schemeClr val="dk1"/>
              </a:buClr>
              <a:buSzPts val="1500"/>
              <a:buFont typeface="Calibri"/>
              <a:buNone/>
            </a:pPr>
            <a:r>
              <a:t/>
            </a:r>
            <a:endParaRPr sz="1500">
              <a:latin typeface="Arial"/>
              <a:ea typeface="Arial"/>
              <a:cs typeface="Arial"/>
              <a:sym typeface="Arial"/>
            </a:endParaRPr>
          </a:p>
          <a:p>
            <a:pPr indent="-457200" lvl="1" marL="800100" rtl="0" algn="l">
              <a:lnSpc>
                <a:spcPct val="100000"/>
              </a:lnSpc>
              <a:spcBef>
                <a:spcPts val="500"/>
              </a:spcBef>
              <a:spcAft>
                <a:spcPts val="0"/>
              </a:spcAft>
              <a:buClr>
                <a:schemeClr val="dk1"/>
              </a:buClr>
              <a:buSzPts val="2000"/>
              <a:buFont typeface="Calibri"/>
              <a:buAutoNum type="alphaLcPeriod"/>
            </a:pPr>
            <a:r>
              <a:rPr lang="en-AU" sz="2000">
                <a:latin typeface="Arial"/>
                <a:ea typeface="Arial"/>
                <a:cs typeface="Arial"/>
                <a:sym typeface="Arial"/>
              </a:rPr>
              <a:t>None of the above</a:t>
            </a:r>
            <a:endParaRPr/>
          </a:p>
          <a:p>
            <a:pPr indent="-215900" lvl="0" marL="342900" rtl="0" algn="l">
              <a:lnSpc>
                <a:spcPct val="90000"/>
              </a:lnSpc>
              <a:spcBef>
                <a:spcPts val="1000"/>
              </a:spcBef>
              <a:spcAft>
                <a:spcPts val="0"/>
              </a:spcAft>
              <a:buClr>
                <a:schemeClr val="dk1"/>
              </a:buClr>
              <a:buSzPts val="2000"/>
              <a:buFont typeface="Arial"/>
              <a:buNone/>
            </a:pPr>
            <a:r>
              <a:t/>
            </a:r>
            <a:endParaRPr b="1"/>
          </a:p>
        </p:txBody>
      </p:sp>
      <p:sp>
        <p:nvSpPr>
          <p:cNvPr id="230" name="Google Shape;230;p11"/>
          <p:cNvSpPr txBox="1"/>
          <p:nvPr/>
        </p:nvSpPr>
        <p:spPr>
          <a:xfrm>
            <a:off x="3806497" y="6039248"/>
            <a:ext cx="3814589" cy="492443"/>
          </a:xfrm>
          <a:prstGeom prst="rect">
            <a:avLst/>
          </a:prstGeom>
          <a:noFill/>
          <a:ln cap="flat" cmpd="sng" w="19050">
            <a:solidFill>
              <a:srgbClr val="006CA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AU" sz="2600">
                <a:solidFill>
                  <a:srgbClr val="006DAE"/>
                </a:solidFill>
                <a:latin typeface="Calibri"/>
                <a:ea typeface="Calibri"/>
                <a:cs typeface="Calibri"/>
                <a:sym typeface="Calibri"/>
              </a:rPr>
              <a:t>Answer: 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2"/>
          <p:cNvSpPr txBox="1"/>
          <p:nvPr>
            <p:ph idx="2" type="body"/>
          </p:nvPr>
        </p:nvSpPr>
        <p:spPr>
          <a:xfrm>
            <a:off x="306060" y="326309"/>
            <a:ext cx="8784152" cy="7369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Multiple choice question - answer</a:t>
            </a:r>
            <a:endParaRPr/>
          </a:p>
        </p:txBody>
      </p:sp>
      <p:sp>
        <p:nvSpPr>
          <p:cNvPr id="237" name="Google Shape;237;p12"/>
          <p:cNvSpPr txBox="1"/>
          <p:nvPr>
            <p:ph idx="3" type="body"/>
          </p:nvPr>
        </p:nvSpPr>
        <p:spPr>
          <a:xfrm>
            <a:off x="306060" y="1491187"/>
            <a:ext cx="10809615" cy="40164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n-AU"/>
              <a:t>Why is option E correct?</a:t>
            </a:r>
            <a:endParaRPr/>
          </a:p>
        </p:txBody>
      </p:sp>
      <p:sp>
        <p:nvSpPr>
          <p:cNvPr id="238" name="Google Shape;238;p12"/>
          <p:cNvSpPr txBox="1"/>
          <p:nvPr>
            <p:ph idx="4" type="body"/>
          </p:nvPr>
        </p:nvSpPr>
        <p:spPr>
          <a:xfrm>
            <a:off x="150158" y="1902320"/>
            <a:ext cx="5534096" cy="4269426"/>
          </a:xfrm>
          <a:prstGeom prst="rect">
            <a:avLst/>
          </a:prstGeom>
          <a:noFill/>
          <a:ln cap="flat" cmpd="sng" w="38100">
            <a:solidFill>
              <a:srgbClr val="00AC3E"/>
            </a:solidFill>
            <a:prstDash val="dash"/>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n-AU">
                <a:latin typeface="Arial"/>
                <a:ea typeface="Arial"/>
                <a:cs typeface="Arial"/>
                <a:sym typeface="Arial"/>
              </a:rPr>
              <a:t>Antidepressants could be considered for people living with dementia who develop:</a:t>
            </a:r>
            <a:endParaRPr sz="1000">
              <a:latin typeface="Arial"/>
              <a:ea typeface="Arial"/>
              <a:cs typeface="Arial"/>
              <a:sym typeface="Arial"/>
            </a:endParaRPr>
          </a:p>
          <a:p>
            <a:pPr indent="0" lvl="1" marL="457200" rtl="0" algn="l">
              <a:lnSpc>
                <a:spcPct val="90000"/>
              </a:lnSpc>
              <a:spcBef>
                <a:spcPts val="500"/>
              </a:spcBef>
              <a:spcAft>
                <a:spcPts val="0"/>
              </a:spcAft>
              <a:buClr>
                <a:schemeClr val="dk1"/>
              </a:buClr>
              <a:buSzPts val="1500"/>
              <a:buNone/>
            </a:pPr>
            <a:r>
              <a:t/>
            </a:r>
            <a:endParaRPr sz="1500">
              <a:solidFill>
                <a:srgbClr val="000000"/>
              </a:solidFill>
              <a:latin typeface="Arial"/>
              <a:ea typeface="Arial"/>
              <a:cs typeface="Arial"/>
              <a:sym typeface="Arial"/>
            </a:endParaRPr>
          </a:p>
          <a:p>
            <a:pPr indent="-228600" lvl="1" marL="685800" rtl="0" algn="l">
              <a:lnSpc>
                <a:spcPct val="90000"/>
              </a:lnSpc>
              <a:spcBef>
                <a:spcPts val="500"/>
              </a:spcBef>
              <a:spcAft>
                <a:spcPts val="0"/>
              </a:spcAft>
              <a:buClr>
                <a:srgbClr val="000000"/>
              </a:buClr>
              <a:buSzPts val="2000"/>
              <a:buFont typeface="Noto Sans Symbols"/>
              <a:buChar char="❑"/>
            </a:pPr>
            <a:r>
              <a:rPr lang="en-AU" sz="2000">
                <a:solidFill>
                  <a:srgbClr val="000000"/>
                </a:solidFill>
                <a:latin typeface="Arial"/>
                <a:ea typeface="Arial"/>
                <a:cs typeface="Arial"/>
                <a:sym typeface="Arial"/>
              </a:rPr>
              <a:t> Moderate major depressive disorder AND who have previously taken an antidepressant that worked, </a:t>
            </a:r>
            <a:r>
              <a:rPr b="1" lang="en-AU" sz="2000">
                <a:solidFill>
                  <a:srgbClr val="000000"/>
                </a:solidFill>
                <a:latin typeface="Arial"/>
                <a:ea typeface="Arial"/>
                <a:cs typeface="Arial"/>
                <a:sym typeface="Arial"/>
              </a:rPr>
              <a:t>or</a:t>
            </a:r>
            <a:endParaRPr/>
          </a:p>
          <a:p>
            <a:pPr indent="-133350" lvl="1" marL="685800" rtl="0" algn="l">
              <a:lnSpc>
                <a:spcPct val="90000"/>
              </a:lnSpc>
              <a:spcBef>
                <a:spcPts val="500"/>
              </a:spcBef>
              <a:spcAft>
                <a:spcPts val="0"/>
              </a:spcAft>
              <a:buClr>
                <a:schemeClr val="dk1"/>
              </a:buClr>
              <a:buSzPts val="1500"/>
              <a:buFont typeface="Noto Sans Symbols"/>
              <a:buNone/>
            </a:pPr>
            <a:r>
              <a:t/>
            </a:r>
            <a:endParaRPr sz="1500">
              <a:latin typeface="Arial"/>
              <a:ea typeface="Arial"/>
              <a:cs typeface="Arial"/>
              <a:sym typeface="Arial"/>
            </a:endParaRPr>
          </a:p>
          <a:p>
            <a:pPr indent="-228600" lvl="1" marL="685800" rtl="0" algn="l">
              <a:lnSpc>
                <a:spcPct val="90000"/>
              </a:lnSpc>
              <a:spcBef>
                <a:spcPts val="500"/>
              </a:spcBef>
              <a:spcAft>
                <a:spcPts val="0"/>
              </a:spcAft>
              <a:buClr>
                <a:srgbClr val="000000"/>
              </a:buClr>
              <a:buSzPts val="2000"/>
              <a:buFont typeface="Noto Sans Symbols"/>
              <a:buChar char="❑"/>
            </a:pPr>
            <a:r>
              <a:rPr lang="en-AU" sz="2000">
                <a:solidFill>
                  <a:srgbClr val="000000"/>
                </a:solidFill>
                <a:latin typeface="Arial"/>
                <a:ea typeface="Arial"/>
                <a:cs typeface="Arial"/>
                <a:sym typeface="Arial"/>
              </a:rPr>
              <a:t> Severe major depressive disorder, </a:t>
            </a:r>
            <a:r>
              <a:rPr b="1" lang="en-AU" sz="2000">
                <a:solidFill>
                  <a:srgbClr val="000000"/>
                </a:solidFill>
                <a:latin typeface="Arial"/>
                <a:ea typeface="Arial"/>
                <a:cs typeface="Arial"/>
                <a:sym typeface="Arial"/>
              </a:rPr>
              <a:t>or</a:t>
            </a:r>
            <a:endParaRPr/>
          </a:p>
          <a:p>
            <a:pPr indent="-133350" lvl="1" marL="685800" rtl="0" algn="l">
              <a:lnSpc>
                <a:spcPct val="90000"/>
              </a:lnSpc>
              <a:spcBef>
                <a:spcPts val="500"/>
              </a:spcBef>
              <a:spcAft>
                <a:spcPts val="0"/>
              </a:spcAft>
              <a:buClr>
                <a:schemeClr val="dk1"/>
              </a:buClr>
              <a:buSzPts val="1500"/>
              <a:buFont typeface="Noto Sans Symbols"/>
              <a:buNone/>
            </a:pPr>
            <a:r>
              <a:t/>
            </a:r>
            <a:endParaRPr sz="1500">
              <a:solidFill>
                <a:srgbClr val="000000"/>
              </a:solidFill>
              <a:latin typeface="Arial"/>
              <a:ea typeface="Arial"/>
              <a:cs typeface="Arial"/>
              <a:sym typeface="Arial"/>
            </a:endParaRPr>
          </a:p>
          <a:p>
            <a:pPr indent="-228600" lvl="1" marL="685800" rtl="0" algn="l">
              <a:lnSpc>
                <a:spcPct val="90000"/>
              </a:lnSpc>
              <a:spcBef>
                <a:spcPts val="500"/>
              </a:spcBef>
              <a:spcAft>
                <a:spcPts val="0"/>
              </a:spcAft>
              <a:buClr>
                <a:schemeClr val="dk1"/>
              </a:buClr>
              <a:buSzPts val="2000"/>
              <a:buFont typeface="Noto Sans Symbols"/>
              <a:buChar char="❑"/>
            </a:pPr>
            <a:r>
              <a:rPr lang="en-AU" sz="2000">
                <a:latin typeface="Arial"/>
                <a:ea typeface="Arial"/>
                <a:cs typeface="Arial"/>
                <a:sym typeface="Arial"/>
              </a:rPr>
              <a:t> Depressive disorder with suicidal ideation and/or risk of self-harm </a:t>
            </a:r>
            <a:endParaRPr/>
          </a:p>
          <a:p>
            <a:pPr indent="-228600" lvl="2" marL="1143000" rtl="0" algn="l">
              <a:lnSpc>
                <a:spcPct val="90000"/>
              </a:lnSpc>
              <a:spcBef>
                <a:spcPts val="500"/>
              </a:spcBef>
              <a:spcAft>
                <a:spcPts val="0"/>
              </a:spcAft>
              <a:buClr>
                <a:schemeClr val="dk1"/>
              </a:buClr>
              <a:buSzPts val="1600"/>
              <a:buChar char="▪"/>
            </a:pPr>
            <a:r>
              <a:rPr lang="en-AU" sz="1600">
                <a:latin typeface="Arial"/>
                <a:ea typeface="Arial"/>
                <a:cs typeface="Arial"/>
                <a:sym typeface="Arial"/>
              </a:rPr>
              <a:t>Self-harm describes a person who is </a:t>
            </a:r>
            <a:r>
              <a:rPr lang="en-AU" sz="1600">
                <a:solidFill>
                  <a:srgbClr val="222222"/>
                </a:solidFill>
                <a:latin typeface="Arial"/>
                <a:ea typeface="Arial"/>
                <a:cs typeface="Arial"/>
                <a:sym typeface="Arial"/>
              </a:rPr>
              <a:t>deliberately causing pain or damage to their own body</a:t>
            </a:r>
            <a:r>
              <a:rPr lang="en-AU" sz="1600">
                <a:latin typeface="Arial"/>
                <a:ea typeface="Arial"/>
                <a:cs typeface="Arial"/>
                <a:sym typeface="Arial"/>
              </a:rPr>
              <a:t> </a:t>
            </a:r>
            <a:endParaRPr/>
          </a:p>
          <a:p>
            <a:pPr indent="0" lvl="1" marL="457200" rtl="0" algn="l">
              <a:lnSpc>
                <a:spcPct val="90000"/>
              </a:lnSpc>
              <a:spcBef>
                <a:spcPts val="500"/>
              </a:spcBef>
              <a:spcAft>
                <a:spcPts val="0"/>
              </a:spcAft>
              <a:buClr>
                <a:schemeClr val="dk1"/>
              </a:buClr>
              <a:buSzPts val="2000"/>
              <a:buNone/>
            </a:pPr>
            <a:r>
              <a:t/>
            </a:r>
            <a:endParaRPr sz="2000">
              <a:latin typeface="Arial"/>
              <a:ea typeface="Arial"/>
              <a:cs typeface="Arial"/>
              <a:sym typeface="Arial"/>
            </a:endParaRPr>
          </a:p>
        </p:txBody>
      </p:sp>
      <p:sp>
        <p:nvSpPr>
          <p:cNvPr id="239" name="Google Shape;239;p12"/>
          <p:cNvSpPr txBox="1"/>
          <p:nvPr/>
        </p:nvSpPr>
        <p:spPr>
          <a:xfrm>
            <a:off x="5968073" y="1902320"/>
            <a:ext cx="5534097" cy="4269426"/>
          </a:xfrm>
          <a:prstGeom prst="rect">
            <a:avLst/>
          </a:prstGeom>
          <a:noFill/>
          <a:ln cap="flat" cmpd="sng" w="38100">
            <a:solidFill>
              <a:srgbClr val="FF0000"/>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0" lang="en-AU" sz="2000">
                <a:solidFill>
                  <a:schemeClr val="dk1"/>
                </a:solidFill>
                <a:latin typeface="Arial"/>
                <a:ea typeface="Arial"/>
                <a:cs typeface="Arial"/>
                <a:sym typeface="Arial"/>
              </a:rPr>
              <a:t>Antidepressants should </a:t>
            </a:r>
            <a:r>
              <a:rPr b="1" lang="en-AU" sz="2000">
                <a:solidFill>
                  <a:schemeClr val="dk1"/>
                </a:solidFill>
                <a:latin typeface="Arial"/>
                <a:ea typeface="Arial"/>
                <a:cs typeface="Arial"/>
                <a:sym typeface="Arial"/>
              </a:rPr>
              <a:t>NOT</a:t>
            </a:r>
            <a:r>
              <a:rPr b="0" lang="en-AU" sz="2000">
                <a:solidFill>
                  <a:schemeClr val="dk1"/>
                </a:solidFill>
                <a:latin typeface="Arial"/>
                <a:ea typeface="Arial"/>
                <a:cs typeface="Arial"/>
                <a:sym typeface="Arial"/>
              </a:rPr>
              <a:t> be considered for people living with dementia who:</a:t>
            </a:r>
            <a:endParaRPr/>
          </a:p>
          <a:p>
            <a:pPr indent="-165100" lvl="1" marL="685800" marR="0" rtl="0" algn="l">
              <a:lnSpc>
                <a:spcPct val="90000"/>
              </a:lnSpc>
              <a:spcBef>
                <a:spcPts val="500"/>
              </a:spcBef>
              <a:spcAft>
                <a:spcPts val="0"/>
              </a:spcAft>
              <a:buClr>
                <a:schemeClr val="dk1"/>
              </a:buClr>
              <a:buSzPts val="1000"/>
              <a:buFont typeface="Noto Sans Symbols"/>
              <a:buNone/>
            </a:pPr>
            <a:r>
              <a:t/>
            </a:r>
            <a:endParaRPr b="0" i="0" sz="1000" u="none" cap="none" strike="noStrike">
              <a:solidFill>
                <a:schemeClr val="dk1"/>
              </a:solidFill>
              <a:latin typeface="Arial"/>
              <a:ea typeface="Arial"/>
              <a:cs typeface="Arial"/>
              <a:sym typeface="Arial"/>
            </a:endParaRPr>
          </a:p>
          <a:p>
            <a:pPr indent="-228600" lvl="1" marL="685800" marR="0" rtl="0" algn="l">
              <a:lnSpc>
                <a:spcPct val="90000"/>
              </a:lnSpc>
              <a:spcBef>
                <a:spcPts val="500"/>
              </a:spcBef>
              <a:spcAft>
                <a:spcPts val="0"/>
              </a:spcAft>
              <a:buClr>
                <a:schemeClr val="dk1"/>
              </a:buClr>
              <a:buSzPts val="2000"/>
              <a:buFont typeface="Noto Sans Symbols"/>
              <a:buChar char="❑"/>
            </a:pPr>
            <a:r>
              <a:rPr b="0" i="0" lang="en-AU" sz="2000" u="none" cap="none" strike="noStrike">
                <a:solidFill>
                  <a:schemeClr val="dk1"/>
                </a:solidFill>
                <a:latin typeface="Arial"/>
                <a:ea typeface="Arial"/>
                <a:cs typeface="Arial"/>
                <a:sym typeface="Arial"/>
              </a:rPr>
              <a:t> Are not experiencing depressive symptoms</a:t>
            </a:r>
            <a:endParaRPr/>
          </a:p>
          <a:p>
            <a:pPr indent="-133350" lvl="1" marL="685800" marR="0" rtl="0" algn="l">
              <a:lnSpc>
                <a:spcPct val="90000"/>
              </a:lnSpc>
              <a:spcBef>
                <a:spcPts val="500"/>
              </a:spcBef>
              <a:spcAft>
                <a:spcPts val="0"/>
              </a:spcAft>
              <a:buClr>
                <a:schemeClr val="dk1"/>
              </a:buClr>
              <a:buSzPts val="1500"/>
              <a:buFont typeface="Noto Sans Symbols"/>
              <a:buNone/>
            </a:pPr>
            <a:r>
              <a:t/>
            </a:r>
            <a:endParaRPr b="0" i="0" sz="1500" u="none" cap="none" strike="noStrike">
              <a:solidFill>
                <a:schemeClr val="dk1"/>
              </a:solidFill>
              <a:latin typeface="Arial"/>
              <a:ea typeface="Arial"/>
              <a:cs typeface="Arial"/>
              <a:sym typeface="Arial"/>
            </a:endParaRPr>
          </a:p>
          <a:p>
            <a:pPr indent="-228600" lvl="1" marL="685800" marR="0" rtl="0" algn="l">
              <a:lnSpc>
                <a:spcPct val="90000"/>
              </a:lnSpc>
              <a:spcBef>
                <a:spcPts val="500"/>
              </a:spcBef>
              <a:spcAft>
                <a:spcPts val="0"/>
              </a:spcAft>
              <a:buClr>
                <a:schemeClr val="dk1"/>
              </a:buClr>
              <a:buSzPts val="2000"/>
              <a:buFont typeface="Noto Sans Symbols"/>
              <a:buChar char="❑"/>
            </a:pPr>
            <a:r>
              <a:rPr b="0" i="0" lang="en-AU" sz="2000" u="none" cap="none" strike="noStrike">
                <a:solidFill>
                  <a:schemeClr val="dk1"/>
                </a:solidFill>
                <a:latin typeface="Arial"/>
                <a:ea typeface="Arial"/>
                <a:cs typeface="Arial"/>
                <a:sym typeface="Arial"/>
              </a:rPr>
              <a:t> Experience sleep disturbances because</a:t>
            </a:r>
            <a:r>
              <a:rPr b="0" i="0" lang="en-AU" sz="2000" u="none" cap="none" strike="noStrike">
                <a:solidFill>
                  <a:srgbClr val="000000"/>
                </a:solidFill>
                <a:latin typeface="Arial"/>
                <a:ea typeface="Arial"/>
                <a:cs typeface="Arial"/>
                <a:sym typeface="Arial"/>
              </a:rPr>
              <a:t>;</a:t>
            </a:r>
            <a:endParaRPr b="0" i="0" sz="2000" u="none" cap="none" strike="noStrike">
              <a:solidFill>
                <a:schemeClr val="dk1"/>
              </a:solidFill>
              <a:latin typeface="Arial"/>
              <a:ea typeface="Arial"/>
              <a:cs typeface="Arial"/>
              <a:sym typeface="Arial"/>
            </a:endParaRPr>
          </a:p>
          <a:p>
            <a:pPr indent="-342900" lvl="2" marL="1257300" marR="0" rtl="0" algn="l">
              <a:lnSpc>
                <a:spcPct val="90000"/>
              </a:lnSpc>
              <a:spcBef>
                <a:spcPts val="500"/>
              </a:spcBef>
              <a:spcAft>
                <a:spcPts val="0"/>
              </a:spcAft>
              <a:buClr>
                <a:srgbClr val="000000"/>
              </a:buClr>
              <a:buSzPts val="1800"/>
              <a:buFont typeface="Calibri"/>
              <a:buAutoNum type="arabicPeriod"/>
            </a:pPr>
            <a:r>
              <a:rPr b="0" i="0" lang="en-AU" sz="1800" u="none" cap="none" strike="noStrike">
                <a:solidFill>
                  <a:srgbClr val="000000"/>
                </a:solidFill>
                <a:latin typeface="Arial"/>
                <a:ea typeface="Arial"/>
                <a:cs typeface="Arial"/>
                <a:sym typeface="Arial"/>
              </a:rPr>
              <a:t>there is a lack of evidence they work, </a:t>
            </a:r>
            <a:r>
              <a:rPr b="1" i="0" lang="en-AU" sz="1800" u="none" cap="none" strike="noStrike">
                <a:solidFill>
                  <a:srgbClr val="000000"/>
                </a:solidFill>
                <a:latin typeface="Arial"/>
                <a:ea typeface="Arial"/>
                <a:cs typeface="Arial"/>
                <a:sym typeface="Arial"/>
              </a:rPr>
              <a:t>AND</a:t>
            </a:r>
            <a:endParaRPr/>
          </a:p>
          <a:p>
            <a:pPr indent="-342900" lvl="2" marL="1257300" marR="0" rtl="0" algn="l">
              <a:lnSpc>
                <a:spcPct val="90000"/>
              </a:lnSpc>
              <a:spcBef>
                <a:spcPts val="500"/>
              </a:spcBef>
              <a:spcAft>
                <a:spcPts val="0"/>
              </a:spcAft>
              <a:buClr>
                <a:schemeClr val="dk1"/>
              </a:buClr>
              <a:buSzPts val="1800"/>
              <a:buFont typeface="Calibri"/>
              <a:buAutoNum type="arabicPeriod"/>
            </a:pPr>
            <a:r>
              <a:rPr b="0" i="0" lang="en-AU" sz="1800" u="none" cap="none" strike="noStrike">
                <a:solidFill>
                  <a:schemeClr val="dk1"/>
                </a:solidFill>
                <a:latin typeface="Arial"/>
                <a:ea typeface="Arial"/>
                <a:cs typeface="Arial"/>
                <a:sym typeface="Arial"/>
              </a:rPr>
              <a:t>there is evidence they can cause harm</a:t>
            </a:r>
            <a:endParaRPr/>
          </a:p>
          <a:p>
            <a:pPr indent="0" lvl="2" marL="914400" marR="0" rtl="0" algn="l">
              <a:lnSpc>
                <a:spcPct val="90000"/>
              </a:lnSpc>
              <a:spcBef>
                <a:spcPts val="500"/>
              </a:spcBef>
              <a:spcAft>
                <a:spcPts val="0"/>
              </a:spcAft>
              <a:buClr>
                <a:schemeClr val="dk1"/>
              </a:buClr>
              <a:buSzPts val="1800"/>
              <a:buFont typeface="Noto Sans Symbols"/>
              <a:buNone/>
            </a:pPr>
            <a:r>
              <a:rPr b="0" i="0" lang="en-AU" sz="1800" u="none" cap="none" strike="noStrike">
                <a:solidFill>
                  <a:schemeClr val="dk1"/>
                </a:solidFill>
                <a:latin typeface="Arial"/>
                <a:ea typeface="Arial"/>
                <a:cs typeface="Arial"/>
                <a:sym typeface="Arial"/>
              </a:rPr>
              <a:t> </a:t>
            </a:r>
            <a:endParaRPr/>
          </a:p>
          <a:p>
            <a:pPr indent="-228600" lvl="1" marL="685800" marR="0" rtl="0" algn="l">
              <a:lnSpc>
                <a:spcPct val="90000"/>
              </a:lnSpc>
              <a:spcBef>
                <a:spcPts val="500"/>
              </a:spcBef>
              <a:spcAft>
                <a:spcPts val="0"/>
              </a:spcAft>
              <a:buClr>
                <a:schemeClr val="dk1"/>
              </a:buClr>
              <a:buSzPts val="2000"/>
              <a:buFont typeface="Noto Sans Symbols"/>
              <a:buChar char="❑"/>
            </a:pPr>
            <a:r>
              <a:rPr b="0" i="0" lang="en-AU" sz="2000" u="none" cap="none" strike="noStrike">
                <a:solidFill>
                  <a:schemeClr val="dk1"/>
                </a:solidFill>
                <a:latin typeface="Arial"/>
                <a:ea typeface="Arial"/>
                <a:cs typeface="Arial"/>
                <a:sym typeface="Arial"/>
              </a:rPr>
              <a:t> Experience newly developed depressive symptoms or mild-to-moderate major depressive disorder</a:t>
            </a:r>
            <a:endParaRPr/>
          </a:p>
        </p:txBody>
      </p:sp>
      <p:pic>
        <p:nvPicPr>
          <p:cNvPr id="240" name="Google Shape;240;p12"/>
          <p:cNvPicPr preferRelativeResize="0"/>
          <p:nvPr/>
        </p:nvPicPr>
        <p:blipFill rotWithShape="1">
          <a:blip r:embed="rId3">
            <a:alphaModFix/>
          </a:blip>
          <a:srcRect b="0" l="0" r="0" t="0"/>
          <a:stretch/>
        </p:blipFill>
        <p:spPr>
          <a:xfrm>
            <a:off x="443914" y="2695254"/>
            <a:ext cx="497668" cy="497668"/>
          </a:xfrm>
          <a:prstGeom prst="rect">
            <a:avLst/>
          </a:prstGeom>
          <a:noFill/>
          <a:ln>
            <a:noFill/>
          </a:ln>
        </p:spPr>
      </p:pic>
      <p:pic>
        <p:nvPicPr>
          <p:cNvPr id="241" name="Google Shape;241;p12"/>
          <p:cNvPicPr preferRelativeResize="0"/>
          <p:nvPr/>
        </p:nvPicPr>
        <p:blipFill rotWithShape="1">
          <a:blip r:embed="rId3">
            <a:alphaModFix/>
          </a:blip>
          <a:srcRect b="0" l="0" r="0" t="0"/>
          <a:stretch/>
        </p:blipFill>
        <p:spPr>
          <a:xfrm>
            <a:off x="443914" y="4451347"/>
            <a:ext cx="497668" cy="497668"/>
          </a:xfrm>
          <a:prstGeom prst="rect">
            <a:avLst/>
          </a:prstGeom>
          <a:noFill/>
          <a:ln>
            <a:noFill/>
          </a:ln>
        </p:spPr>
      </p:pic>
      <p:pic>
        <p:nvPicPr>
          <p:cNvPr id="242" name="Google Shape;242;p12"/>
          <p:cNvPicPr preferRelativeResize="0"/>
          <p:nvPr/>
        </p:nvPicPr>
        <p:blipFill rotWithShape="1">
          <a:blip r:embed="rId3">
            <a:alphaModFix/>
          </a:blip>
          <a:srcRect b="0" l="0" r="0" t="0"/>
          <a:stretch/>
        </p:blipFill>
        <p:spPr>
          <a:xfrm>
            <a:off x="443914" y="3829246"/>
            <a:ext cx="497668" cy="497668"/>
          </a:xfrm>
          <a:prstGeom prst="rect">
            <a:avLst/>
          </a:prstGeom>
          <a:noFill/>
          <a:ln>
            <a:noFill/>
          </a:ln>
        </p:spPr>
      </p:pic>
      <p:pic>
        <p:nvPicPr>
          <p:cNvPr id="243" name="Google Shape;243;p12"/>
          <p:cNvPicPr preferRelativeResize="0"/>
          <p:nvPr/>
        </p:nvPicPr>
        <p:blipFill rotWithShape="1">
          <a:blip r:embed="rId4">
            <a:alphaModFix/>
          </a:blip>
          <a:srcRect b="0" l="0" r="0" t="0"/>
          <a:stretch/>
        </p:blipFill>
        <p:spPr>
          <a:xfrm>
            <a:off x="6234213" y="2654843"/>
            <a:ext cx="499567" cy="497668"/>
          </a:xfrm>
          <a:prstGeom prst="rect">
            <a:avLst/>
          </a:prstGeom>
          <a:noFill/>
          <a:ln>
            <a:noFill/>
          </a:ln>
        </p:spPr>
      </p:pic>
      <p:pic>
        <p:nvPicPr>
          <p:cNvPr id="244" name="Google Shape;244;p12"/>
          <p:cNvPicPr preferRelativeResize="0"/>
          <p:nvPr/>
        </p:nvPicPr>
        <p:blipFill rotWithShape="1">
          <a:blip r:embed="rId5">
            <a:alphaModFix/>
          </a:blip>
          <a:srcRect b="0" l="0" r="0" t="0"/>
          <a:stretch/>
        </p:blipFill>
        <p:spPr>
          <a:xfrm>
            <a:off x="6237895" y="3517962"/>
            <a:ext cx="499567" cy="497668"/>
          </a:xfrm>
          <a:prstGeom prst="rect">
            <a:avLst/>
          </a:prstGeom>
          <a:noFill/>
          <a:ln>
            <a:noFill/>
          </a:ln>
        </p:spPr>
      </p:pic>
      <p:pic>
        <p:nvPicPr>
          <p:cNvPr id="245" name="Google Shape;245;p12"/>
          <p:cNvPicPr preferRelativeResize="0"/>
          <p:nvPr/>
        </p:nvPicPr>
        <p:blipFill rotWithShape="1">
          <a:blip r:embed="rId5">
            <a:alphaModFix/>
          </a:blip>
          <a:srcRect b="0" l="0" r="0" t="0"/>
          <a:stretch/>
        </p:blipFill>
        <p:spPr>
          <a:xfrm>
            <a:off x="6234212" y="5030434"/>
            <a:ext cx="499567" cy="49766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3"/>
          <p:cNvSpPr txBox="1"/>
          <p:nvPr>
            <p:ph idx="2" type="body"/>
          </p:nvPr>
        </p:nvSpPr>
        <p:spPr>
          <a:xfrm>
            <a:off x="306059" y="326309"/>
            <a:ext cx="8594101" cy="143623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Harms vs benefits of antidepressants</a:t>
            </a:r>
            <a:endParaRPr/>
          </a:p>
        </p:txBody>
      </p:sp>
      <p:sp>
        <p:nvSpPr>
          <p:cNvPr id="252" name="Google Shape;252;p13"/>
          <p:cNvSpPr txBox="1"/>
          <p:nvPr>
            <p:ph idx="4" type="body"/>
          </p:nvPr>
        </p:nvSpPr>
        <p:spPr>
          <a:xfrm>
            <a:off x="5981076" y="1648918"/>
            <a:ext cx="5495308" cy="3214144"/>
          </a:xfrm>
          <a:prstGeom prst="rect">
            <a:avLst/>
          </a:prstGeom>
          <a:noFill/>
          <a:ln cap="flat" cmpd="sng" w="3810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000"/>
              <a:buFont typeface="Arial"/>
              <a:buChar char="•"/>
            </a:pPr>
            <a:r>
              <a:rPr lang="en-AU"/>
              <a:t>Increase the risk of adverse events</a:t>
            </a:r>
            <a:r>
              <a:rPr baseline="30000" lang="en-AU"/>
              <a:t>8</a:t>
            </a:r>
            <a:endParaRPr/>
          </a:p>
          <a:p>
            <a:pPr indent="-228600" lvl="1" marL="685800" rtl="0" algn="l">
              <a:lnSpc>
                <a:spcPct val="90000"/>
              </a:lnSpc>
              <a:spcBef>
                <a:spcPts val="500"/>
              </a:spcBef>
              <a:spcAft>
                <a:spcPts val="0"/>
              </a:spcAft>
              <a:buClr>
                <a:srgbClr val="000000"/>
              </a:buClr>
              <a:buSzPts val="1800"/>
              <a:buChar char="o"/>
            </a:pPr>
            <a:r>
              <a:rPr lang="en-AU" sz="1800">
                <a:solidFill>
                  <a:srgbClr val="000000"/>
                </a:solidFill>
                <a:latin typeface="Arial"/>
                <a:ea typeface="Arial"/>
                <a:cs typeface="Arial"/>
                <a:sym typeface="Arial"/>
              </a:rPr>
              <a:t>e.g. an unintended and sometimes harmful effect</a:t>
            </a:r>
            <a:endParaRPr/>
          </a:p>
          <a:p>
            <a:pPr indent="-228600" lvl="1" marL="685800" rtl="0" algn="l">
              <a:lnSpc>
                <a:spcPct val="90000"/>
              </a:lnSpc>
              <a:spcBef>
                <a:spcPts val="500"/>
              </a:spcBef>
              <a:spcAft>
                <a:spcPts val="0"/>
              </a:spcAft>
              <a:buClr>
                <a:schemeClr val="dk1"/>
              </a:buClr>
              <a:buSzPts val="1800"/>
              <a:buChar char="o"/>
            </a:pPr>
            <a:r>
              <a:rPr lang="en-AU" sz="1800">
                <a:latin typeface="Arial"/>
                <a:ea typeface="Arial"/>
                <a:cs typeface="Arial"/>
                <a:sym typeface="Arial"/>
              </a:rPr>
              <a:t>also known as a side effect</a:t>
            </a:r>
            <a:endParaRPr/>
          </a:p>
          <a:p>
            <a:pPr indent="-165100" lvl="1" marL="685800" rtl="0" algn="l">
              <a:lnSpc>
                <a:spcPct val="90000"/>
              </a:lnSpc>
              <a:spcBef>
                <a:spcPts val="500"/>
              </a:spcBef>
              <a:spcAft>
                <a:spcPts val="0"/>
              </a:spcAft>
              <a:buClr>
                <a:schemeClr val="dk1"/>
              </a:buClr>
              <a:buSzPts val="1000"/>
              <a:buNone/>
            </a:pPr>
            <a:r>
              <a:t/>
            </a:r>
            <a:endParaRPr sz="1000"/>
          </a:p>
          <a:p>
            <a:pPr indent="-342900" lvl="0" marL="342900" rtl="0" algn="l">
              <a:lnSpc>
                <a:spcPct val="90000"/>
              </a:lnSpc>
              <a:spcBef>
                <a:spcPts val="1000"/>
              </a:spcBef>
              <a:spcAft>
                <a:spcPts val="0"/>
              </a:spcAft>
              <a:buClr>
                <a:schemeClr val="dk1"/>
              </a:buClr>
              <a:buSzPts val="2000"/>
              <a:buFont typeface="Arial"/>
              <a:buChar char="•"/>
            </a:pPr>
            <a:r>
              <a:rPr lang="en-AU"/>
              <a:t>Some adverse of antidepressants are;</a:t>
            </a:r>
            <a:endParaRPr/>
          </a:p>
          <a:p>
            <a:pPr indent="-228600" lvl="1" marL="685800" rtl="0" algn="l">
              <a:lnSpc>
                <a:spcPct val="100000"/>
              </a:lnSpc>
              <a:spcBef>
                <a:spcPts val="500"/>
              </a:spcBef>
              <a:spcAft>
                <a:spcPts val="0"/>
              </a:spcAft>
              <a:buClr>
                <a:schemeClr val="dk1"/>
              </a:buClr>
              <a:buSzPts val="1800"/>
              <a:buChar char="o"/>
            </a:pPr>
            <a:r>
              <a:rPr lang="en-AU" sz="1800">
                <a:latin typeface="Arial"/>
                <a:ea typeface="Arial"/>
                <a:cs typeface="Arial"/>
                <a:sym typeface="Arial"/>
              </a:rPr>
              <a:t>falls</a:t>
            </a:r>
            <a:endParaRPr/>
          </a:p>
          <a:p>
            <a:pPr indent="-228600" lvl="1" marL="685800" rtl="0" algn="l">
              <a:lnSpc>
                <a:spcPct val="100000"/>
              </a:lnSpc>
              <a:spcBef>
                <a:spcPts val="500"/>
              </a:spcBef>
              <a:spcAft>
                <a:spcPts val="0"/>
              </a:spcAft>
              <a:buClr>
                <a:schemeClr val="dk1"/>
              </a:buClr>
              <a:buSzPts val="1800"/>
              <a:buChar char="o"/>
            </a:pPr>
            <a:r>
              <a:rPr lang="en-AU" sz="1800">
                <a:latin typeface="Arial"/>
                <a:ea typeface="Arial"/>
                <a:cs typeface="Arial"/>
                <a:sym typeface="Arial"/>
              </a:rPr>
              <a:t>insomnia</a:t>
            </a:r>
            <a:endParaRPr/>
          </a:p>
          <a:p>
            <a:pPr indent="-228600" lvl="1" marL="685800" rtl="0" algn="l">
              <a:lnSpc>
                <a:spcPct val="100000"/>
              </a:lnSpc>
              <a:spcBef>
                <a:spcPts val="500"/>
              </a:spcBef>
              <a:spcAft>
                <a:spcPts val="0"/>
              </a:spcAft>
              <a:buClr>
                <a:schemeClr val="dk1"/>
              </a:buClr>
              <a:buSzPts val="1800"/>
              <a:buChar char="o"/>
            </a:pPr>
            <a:r>
              <a:rPr lang="en-AU" sz="1800">
                <a:latin typeface="Arial"/>
                <a:ea typeface="Arial"/>
                <a:cs typeface="Arial"/>
                <a:sym typeface="Arial"/>
              </a:rPr>
              <a:t>agitation </a:t>
            </a:r>
            <a:endParaRPr/>
          </a:p>
          <a:p>
            <a:pPr indent="-228600" lvl="1" marL="685800" rtl="0" algn="l">
              <a:lnSpc>
                <a:spcPct val="100000"/>
              </a:lnSpc>
              <a:spcBef>
                <a:spcPts val="500"/>
              </a:spcBef>
              <a:spcAft>
                <a:spcPts val="0"/>
              </a:spcAft>
              <a:buClr>
                <a:schemeClr val="dk1"/>
              </a:buClr>
              <a:buSzPts val="1800"/>
              <a:buChar char="o"/>
            </a:pPr>
            <a:r>
              <a:rPr lang="en-AU" sz="1800">
                <a:latin typeface="Arial"/>
                <a:ea typeface="Arial"/>
                <a:cs typeface="Arial"/>
                <a:sym typeface="Arial"/>
              </a:rPr>
              <a:t>nausea</a:t>
            </a:r>
            <a:endParaRPr/>
          </a:p>
        </p:txBody>
      </p:sp>
      <p:sp>
        <p:nvSpPr>
          <p:cNvPr id="253" name="Google Shape;253;p13"/>
          <p:cNvSpPr txBox="1"/>
          <p:nvPr>
            <p:ph idx="4" type="body"/>
          </p:nvPr>
        </p:nvSpPr>
        <p:spPr>
          <a:xfrm>
            <a:off x="306059" y="1648918"/>
            <a:ext cx="5312863" cy="3192905"/>
          </a:xfrm>
          <a:prstGeom prst="rect">
            <a:avLst/>
          </a:prstGeom>
          <a:solidFill>
            <a:schemeClr val="lt1"/>
          </a:solidFill>
          <a:ln cap="flat" cmpd="sng" w="381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000"/>
              <a:buFont typeface="Noto Sans Symbols"/>
              <a:buChar char="∙"/>
            </a:pPr>
            <a:r>
              <a:rPr lang="en-AU">
                <a:solidFill>
                  <a:schemeClr val="dk1"/>
                </a:solidFill>
                <a:latin typeface="Calibri"/>
                <a:ea typeface="Calibri"/>
                <a:cs typeface="Calibri"/>
                <a:sym typeface="Calibri"/>
              </a:rPr>
              <a:t>Antidepressant use results in little to no difference in depressive symptoms</a:t>
            </a:r>
            <a:r>
              <a:rPr baseline="30000" lang="en-AU">
                <a:solidFill>
                  <a:schemeClr val="dk1"/>
                </a:solidFill>
                <a:latin typeface="Calibri"/>
                <a:ea typeface="Calibri"/>
                <a:cs typeface="Calibri"/>
                <a:sym typeface="Calibri"/>
              </a:rPr>
              <a:t>8</a:t>
            </a:r>
            <a:r>
              <a:rPr lang="en-AU">
                <a:solidFill>
                  <a:schemeClr val="dk1"/>
                </a:solidFill>
                <a:latin typeface="Calibri"/>
                <a:ea typeface="Calibri"/>
                <a:cs typeface="Calibri"/>
                <a:sym typeface="Calibri"/>
              </a:rPr>
              <a:t> </a:t>
            </a:r>
            <a:endParaRPr/>
          </a:p>
          <a:p>
            <a:pPr indent="-342900" lvl="0" marL="342900" rtl="0" algn="l">
              <a:lnSpc>
                <a:spcPct val="90000"/>
              </a:lnSpc>
              <a:spcBef>
                <a:spcPts val="1000"/>
              </a:spcBef>
              <a:spcAft>
                <a:spcPts val="0"/>
              </a:spcAft>
              <a:buClr>
                <a:schemeClr val="dk1"/>
              </a:buClr>
              <a:buSzPts val="2000"/>
              <a:buFont typeface="Noto Sans Symbols"/>
              <a:buChar char="∙"/>
            </a:pPr>
            <a:r>
              <a:rPr lang="en-AU">
                <a:solidFill>
                  <a:schemeClr val="dk1"/>
                </a:solidFill>
                <a:latin typeface="Calibri"/>
                <a:ea typeface="Calibri"/>
                <a:cs typeface="Calibri"/>
                <a:sym typeface="Calibri"/>
              </a:rPr>
              <a:t>Antidepressant use reduces agitation slightly</a:t>
            </a:r>
            <a:r>
              <a:rPr baseline="30000" lang="en-AU">
                <a:solidFill>
                  <a:schemeClr val="dk1"/>
                </a:solidFill>
                <a:latin typeface="Calibri"/>
                <a:ea typeface="Calibri"/>
                <a:cs typeface="Calibri"/>
                <a:sym typeface="Calibri"/>
              </a:rPr>
              <a:t>9</a:t>
            </a:r>
            <a:endParaRPr/>
          </a:p>
          <a:p>
            <a:pPr indent="-101600" lvl="1" marL="685800" rtl="0" algn="l">
              <a:lnSpc>
                <a:spcPct val="90000"/>
              </a:lnSpc>
              <a:spcBef>
                <a:spcPts val="500"/>
              </a:spcBef>
              <a:spcAft>
                <a:spcPts val="0"/>
              </a:spcAft>
              <a:buClr>
                <a:schemeClr val="dk1"/>
              </a:buClr>
              <a:buSzPts val="2000"/>
              <a:buNone/>
            </a:pPr>
            <a:r>
              <a:t/>
            </a:r>
            <a:endParaRPr sz="2000">
              <a:latin typeface="Arial"/>
              <a:ea typeface="Arial"/>
              <a:cs typeface="Arial"/>
              <a:sym typeface="Arial"/>
            </a:endParaRPr>
          </a:p>
          <a:p>
            <a:pPr indent="-127000" lvl="1" marL="685800" rtl="0" algn="l">
              <a:lnSpc>
                <a:spcPct val="90000"/>
              </a:lnSpc>
              <a:spcBef>
                <a:spcPts val="500"/>
              </a:spcBef>
              <a:spcAft>
                <a:spcPts val="0"/>
              </a:spcAft>
              <a:buClr>
                <a:schemeClr val="dk1"/>
              </a:buClr>
              <a:buSzPts val="1600"/>
              <a:buNone/>
            </a:pPr>
            <a:r>
              <a:t/>
            </a:r>
            <a:endParaRPr>
              <a:latin typeface="Arial"/>
              <a:ea typeface="Arial"/>
              <a:cs typeface="Arial"/>
              <a:sym typeface="Arial"/>
            </a:endParaRPr>
          </a:p>
          <a:p>
            <a:pPr indent="-215900" lvl="0" marL="342900" rtl="0" algn="l">
              <a:lnSpc>
                <a:spcPct val="90000"/>
              </a:lnSpc>
              <a:spcBef>
                <a:spcPts val="1000"/>
              </a:spcBef>
              <a:spcAft>
                <a:spcPts val="0"/>
              </a:spcAft>
              <a:buClr>
                <a:schemeClr val="dk1"/>
              </a:buClr>
              <a:buSzPts val="2000"/>
              <a:buFont typeface="Arial"/>
              <a:buNone/>
            </a:pPr>
            <a:r>
              <a:t/>
            </a:r>
            <a:endParaRPr>
              <a:latin typeface="Arial"/>
              <a:ea typeface="Arial"/>
              <a:cs typeface="Arial"/>
              <a:sym typeface="Arial"/>
            </a:endParaRPr>
          </a:p>
        </p:txBody>
      </p:sp>
      <p:sp>
        <p:nvSpPr>
          <p:cNvPr id="254" name="Google Shape;254;p13"/>
          <p:cNvSpPr/>
          <p:nvPr/>
        </p:nvSpPr>
        <p:spPr>
          <a:xfrm>
            <a:off x="5208734" y="5349267"/>
            <a:ext cx="1364974" cy="1520786"/>
          </a:xfrm>
          <a:prstGeom prst="flowChartExtract">
            <a:avLst/>
          </a:prstGeom>
          <a:solidFill>
            <a:srgbClr val="7030A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5" name="Google Shape;255;p13"/>
          <p:cNvSpPr/>
          <p:nvPr/>
        </p:nvSpPr>
        <p:spPr>
          <a:xfrm>
            <a:off x="306059" y="4971991"/>
            <a:ext cx="11170324" cy="418273"/>
          </a:xfrm>
          <a:prstGeom prst="rect">
            <a:avLst/>
          </a:prstGeom>
          <a:solidFill>
            <a:srgbClr val="7030A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p13"/>
          <p:cNvSpPr txBox="1"/>
          <p:nvPr/>
        </p:nvSpPr>
        <p:spPr>
          <a:xfrm>
            <a:off x="1099930" y="5005144"/>
            <a:ext cx="153725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2000">
                <a:solidFill>
                  <a:schemeClr val="lt1"/>
                </a:solidFill>
                <a:latin typeface="Calibri"/>
                <a:ea typeface="Calibri"/>
                <a:cs typeface="Calibri"/>
                <a:sym typeface="Calibri"/>
              </a:rPr>
              <a:t>BENEFITS</a:t>
            </a:r>
            <a:endParaRPr/>
          </a:p>
        </p:txBody>
      </p:sp>
      <p:sp>
        <p:nvSpPr>
          <p:cNvPr id="257" name="Google Shape;257;p13"/>
          <p:cNvSpPr txBox="1"/>
          <p:nvPr/>
        </p:nvSpPr>
        <p:spPr>
          <a:xfrm>
            <a:off x="9552290" y="4983731"/>
            <a:ext cx="153725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2000">
                <a:solidFill>
                  <a:schemeClr val="lt1"/>
                </a:solidFill>
                <a:latin typeface="Calibri"/>
                <a:ea typeface="Calibri"/>
                <a:cs typeface="Calibri"/>
                <a:sym typeface="Calibri"/>
              </a:rPr>
              <a:t>HARMS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4"/>
          <p:cNvSpPr txBox="1"/>
          <p:nvPr>
            <p:ph idx="1" type="body"/>
          </p:nvPr>
        </p:nvSpPr>
        <p:spPr>
          <a:xfrm>
            <a:off x="306060" y="978761"/>
            <a:ext cx="7451725" cy="4664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t/>
            </a:r>
            <a:endParaRPr/>
          </a:p>
        </p:txBody>
      </p:sp>
      <p:sp>
        <p:nvSpPr>
          <p:cNvPr id="264" name="Google Shape;264;p14"/>
          <p:cNvSpPr txBox="1"/>
          <p:nvPr>
            <p:ph idx="2" type="body"/>
          </p:nvPr>
        </p:nvSpPr>
        <p:spPr>
          <a:xfrm>
            <a:off x="306060" y="326309"/>
            <a:ext cx="10768340" cy="7369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Steps before initiating an antidepressant</a:t>
            </a:r>
            <a:endParaRPr>
              <a:solidFill>
                <a:srgbClr val="FF0000"/>
              </a:solidFill>
            </a:endParaRPr>
          </a:p>
        </p:txBody>
      </p:sp>
      <p:sp>
        <p:nvSpPr>
          <p:cNvPr id="265" name="Google Shape;265;p14"/>
          <p:cNvSpPr txBox="1"/>
          <p:nvPr>
            <p:ph idx="4" type="body"/>
          </p:nvPr>
        </p:nvSpPr>
        <p:spPr>
          <a:xfrm>
            <a:off x="193638" y="1523880"/>
            <a:ext cx="6171536" cy="4832092"/>
          </a:xfrm>
          <a:prstGeom prst="rect">
            <a:avLst/>
          </a:prstGeom>
          <a:noFill/>
          <a:ln cap="flat" cmpd="sng" w="28575">
            <a:solidFill>
              <a:srgbClr val="00B050"/>
            </a:solidFill>
            <a:prstDash val="dash"/>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b="1" lang="en-AU"/>
              <a:t>Clinical Steps</a:t>
            </a:r>
            <a:endParaRPr/>
          </a:p>
          <a:p>
            <a:pPr indent="-342900" lvl="0" marL="342900" rtl="0" algn="l">
              <a:lnSpc>
                <a:spcPct val="90000"/>
              </a:lnSpc>
              <a:spcBef>
                <a:spcPts val="300"/>
              </a:spcBef>
              <a:spcAft>
                <a:spcPts val="0"/>
              </a:spcAft>
              <a:buClr>
                <a:schemeClr val="dk1"/>
              </a:buClr>
              <a:buSzPts val="1800"/>
              <a:buFont typeface="Noto Sans Symbols"/>
              <a:buChar char="❑"/>
            </a:pPr>
            <a:r>
              <a:rPr lang="en-AU" sz="1800"/>
              <a:t>When a person living with dementia is displaying a changed behaviour for the first time, contact the prescriber to rule out other possible factors (e.g. delirium)</a:t>
            </a:r>
            <a:r>
              <a:rPr baseline="30000" lang="en-AU" sz="1800"/>
              <a:t>3</a:t>
            </a:r>
            <a:endParaRPr/>
          </a:p>
          <a:p>
            <a:pPr indent="0" lvl="0" marL="0" rtl="0" algn="l">
              <a:lnSpc>
                <a:spcPct val="90000"/>
              </a:lnSpc>
              <a:spcBef>
                <a:spcPts val="600"/>
              </a:spcBef>
              <a:spcAft>
                <a:spcPts val="0"/>
              </a:spcAft>
              <a:buClr>
                <a:schemeClr val="dk1"/>
              </a:buClr>
              <a:buSzPts val="800"/>
              <a:buNone/>
            </a:pPr>
            <a:r>
              <a:t/>
            </a:r>
            <a:endParaRPr sz="800"/>
          </a:p>
          <a:p>
            <a:pPr indent="-342900" lvl="0" marL="342900" rtl="0" algn="l">
              <a:lnSpc>
                <a:spcPct val="90000"/>
              </a:lnSpc>
              <a:spcBef>
                <a:spcPts val="600"/>
              </a:spcBef>
              <a:spcAft>
                <a:spcPts val="0"/>
              </a:spcAft>
              <a:buClr>
                <a:schemeClr val="dk1"/>
              </a:buClr>
              <a:buSzPts val="1800"/>
              <a:buFont typeface="Noto Sans Symbols"/>
              <a:buChar char="❑"/>
            </a:pPr>
            <a:r>
              <a:rPr lang="en-AU" sz="1800"/>
              <a:t>After these have been excluded, </a:t>
            </a:r>
            <a:r>
              <a:rPr b="1" lang="en-AU" sz="1800" u="sng"/>
              <a:t>all</a:t>
            </a:r>
            <a:r>
              <a:rPr lang="en-AU" sz="1800"/>
              <a:t> staff should trial the following measures for an adequate and agreed period of time:</a:t>
            </a:r>
            <a:endParaRPr/>
          </a:p>
          <a:p>
            <a:pPr indent="-228600" lvl="1" marL="685800" rtl="0" algn="l">
              <a:lnSpc>
                <a:spcPct val="90000"/>
              </a:lnSpc>
              <a:spcBef>
                <a:spcPts val="600"/>
              </a:spcBef>
              <a:spcAft>
                <a:spcPts val="0"/>
              </a:spcAft>
              <a:buClr>
                <a:schemeClr val="dk1"/>
              </a:buClr>
              <a:buSzPts val="1800"/>
              <a:buFont typeface="Noto Sans Symbols"/>
              <a:buChar char="❑"/>
            </a:pPr>
            <a:r>
              <a:rPr lang="en-AU" sz="1800">
                <a:latin typeface="Arial"/>
                <a:ea typeface="Arial"/>
                <a:cs typeface="Arial"/>
                <a:sym typeface="Arial"/>
              </a:rPr>
              <a:t>Identify potential unmet needs such as; </a:t>
            </a:r>
            <a:endParaRPr/>
          </a:p>
          <a:p>
            <a:pPr indent="-228600" lvl="2" marL="1143000" rtl="0" algn="l">
              <a:lnSpc>
                <a:spcPct val="90000"/>
              </a:lnSpc>
              <a:spcBef>
                <a:spcPts val="600"/>
              </a:spcBef>
              <a:spcAft>
                <a:spcPts val="0"/>
              </a:spcAft>
              <a:buClr>
                <a:schemeClr val="dk1"/>
              </a:buClr>
              <a:buSzPts val="1600"/>
              <a:buFont typeface="Noto Sans Symbols"/>
              <a:buChar char="❑"/>
            </a:pPr>
            <a:r>
              <a:rPr lang="en-AU" sz="1600">
                <a:latin typeface="Arial"/>
                <a:ea typeface="Arial"/>
                <a:cs typeface="Arial"/>
                <a:sym typeface="Arial"/>
              </a:rPr>
              <a:t>loneliness </a:t>
            </a:r>
            <a:endParaRPr/>
          </a:p>
          <a:p>
            <a:pPr indent="-228600" lvl="2" marL="1143000" rtl="0" algn="l">
              <a:lnSpc>
                <a:spcPct val="90000"/>
              </a:lnSpc>
              <a:spcBef>
                <a:spcPts val="600"/>
              </a:spcBef>
              <a:spcAft>
                <a:spcPts val="0"/>
              </a:spcAft>
              <a:buClr>
                <a:schemeClr val="dk1"/>
              </a:buClr>
              <a:buSzPts val="1600"/>
              <a:buFont typeface="Noto Sans Symbols"/>
              <a:buChar char="❑"/>
            </a:pPr>
            <a:r>
              <a:rPr lang="en-AU" sz="1600">
                <a:latin typeface="Arial"/>
                <a:ea typeface="Arial"/>
                <a:cs typeface="Arial"/>
                <a:sym typeface="Arial"/>
              </a:rPr>
              <a:t>need for social contact </a:t>
            </a:r>
            <a:endParaRPr/>
          </a:p>
          <a:p>
            <a:pPr indent="-228600" lvl="2" marL="1143000" rtl="0" algn="l">
              <a:lnSpc>
                <a:spcPct val="90000"/>
              </a:lnSpc>
              <a:spcBef>
                <a:spcPts val="600"/>
              </a:spcBef>
              <a:spcAft>
                <a:spcPts val="0"/>
              </a:spcAft>
              <a:buClr>
                <a:schemeClr val="dk1"/>
              </a:buClr>
              <a:buSzPts val="1600"/>
              <a:buFont typeface="Noto Sans Symbols"/>
              <a:buChar char="❑"/>
            </a:pPr>
            <a:r>
              <a:rPr lang="en-AU" sz="1600">
                <a:latin typeface="Arial"/>
                <a:ea typeface="Arial"/>
                <a:cs typeface="Arial"/>
                <a:sym typeface="Arial"/>
              </a:rPr>
              <a:t>need for meaningful activity and discomfort</a:t>
            </a:r>
            <a:endParaRPr/>
          </a:p>
          <a:p>
            <a:pPr indent="0" lvl="2" marL="914400" rtl="0" algn="l">
              <a:lnSpc>
                <a:spcPct val="90000"/>
              </a:lnSpc>
              <a:spcBef>
                <a:spcPts val="600"/>
              </a:spcBef>
              <a:spcAft>
                <a:spcPts val="0"/>
              </a:spcAft>
              <a:buClr>
                <a:schemeClr val="dk1"/>
              </a:buClr>
              <a:buSzPts val="800"/>
              <a:buNone/>
            </a:pPr>
            <a:r>
              <a:t/>
            </a:r>
            <a:endParaRPr sz="800">
              <a:latin typeface="Arial"/>
              <a:ea typeface="Arial"/>
              <a:cs typeface="Arial"/>
              <a:sym typeface="Arial"/>
            </a:endParaRPr>
          </a:p>
          <a:p>
            <a:pPr indent="-228600" lvl="1" marL="685800" rtl="0" algn="l">
              <a:lnSpc>
                <a:spcPct val="90000"/>
              </a:lnSpc>
              <a:spcBef>
                <a:spcPts val="600"/>
              </a:spcBef>
              <a:spcAft>
                <a:spcPts val="0"/>
              </a:spcAft>
              <a:buClr>
                <a:schemeClr val="dk1"/>
              </a:buClr>
              <a:buSzPts val="1800"/>
              <a:buFont typeface="Noto Sans Symbols"/>
              <a:buChar char="❑"/>
            </a:pPr>
            <a:r>
              <a:rPr lang="en-AU" sz="1800">
                <a:latin typeface="Arial"/>
                <a:ea typeface="Arial"/>
                <a:cs typeface="Arial"/>
                <a:sym typeface="Arial"/>
              </a:rPr>
              <a:t>Non-pharmacological strategies</a:t>
            </a:r>
            <a:endParaRPr/>
          </a:p>
          <a:p>
            <a:pPr indent="-228600" lvl="2" marL="1143000" rtl="0" algn="l">
              <a:lnSpc>
                <a:spcPct val="90000"/>
              </a:lnSpc>
              <a:spcBef>
                <a:spcPts val="600"/>
              </a:spcBef>
              <a:spcAft>
                <a:spcPts val="0"/>
              </a:spcAft>
              <a:buClr>
                <a:schemeClr val="dk1"/>
              </a:buClr>
              <a:buSzPts val="1500"/>
              <a:buFont typeface="Noto Sans Symbols"/>
              <a:buChar char="❑"/>
            </a:pPr>
            <a:r>
              <a:rPr lang="en-AU" sz="1500">
                <a:latin typeface="Arial"/>
                <a:ea typeface="Arial"/>
                <a:cs typeface="Arial"/>
                <a:sym typeface="Arial"/>
              </a:rPr>
              <a:t>Staff may be able to refer to a dementia specialist within the residential aged care facility or the Dementia Support Australia</a:t>
            </a:r>
            <a:r>
              <a:rPr baseline="30000" lang="en-AU" sz="1500">
                <a:latin typeface="Arial"/>
                <a:ea typeface="Arial"/>
                <a:cs typeface="Arial"/>
                <a:sym typeface="Arial"/>
              </a:rPr>
              <a:t>10</a:t>
            </a:r>
            <a:endParaRPr/>
          </a:p>
        </p:txBody>
      </p:sp>
      <p:sp>
        <p:nvSpPr>
          <p:cNvPr id="266" name="Google Shape;266;p14"/>
          <p:cNvSpPr/>
          <p:nvPr/>
        </p:nvSpPr>
        <p:spPr>
          <a:xfrm>
            <a:off x="6483950" y="1523879"/>
            <a:ext cx="5514412" cy="4431983"/>
          </a:xfrm>
          <a:prstGeom prst="rect">
            <a:avLst/>
          </a:prstGeom>
          <a:noFill/>
          <a:ln cap="flat" cmpd="sng" w="28575">
            <a:solidFill>
              <a:srgbClr val="2E75B5"/>
            </a:solidFill>
            <a:prstDash val="dash"/>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2000">
                <a:solidFill>
                  <a:schemeClr val="dk1"/>
                </a:solidFill>
                <a:latin typeface="Arial"/>
                <a:ea typeface="Arial"/>
                <a:cs typeface="Arial"/>
                <a:sym typeface="Arial"/>
              </a:rPr>
              <a:t>Communication and documentation </a:t>
            </a:r>
            <a:endParaRPr/>
          </a:p>
          <a:p>
            <a:pPr indent="0" lvl="0" marL="0" marR="0" rtl="0" algn="l">
              <a:spcBef>
                <a:spcPts val="0"/>
              </a:spcBef>
              <a:spcAft>
                <a:spcPts val="0"/>
              </a:spcAft>
              <a:buNone/>
            </a:pPr>
            <a:r>
              <a:rPr b="1" lang="en-AU" sz="2000">
                <a:solidFill>
                  <a:schemeClr val="dk1"/>
                </a:solidFill>
                <a:latin typeface="Arial"/>
                <a:ea typeface="Arial"/>
                <a:cs typeface="Arial"/>
                <a:sym typeface="Arial"/>
              </a:rPr>
              <a:t>steps</a:t>
            </a:r>
            <a:endParaRPr sz="20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1800"/>
              <a:buFont typeface="Noto Sans Symbols"/>
              <a:buChar char="❑"/>
            </a:pPr>
            <a:r>
              <a:rPr lang="en-AU" sz="1800">
                <a:solidFill>
                  <a:schemeClr val="dk1"/>
                </a:solidFill>
                <a:latin typeface="Arial"/>
                <a:ea typeface="Arial"/>
                <a:cs typeface="Arial"/>
                <a:sym typeface="Arial"/>
              </a:rPr>
              <a:t>Document clinical steps trialled and the person’s changed behaviours in the (where applicable);</a:t>
            </a:r>
            <a:endParaRPr/>
          </a:p>
          <a:p>
            <a:pPr indent="-342900" lvl="1" marL="800100" marR="0" rtl="0" algn="l">
              <a:spcBef>
                <a:spcPts val="0"/>
              </a:spcBef>
              <a:spcAft>
                <a:spcPts val="0"/>
              </a:spcAft>
              <a:buClr>
                <a:schemeClr val="dk1"/>
              </a:buClr>
              <a:buSzPts val="1600"/>
              <a:buFont typeface="Noto Sans Symbols"/>
              <a:buChar char="❑"/>
            </a:pPr>
            <a:r>
              <a:rPr b="0" i="0" lang="en-AU" sz="1600" u="none" cap="none" strike="noStrike">
                <a:solidFill>
                  <a:schemeClr val="dk1"/>
                </a:solidFill>
                <a:latin typeface="Arial"/>
                <a:ea typeface="Arial"/>
                <a:cs typeface="Arial"/>
                <a:sym typeface="Arial"/>
              </a:rPr>
              <a:t>medical record</a:t>
            </a:r>
            <a:endParaRPr/>
          </a:p>
          <a:p>
            <a:pPr indent="-342900" lvl="1" marL="800100" marR="0" rtl="0" algn="l">
              <a:spcBef>
                <a:spcPts val="0"/>
              </a:spcBef>
              <a:spcAft>
                <a:spcPts val="0"/>
              </a:spcAft>
              <a:buClr>
                <a:schemeClr val="dk1"/>
              </a:buClr>
              <a:buSzPts val="1600"/>
              <a:buFont typeface="Noto Sans Symbols"/>
              <a:buChar char="❑"/>
            </a:pPr>
            <a:r>
              <a:rPr b="0" i="0" lang="en-AU" sz="1600" u="none" cap="none" strike="noStrike">
                <a:solidFill>
                  <a:schemeClr val="dk1"/>
                </a:solidFill>
                <a:latin typeface="Arial"/>
                <a:ea typeface="Arial"/>
                <a:cs typeface="Arial"/>
                <a:sym typeface="Arial"/>
              </a:rPr>
              <a:t>nursing progress notes</a:t>
            </a:r>
            <a:endParaRPr/>
          </a:p>
          <a:p>
            <a:pPr indent="-342900" lvl="1" marL="800100" marR="0" rtl="0" algn="l">
              <a:spcBef>
                <a:spcPts val="0"/>
              </a:spcBef>
              <a:spcAft>
                <a:spcPts val="0"/>
              </a:spcAft>
              <a:buClr>
                <a:schemeClr val="dk1"/>
              </a:buClr>
              <a:buSzPts val="1600"/>
              <a:buFont typeface="Noto Sans Symbols"/>
              <a:buChar char="❑"/>
            </a:pPr>
            <a:r>
              <a:rPr b="0" i="0" lang="en-AU" sz="1600" u="none" cap="none" strike="noStrike">
                <a:solidFill>
                  <a:schemeClr val="dk1"/>
                </a:solidFill>
                <a:latin typeface="Arial"/>
                <a:ea typeface="Arial"/>
                <a:cs typeface="Arial"/>
                <a:sym typeface="Arial"/>
              </a:rPr>
              <a:t>behaviour support plan</a:t>
            </a:r>
            <a:endParaRPr b="0" i="0" sz="1600" u="none" cap="none" strike="noStrike">
              <a:solidFill>
                <a:schemeClr val="dk1"/>
              </a:solidFill>
              <a:latin typeface="Arial"/>
              <a:ea typeface="Arial"/>
              <a:cs typeface="Arial"/>
              <a:sym typeface="Arial"/>
            </a:endParaRPr>
          </a:p>
          <a:p>
            <a:pPr indent="-279400" lvl="0" marL="342900" marR="0" rtl="0" algn="l">
              <a:spcBef>
                <a:spcPts val="0"/>
              </a:spcBef>
              <a:spcAft>
                <a:spcPts val="0"/>
              </a:spcAft>
              <a:buClr>
                <a:schemeClr val="dk1"/>
              </a:buClr>
              <a:buSzPts val="1000"/>
              <a:buFont typeface="Noto Sans Symbols"/>
              <a:buNone/>
            </a:pPr>
            <a:r>
              <a:t/>
            </a:r>
            <a:endParaRPr sz="10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1800"/>
              <a:buFont typeface="Noto Sans Symbols"/>
              <a:buChar char="❑"/>
            </a:pPr>
            <a:r>
              <a:rPr lang="en-AU" sz="1800">
                <a:solidFill>
                  <a:schemeClr val="dk1"/>
                </a:solidFill>
                <a:latin typeface="Arial"/>
                <a:ea typeface="Arial"/>
                <a:cs typeface="Arial"/>
                <a:sym typeface="Arial"/>
              </a:rPr>
              <a:t>Document conversations and the plan going forward</a:t>
            </a:r>
            <a:endParaRPr/>
          </a:p>
          <a:p>
            <a:pPr indent="-279400" lvl="0" marL="342900" marR="0" rtl="0" algn="l">
              <a:spcBef>
                <a:spcPts val="0"/>
              </a:spcBef>
              <a:spcAft>
                <a:spcPts val="0"/>
              </a:spcAft>
              <a:buClr>
                <a:schemeClr val="dk1"/>
              </a:buClr>
              <a:buSzPts val="1000"/>
              <a:buFont typeface="Noto Sans Symbols"/>
              <a:buNone/>
            </a:pPr>
            <a:r>
              <a:t/>
            </a:r>
            <a:endParaRPr sz="10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1800"/>
              <a:buFont typeface="Noto Sans Symbols"/>
              <a:buChar char="❑"/>
            </a:pPr>
            <a:r>
              <a:rPr lang="en-AU" sz="1800">
                <a:solidFill>
                  <a:schemeClr val="dk1"/>
                </a:solidFill>
                <a:latin typeface="Arial"/>
                <a:ea typeface="Arial"/>
                <a:cs typeface="Arial"/>
                <a:sym typeface="Arial"/>
              </a:rPr>
              <a:t>Recommend an assessment by a psychiatrist, geriatrician and/or older person’s mental health team</a:t>
            </a:r>
            <a:endParaRPr sz="1800">
              <a:solidFill>
                <a:schemeClr val="dk1"/>
              </a:solidFill>
              <a:latin typeface="Arial"/>
              <a:ea typeface="Arial"/>
              <a:cs typeface="Arial"/>
              <a:sym typeface="Arial"/>
            </a:endParaRPr>
          </a:p>
          <a:p>
            <a:pPr indent="-342900" lvl="1" marL="800100" marR="0" rtl="0" algn="l">
              <a:spcBef>
                <a:spcPts val="0"/>
              </a:spcBef>
              <a:spcAft>
                <a:spcPts val="0"/>
              </a:spcAft>
              <a:buClr>
                <a:schemeClr val="dk1"/>
              </a:buClr>
              <a:buSzPts val="1600"/>
              <a:buFont typeface="Noto Sans Symbols"/>
              <a:buChar char="❑"/>
            </a:pPr>
            <a:r>
              <a:rPr b="0" i="0" lang="en-AU" sz="1600" u="none" cap="none" strike="noStrike">
                <a:solidFill>
                  <a:schemeClr val="dk1"/>
                </a:solidFill>
                <a:latin typeface="Arial"/>
                <a:ea typeface="Arial"/>
                <a:cs typeface="Arial"/>
                <a:sym typeface="Arial"/>
              </a:rPr>
              <a:t>This assessment should be organised as early as possible for people living with dementia who develop clinically significant depressive symptoms</a:t>
            </a:r>
            <a:endParaRPr/>
          </a:p>
        </p:txBody>
      </p:sp>
      <p:sp>
        <p:nvSpPr>
          <p:cNvPr id="267" name="Google Shape;267;p14"/>
          <p:cNvSpPr/>
          <p:nvPr/>
        </p:nvSpPr>
        <p:spPr>
          <a:xfrm>
            <a:off x="1726498" y="6468348"/>
            <a:ext cx="8739004" cy="369332"/>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AU" sz="1800">
                <a:solidFill>
                  <a:schemeClr val="dk1"/>
                </a:solidFill>
                <a:latin typeface="Arial"/>
                <a:ea typeface="Arial"/>
                <a:cs typeface="Arial"/>
                <a:sym typeface="Arial"/>
              </a:rPr>
              <a:t>Get the entire care team involved!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5"/>
          <p:cNvSpPr txBox="1"/>
          <p:nvPr>
            <p:ph idx="2" type="body"/>
          </p:nvPr>
        </p:nvSpPr>
        <p:spPr>
          <a:xfrm>
            <a:off x="300211" y="368478"/>
            <a:ext cx="7452026" cy="7369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Case study</a:t>
            </a:r>
            <a:endParaRPr/>
          </a:p>
        </p:txBody>
      </p:sp>
      <p:sp>
        <p:nvSpPr>
          <p:cNvPr id="273" name="Google Shape;273;p15"/>
          <p:cNvSpPr/>
          <p:nvPr/>
        </p:nvSpPr>
        <p:spPr>
          <a:xfrm>
            <a:off x="300211" y="2044464"/>
            <a:ext cx="7034867" cy="40934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2000">
                <a:solidFill>
                  <a:schemeClr val="dk1"/>
                </a:solidFill>
                <a:latin typeface="Arial"/>
                <a:ea typeface="Arial"/>
                <a:cs typeface="Arial"/>
                <a:sym typeface="Arial"/>
              </a:rPr>
              <a:t>Jack Jones is a person living with Alzheimer’s dementia</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en-AU" sz="2000">
                <a:solidFill>
                  <a:schemeClr val="dk1"/>
                </a:solidFill>
                <a:latin typeface="Arial"/>
                <a:ea typeface="Arial"/>
                <a:cs typeface="Arial"/>
                <a:sym typeface="Arial"/>
              </a:rPr>
              <a:t>Jack’s friends describe him has an extroverted person</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en-AU" sz="2000">
                <a:solidFill>
                  <a:schemeClr val="dk1"/>
                </a:solidFill>
                <a:latin typeface="Arial"/>
                <a:ea typeface="Arial"/>
                <a:cs typeface="Arial"/>
                <a:sym typeface="Arial"/>
              </a:rPr>
              <a:t>Jack worked as a mailman for 45 years</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en-AU" sz="2000">
                <a:solidFill>
                  <a:schemeClr val="dk1"/>
                </a:solidFill>
                <a:latin typeface="Arial"/>
                <a:ea typeface="Arial"/>
                <a:cs typeface="Arial"/>
                <a:sym typeface="Arial"/>
              </a:rPr>
              <a:t>Jack’s workmates first noticed a change in his memory when Jack was reporting back to the post office late without delivering all his allocated mail</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en-AU" sz="2000">
                <a:solidFill>
                  <a:schemeClr val="dk1"/>
                </a:solidFill>
                <a:latin typeface="Arial"/>
                <a:ea typeface="Arial"/>
                <a:cs typeface="Arial"/>
                <a:sym typeface="Arial"/>
              </a:rPr>
              <a:t>Jack has now become a resident at Sunnyside residential aged care facility</a:t>
            </a:r>
            <a:endParaRPr sz="2000">
              <a:solidFill>
                <a:schemeClr val="dk1"/>
              </a:solidFill>
              <a:latin typeface="Arial"/>
              <a:ea typeface="Arial"/>
              <a:cs typeface="Arial"/>
              <a:sym typeface="Arial"/>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p:txBody>
      </p:sp>
      <p:sp>
        <p:nvSpPr>
          <p:cNvPr id="274" name="Google Shape;274;p15"/>
          <p:cNvSpPr txBox="1"/>
          <p:nvPr/>
        </p:nvSpPr>
        <p:spPr>
          <a:xfrm>
            <a:off x="7510498" y="5033910"/>
            <a:ext cx="3147934"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AU" sz="900">
                <a:solidFill>
                  <a:schemeClr val="dk1"/>
                </a:solidFill>
                <a:latin typeface="Arial"/>
                <a:ea typeface="Arial"/>
                <a:cs typeface="Arial"/>
                <a:sym typeface="Arial"/>
              </a:rPr>
              <a:t>Image from freepik</a:t>
            </a:r>
            <a:endParaRPr i="1" sz="900">
              <a:solidFill>
                <a:schemeClr val="dk1"/>
              </a:solidFill>
              <a:latin typeface="Arial"/>
              <a:ea typeface="Arial"/>
              <a:cs typeface="Arial"/>
              <a:sym typeface="Arial"/>
            </a:endParaRPr>
          </a:p>
        </p:txBody>
      </p:sp>
      <p:pic>
        <p:nvPicPr>
          <p:cNvPr id="275" name="Google Shape;275;p15"/>
          <p:cNvPicPr preferRelativeResize="0"/>
          <p:nvPr/>
        </p:nvPicPr>
        <p:blipFill rotWithShape="1">
          <a:blip r:embed="rId3">
            <a:alphaModFix/>
          </a:blip>
          <a:srcRect b="0" l="0" r="0" t="0"/>
          <a:stretch/>
        </p:blipFill>
        <p:spPr>
          <a:xfrm>
            <a:off x="7510498" y="2215918"/>
            <a:ext cx="4207568" cy="281799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6"/>
          <p:cNvSpPr txBox="1"/>
          <p:nvPr>
            <p:ph idx="2" type="body"/>
          </p:nvPr>
        </p:nvSpPr>
        <p:spPr>
          <a:xfrm>
            <a:off x="306060" y="326309"/>
            <a:ext cx="7452026" cy="7369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Case study</a:t>
            </a:r>
            <a:endParaRPr/>
          </a:p>
          <a:p>
            <a:pPr indent="0" lvl="0" marL="0" rtl="0" algn="l">
              <a:lnSpc>
                <a:spcPct val="90000"/>
              </a:lnSpc>
              <a:spcBef>
                <a:spcPts val="1000"/>
              </a:spcBef>
              <a:spcAft>
                <a:spcPts val="0"/>
              </a:spcAft>
              <a:buClr>
                <a:schemeClr val="dk1"/>
              </a:buClr>
              <a:buSzPts val="4200"/>
              <a:buNone/>
            </a:pPr>
            <a:r>
              <a:t/>
            </a:r>
            <a:endParaRPr/>
          </a:p>
        </p:txBody>
      </p:sp>
      <p:sp>
        <p:nvSpPr>
          <p:cNvPr id="282" name="Google Shape;282;p16"/>
          <p:cNvSpPr txBox="1"/>
          <p:nvPr>
            <p:ph idx="4" type="body"/>
          </p:nvPr>
        </p:nvSpPr>
        <p:spPr>
          <a:xfrm>
            <a:off x="300211" y="2097681"/>
            <a:ext cx="10815464" cy="3299167"/>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000"/>
              <a:buFont typeface="Arial"/>
              <a:buChar char="•"/>
            </a:pPr>
            <a:r>
              <a:rPr lang="en-AU"/>
              <a:t>Small groups </a:t>
            </a:r>
            <a:endParaRPr/>
          </a:p>
          <a:p>
            <a:pPr indent="0" lvl="0" marL="0" rtl="0" algn="l">
              <a:lnSpc>
                <a:spcPct val="90000"/>
              </a:lnSpc>
              <a:spcBef>
                <a:spcPts val="1000"/>
              </a:spcBef>
              <a:spcAft>
                <a:spcPts val="0"/>
              </a:spcAft>
              <a:buClr>
                <a:schemeClr val="dk1"/>
              </a:buClr>
              <a:buSzPts val="2000"/>
              <a:buNone/>
            </a:pPr>
            <a:r>
              <a:t/>
            </a:r>
            <a:endParaRPr/>
          </a:p>
          <a:p>
            <a:pPr indent="-342900" lvl="0" marL="342900" rtl="0" algn="l">
              <a:lnSpc>
                <a:spcPct val="90000"/>
              </a:lnSpc>
              <a:spcBef>
                <a:spcPts val="1000"/>
              </a:spcBef>
              <a:spcAft>
                <a:spcPts val="0"/>
              </a:spcAft>
              <a:buClr>
                <a:schemeClr val="dk1"/>
              </a:buClr>
              <a:buSzPts val="2000"/>
              <a:buFont typeface="Arial"/>
              <a:buChar char="•"/>
            </a:pPr>
            <a:r>
              <a:rPr lang="en-AU"/>
              <a:t>Read the Case Study</a:t>
            </a:r>
            <a:endParaRPr/>
          </a:p>
          <a:p>
            <a:pPr indent="-215900" lvl="0" marL="342900" rtl="0" algn="l">
              <a:lnSpc>
                <a:spcPct val="90000"/>
              </a:lnSpc>
              <a:spcBef>
                <a:spcPts val="1000"/>
              </a:spcBef>
              <a:spcAft>
                <a:spcPts val="0"/>
              </a:spcAft>
              <a:buClr>
                <a:schemeClr val="dk1"/>
              </a:buClr>
              <a:buSzPts val="2000"/>
              <a:buFont typeface="Arial"/>
              <a:buNone/>
            </a:pPr>
            <a:r>
              <a:t/>
            </a:r>
            <a:endParaRPr/>
          </a:p>
          <a:p>
            <a:pPr indent="-342900" lvl="0" marL="342900" rtl="0" algn="l">
              <a:lnSpc>
                <a:spcPct val="90000"/>
              </a:lnSpc>
              <a:spcBef>
                <a:spcPts val="1000"/>
              </a:spcBef>
              <a:spcAft>
                <a:spcPts val="0"/>
              </a:spcAft>
              <a:buClr>
                <a:schemeClr val="dk1"/>
              </a:buClr>
              <a:buSzPts val="2000"/>
              <a:buFont typeface="Arial"/>
              <a:buChar char="•"/>
            </a:pPr>
            <a:r>
              <a:rPr lang="en-AU"/>
              <a:t>Discuss questions 1 and 2 over the next 15 minutes</a:t>
            </a:r>
            <a:endParaRPr/>
          </a:p>
          <a:p>
            <a:pPr indent="-215900" lvl="0" marL="342900" rtl="0" algn="l">
              <a:lnSpc>
                <a:spcPct val="90000"/>
              </a:lnSpc>
              <a:spcBef>
                <a:spcPts val="1000"/>
              </a:spcBef>
              <a:spcAft>
                <a:spcPts val="0"/>
              </a:spcAft>
              <a:buClr>
                <a:schemeClr val="dk1"/>
              </a:buClr>
              <a:buSzPts val="2000"/>
              <a:buFont typeface="Arial"/>
              <a:buNone/>
            </a:pPr>
            <a:r>
              <a:t/>
            </a:r>
            <a:endParaRPr/>
          </a:p>
          <a:p>
            <a:pPr indent="-342900" lvl="0" marL="342900" rtl="0" algn="l">
              <a:lnSpc>
                <a:spcPct val="90000"/>
              </a:lnSpc>
              <a:spcBef>
                <a:spcPts val="1000"/>
              </a:spcBef>
              <a:spcAft>
                <a:spcPts val="0"/>
              </a:spcAft>
              <a:buClr>
                <a:schemeClr val="dk1"/>
              </a:buClr>
              <a:buSzPts val="2000"/>
              <a:buFont typeface="Arial"/>
              <a:buChar char="•"/>
            </a:pPr>
            <a:r>
              <a:rPr lang="en-AU"/>
              <a:t>Prepare answers to share in group discussion</a:t>
            </a:r>
            <a:endParaRPr/>
          </a:p>
          <a:p>
            <a:pPr indent="-215900" lvl="0" marL="342900" rtl="0" algn="l">
              <a:lnSpc>
                <a:spcPct val="90000"/>
              </a:lnSpc>
              <a:spcBef>
                <a:spcPts val="1000"/>
              </a:spcBef>
              <a:spcAft>
                <a:spcPts val="0"/>
              </a:spcAft>
              <a:buClr>
                <a:schemeClr val="dk1"/>
              </a:buClr>
              <a:buSzPts val="2000"/>
              <a:buFont typeface="Arial"/>
              <a:buNone/>
            </a:pPr>
            <a:r>
              <a:t/>
            </a:r>
            <a:endParaRPr/>
          </a:p>
          <a:p>
            <a:pPr indent="-215900" lvl="0" marL="342900" rtl="0" algn="l">
              <a:lnSpc>
                <a:spcPct val="90000"/>
              </a:lnSpc>
              <a:spcBef>
                <a:spcPts val="1000"/>
              </a:spcBef>
              <a:spcAft>
                <a:spcPts val="0"/>
              </a:spcAft>
              <a:buClr>
                <a:schemeClr val="dk1"/>
              </a:buClr>
              <a:buSzPts val="2000"/>
              <a:buFont typeface="Arial"/>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17"/>
          <p:cNvSpPr txBox="1"/>
          <p:nvPr>
            <p:ph idx="1" type="body"/>
          </p:nvPr>
        </p:nvSpPr>
        <p:spPr>
          <a:xfrm>
            <a:off x="306060" y="978761"/>
            <a:ext cx="7451725" cy="4664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AU"/>
              <a:t>Group Discussion</a:t>
            </a:r>
            <a:endParaRPr/>
          </a:p>
        </p:txBody>
      </p:sp>
      <p:sp>
        <p:nvSpPr>
          <p:cNvPr id="288" name="Google Shape;288;p17"/>
          <p:cNvSpPr txBox="1"/>
          <p:nvPr>
            <p:ph idx="2" type="body"/>
          </p:nvPr>
        </p:nvSpPr>
        <p:spPr>
          <a:xfrm>
            <a:off x="305758" y="184239"/>
            <a:ext cx="11009941" cy="7248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Review of case study questions</a:t>
            </a:r>
            <a:endParaRPr/>
          </a:p>
        </p:txBody>
      </p:sp>
      <p:sp>
        <p:nvSpPr>
          <p:cNvPr id="289" name="Google Shape;289;p17"/>
          <p:cNvSpPr txBox="1"/>
          <p:nvPr>
            <p:ph idx="3" type="body"/>
          </p:nvPr>
        </p:nvSpPr>
        <p:spPr>
          <a:xfrm>
            <a:off x="306060" y="1294191"/>
            <a:ext cx="10809615" cy="40164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n-AU"/>
              <a:t>Question 1. Should an antidepressant be prescribed for Jack’s depressive symptoms? What would you communicate and document?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18"/>
          <p:cNvSpPr txBox="1"/>
          <p:nvPr>
            <p:ph idx="1" type="body"/>
          </p:nvPr>
        </p:nvSpPr>
        <p:spPr>
          <a:xfrm>
            <a:off x="306060" y="978761"/>
            <a:ext cx="7451725" cy="4664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AU"/>
              <a:t>Group Discussion</a:t>
            </a:r>
            <a:endParaRPr/>
          </a:p>
        </p:txBody>
      </p:sp>
      <p:sp>
        <p:nvSpPr>
          <p:cNvPr id="295" name="Google Shape;295;p18"/>
          <p:cNvSpPr txBox="1"/>
          <p:nvPr>
            <p:ph idx="2" type="body"/>
          </p:nvPr>
        </p:nvSpPr>
        <p:spPr>
          <a:xfrm>
            <a:off x="305758" y="184239"/>
            <a:ext cx="11009941" cy="7248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Review of case study questions</a:t>
            </a:r>
            <a:endParaRPr/>
          </a:p>
        </p:txBody>
      </p:sp>
      <p:sp>
        <p:nvSpPr>
          <p:cNvPr id="296" name="Google Shape;296;p18"/>
          <p:cNvSpPr txBox="1"/>
          <p:nvPr>
            <p:ph idx="3" type="body"/>
          </p:nvPr>
        </p:nvSpPr>
        <p:spPr>
          <a:xfrm>
            <a:off x="305758" y="1287463"/>
            <a:ext cx="10809615" cy="40164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n-AU"/>
              <a:t>Question 1. Should an antidepressant be prescribed for Jack’s depressive symptoms? What would you communicate and document?</a:t>
            </a:r>
            <a:endParaRPr/>
          </a:p>
        </p:txBody>
      </p:sp>
      <p:sp>
        <p:nvSpPr>
          <p:cNvPr id="297" name="Google Shape;297;p18"/>
          <p:cNvSpPr txBox="1"/>
          <p:nvPr/>
        </p:nvSpPr>
        <p:spPr>
          <a:xfrm>
            <a:off x="94326" y="1897515"/>
            <a:ext cx="5505233" cy="3248805"/>
          </a:xfrm>
          <a:prstGeom prst="rect">
            <a:avLst/>
          </a:prstGeom>
          <a:noFill/>
          <a:ln cap="flat" cmpd="sng" w="28575">
            <a:solidFill>
              <a:srgbClr val="00B050"/>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1" lang="en-AU" sz="2000">
                <a:solidFill>
                  <a:schemeClr val="dk1"/>
                </a:solidFill>
                <a:latin typeface="Arial"/>
                <a:ea typeface="Arial"/>
                <a:cs typeface="Arial"/>
                <a:sym typeface="Arial"/>
              </a:rPr>
              <a:t>Clinical steps</a:t>
            </a:r>
            <a:endParaRPr/>
          </a:p>
          <a:p>
            <a:pPr indent="-342900" lvl="0" marL="342900" marR="0" rtl="0" algn="l">
              <a:lnSpc>
                <a:spcPct val="90000"/>
              </a:lnSpc>
              <a:spcBef>
                <a:spcPts val="1000"/>
              </a:spcBef>
              <a:spcAft>
                <a:spcPts val="0"/>
              </a:spcAft>
              <a:buClr>
                <a:schemeClr val="dk1"/>
              </a:buClr>
              <a:buSzPts val="2000"/>
              <a:buFont typeface="Noto Sans Symbols"/>
              <a:buChar char="❑"/>
            </a:pPr>
            <a:r>
              <a:rPr b="0" lang="en-AU" sz="2000">
                <a:solidFill>
                  <a:schemeClr val="dk1"/>
                </a:solidFill>
                <a:latin typeface="Arial"/>
                <a:ea typeface="Arial"/>
                <a:cs typeface="Arial"/>
                <a:sym typeface="Arial"/>
              </a:rPr>
              <a:t>No</a:t>
            </a:r>
            <a:endParaRPr b="0" sz="2000">
              <a:solidFill>
                <a:schemeClr val="dk1"/>
              </a:solidFill>
              <a:latin typeface="Arial"/>
              <a:ea typeface="Arial"/>
              <a:cs typeface="Arial"/>
              <a:sym typeface="Arial"/>
            </a:endParaRPr>
          </a:p>
          <a:p>
            <a:pPr indent="-241300" lvl="0" marL="342900" marR="0" rtl="0" algn="l">
              <a:lnSpc>
                <a:spcPct val="90000"/>
              </a:lnSpc>
              <a:spcBef>
                <a:spcPts val="1000"/>
              </a:spcBef>
              <a:spcAft>
                <a:spcPts val="0"/>
              </a:spcAft>
              <a:buClr>
                <a:schemeClr val="dk1"/>
              </a:buClr>
              <a:buSzPts val="1600"/>
              <a:buFont typeface="Noto Sans Symbols"/>
              <a:buNone/>
            </a:pPr>
            <a:r>
              <a:t/>
            </a:r>
            <a:endParaRPr b="0" sz="1600">
              <a:solidFill>
                <a:schemeClr val="dk1"/>
              </a:solidFill>
              <a:latin typeface="Arial"/>
              <a:ea typeface="Arial"/>
              <a:cs typeface="Arial"/>
              <a:sym typeface="Arial"/>
            </a:endParaRPr>
          </a:p>
          <a:p>
            <a:pPr indent="-342900" lvl="0" marL="342900" marR="0" rtl="0" algn="l">
              <a:lnSpc>
                <a:spcPct val="90000"/>
              </a:lnSpc>
              <a:spcBef>
                <a:spcPts val="1000"/>
              </a:spcBef>
              <a:spcAft>
                <a:spcPts val="0"/>
              </a:spcAft>
              <a:buClr>
                <a:schemeClr val="dk1"/>
              </a:buClr>
              <a:buSzPts val="2000"/>
              <a:buFont typeface="Noto Sans Symbols"/>
              <a:buChar char="❑"/>
            </a:pPr>
            <a:r>
              <a:rPr b="0" lang="en-AU" sz="2000">
                <a:solidFill>
                  <a:schemeClr val="dk1"/>
                </a:solidFill>
                <a:latin typeface="Arial"/>
                <a:ea typeface="Arial"/>
                <a:cs typeface="Arial"/>
                <a:sym typeface="Arial"/>
              </a:rPr>
              <a:t>Prescribing, dispensing or administering an antidepressant in this case should not be considered</a:t>
            </a:r>
            <a:endParaRPr b="0" sz="2000">
              <a:solidFill>
                <a:srgbClr val="000000"/>
              </a:solidFill>
              <a:latin typeface="Arial"/>
              <a:ea typeface="Arial"/>
              <a:cs typeface="Arial"/>
              <a:sym typeface="Arial"/>
            </a:endParaRPr>
          </a:p>
          <a:p>
            <a:pPr indent="-241300" lvl="0" marL="342900" marR="0" rtl="0" algn="l">
              <a:lnSpc>
                <a:spcPct val="90000"/>
              </a:lnSpc>
              <a:spcBef>
                <a:spcPts val="1000"/>
              </a:spcBef>
              <a:spcAft>
                <a:spcPts val="0"/>
              </a:spcAft>
              <a:buClr>
                <a:schemeClr val="dk1"/>
              </a:buClr>
              <a:buSzPts val="1600"/>
              <a:buFont typeface="Noto Sans Symbols"/>
              <a:buNone/>
            </a:pPr>
            <a:r>
              <a:t/>
            </a:r>
            <a:endParaRPr b="0" sz="1600">
              <a:solidFill>
                <a:srgbClr val="000000"/>
              </a:solidFill>
              <a:latin typeface="Arial"/>
              <a:ea typeface="Arial"/>
              <a:cs typeface="Arial"/>
              <a:sym typeface="Arial"/>
            </a:endParaRPr>
          </a:p>
          <a:p>
            <a:pPr indent="-342900" lvl="0" marL="342900" marR="0" rtl="0" algn="l">
              <a:lnSpc>
                <a:spcPct val="90000"/>
              </a:lnSpc>
              <a:spcBef>
                <a:spcPts val="1000"/>
              </a:spcBef>
              <a:spcAft>
                <a:spcPts val="0"/>
              </a:spcAft>
              <a:buClr>
                <a:srgbClr val="000000"/>
              </a:buClr>
              <a:buSzPts val="2000"/>
              <a:buFont typeface="Noto Sans Symbols"/>
              <a:buChar char="❑"/>
            </a:pPr>
            <a:r>
              <a:rPr b="0" lang="en-AU" sz="2000">
                <a:solidFill>
                  <a:srgbClr val="000000"/>
                </a:solidFill>
                <a:latin typeface="Arial"/>
                <a:ea typeface="Arial"/>
                <a:cs typeface="Arial"/>
                <a:sym typeface="Arial"/>
              </a:rPr>
              <a:t>Non-pharmacological strategies should be trialled for an adequate period of time </a:t>
            </a:r>
            <a:r>
              <a:rPr b="0" lang="en-AU" sz="2000" u="sng">
                <a:solidFill>
                  <a:srgbClr val="000000"/>
                </a:solidFill>
                <a:latin typeface="Arial"/>
                <a:ea typeface="Arial"/>
                <a:cs typeface="Arial"/>
                <a:sym typeface="Arial"/>
              </a:rPr>
              <a:t>first</a:t>
            </a:r>
            <a:endParaRPr/>
          </a:p>
        </p:txBody>
      </p:sp>
      <p:sp>
        <p:nvSpPr>
          <p:cNvPr id="298" name="Google Shape;298;p18"/>
          <p:cNvSpPr/>
          <p:nvPr/>
        </p:nvSpPr>
        <p:spPr>
          <a:xfrm>
            <a:off x="5811294" y="1897515"/>
            <a:ext cx="6230398" cy="3785652"/>
          </a:xfrm>
          <a:prstGeom prst="rect">
            <a:avLst/>
          </a:prstGeom>
          <a:noFill/>
          <a:ln cap="flat" cmpd="sng" w="28575">
            <a:solidFill>
              <a:srgbClr val="2E75B5"/>
            </a:solidFill>
            <a:prstDash val="dash"/>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2000">
                <a:solidFill>
                  <a:schemeClr val="dk1"/>
                </a:solidFill>
                <a:latin typeface="Arial"/>
                <a:ea typeface="Arial"/>
                <a:cs typeface="Arial"/>
                <a:sym typeface="Arial"/>
              </a:rPr>
              <a:t>Communication and documentation steps</a:t>
            </a:r>
            <a:endParaRPr/>
          </a:p>
          <a:p>
            <a:pPr indent="0" lvl="0" marL="0" marR="0" rtl="0" algn="l">
              <a:spcBef>
                <a:spcPts val="0"/>
              </a:spcBef>
              <a:spcAft>
                <a:spcPts val="0"/>
              </a:spcAft>
              <a:buNone/>
            </a:pPr>
            <a:r>
              <a:t/>
            </a:r>
            <a:endParaRPr sz="5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Noto Sans Symbols"/>
              <a:buChar char="❑"/>
            </a:pPr>
            <a:r>
              <a:rPr lang="en-AU" sz="2000">
                <a:solidFill>
                  <a:schemeClr val="dk1"/>
                </a:solidFill>
                <a:latin typeface="Arial"/>
                <a:ea typeface="Arial"/>
                <a:cs typeface="Arial"/>
                <a:sym typeface="Arial"/>
              </a:rPr>
              <a:t>Document Jack’s changed behaviour in the medical record, nursing progress notes and behaviour support plan, where applicable </a:t>
            </a:r>
            <a:endParaRPr/>
          </a:p>
          <a:p>
            <a:pPr indent="-342900" lvl="1" marL="800100" marR="0" rtl="0" algn="l">
              <a:spcBef>
                <a:spcPts val="0"/>
              </a:spcBef>
              <a:spcAft>
                <a:spcPts val="0"/>
              </a:spcAft>
              <a:buClr>
                <a:schemeClr val="dk1"/>
              </a:buClr>
              <a:buSzPts val="2000"/>
              <a:buFont typeface="Noto Sans Symbols"/>
              <a:buChar char="❑"/>
            </a:pPr>
            <a:r>
              <a:rPr b="0" i="1" lang="en-AU" sz="2000" u="none" cap="none" strike="noStrike">
                <a:solidFill>
                  <a:schemeClr val="dk1"/>
                </a:solidFill>
                <a:latin typeface="Arial"/>
                <a:ea typeface="Arial"/>
                <a:cs typeface="Arial"/>
                <a:sym typeface="Arial"/>
              </a:rPr>
              <a:t>e.g. Jack was experiencing xxxxxx</a:t>
            </a:r>
            <a:endParaRPr b="0" i="0" sz="20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sz="500">
              <a:solidFill>
                <a:schemeClr val="dk1"/>
              </a:solidFill>
              <a:latin typeface="Arial"/>
              <a:ea typeface="Arial"/>
              <a:cs typeface="Arial"/>
              <a:sym typeface="Arial"/>
            </a:endParaRPr>
          </a:p>
          <a:p>
            <a:pPr indent="0" lvl="0" marL="0" marR="0" rtl="0" algn="l">
              <a:spcBef>
                <a:spcPts val="0"/>
              </a:spcBef>
              <a:spcAft>
                <a:spcPts val="0"/>
              </a:spcAft>
              <a:buNone/>
            </a:pPr>
            <a:r>
              <a:t/>
            </a:r>
            <a:endParaRPr sz="15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Noto Sans Symbols"/>
              <a:buChar char="❑"/>
            </a:pPr>
            <a:r>
              <a:rPr lang="en-AU" sz="2000">
                <a:solidFill>
                  <a:schemeClr val="dk1"/>
                </a:solidFill>
                <a:latin typeface="Arial"/>
                <a:ea typeface="Arial"/>
                <a:cs typeface="Arial"/>
                <a:sym typeface="Arial"/>
              </a:rPr>
              <a:t>Discuss Jack’s changed behaviours with the entire care team</a:t>
            </a:r>
            <a:endParaRPr/>
          </a:p>
          <a:p>
            <a:pPr indent="-247650" lvl="0" marL="342900" marR="0" rtl="0" algn="l">
              <a:spcBef>
                <a:spcPts val="0"/>
              </a:spcBef>
              <a:spcAft>
                <a:spcPts val="0"/>
              </a:spcAft>
              <a:buClr>
                <a:schemeClr val="dk1"/>
              </a:buClr>
              <a:buSzPts val="1500"/>
              <a:buFont typeface="Noto Sans Symbols"/>
              <a:buNone/>
            </a:pPr>
            <a:r>
              <a:t/>
            </a:r>
            <a:endParaRPr sz="1500">
              <a:solidFill>
                <a:schemeClr val="dk1"/>
              </a:solidFill>
              <a:latin typeface="Arial"/>
              <a:ea typeface="Arial"/>
              <a:cs typeface="Arial"/>
              <a:sym typeface="Arial"/>
            </a:endParaRPr>
          </a:p>
          <a:p>
            <a:pPr indent="-342900" lvl="0" marL="342900" marR="0" rtl="0" algn="l">
              <a:spcBef>
                <a:spcPts val="0"/>
              </a:spcBef>
              <a:spcAft>
                <a:spcPts val="0"/>
              </a:spcAft>
              <a:buClr>
                <a:srgbClr val="000000"/>
              </a:buClr>
              <a:buSzPts val="2000"/>
              <a:buFont typeface="Noto Sans Symbols"/>
              <a:buChar char="❑"/>
            </a:pPr>
            <a:r>
              <a:rPr lang="en-AU" sz="2000">
                <a:solidFill>
                  <a:srgbClr val="000000"/>
                </a:solidFill>
                <a:latin typeface="Arial"/>
                <a:ea typeface="Arial"/>
                <a:cs typeface="Arial"/>
                <a:sym typeface="Arial"/>
              </a:rPr>
              <a:t>Recommend an assessment by a psychiatrist, geriatrician and/or older person’s mental health team</a:t>
            </a:r>
            <a:endParaRPr sz="2000">
              <a:solidFill>
                <a:srgbClr val="000000"/>
              </a:solidFill>
              <a:latin typeface="Arial"/>
              <a:ea typeface="Arial"/>
              <a:cs typeface="Arial"/>
              <a:sym typeface="Arial"/>
            </a:endParaRPr>
          </a:p>
        </p:txBody>
      </p:sp>
      <p:sp>
        <p:nvSpPr>
          <p:cNvPr id="299" name="Google Shape;299;p18"/>
          <p:cNvSpPr/>
          <p:nvPr/>
        </p:nvSpPr>
        <p:spPr>
          <a:xfrm>
            <a:off x="405921" y="5769281"/>
            <a:ext cx="10809614" cy="1015663"/>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000"/>
              <a:buFont typeface="Arial"/>
              <a:buNone/>
            </a:pPr>
            <a:r>
              <a:rPr lang="en-AU" sz="2000">
                <a:solidFill>
                  <a:schemeClr val="dk1"/>
                </a:solidFill>
                <a:latin typeface="Arial"/>
                <a:ea typeface="Arial"/>
                <a:cs typeface="Arial"/>
                <a:sym typeface="Arial"/>
              </a:rPr>
              <a:t>An antidepressant should only be considered for Jack’s depressive symptoms if he develops:</a:t>
            </a:r>
            <a:endParaRPr sz="2000">
              <a:solidFill>
                <a:schemeClr val="dk1"/>
              </a:solidFill>
              <a:latin typeface="Arial"/>
              <a:ea typeface="Arial"/>
              <a:cs typeface="Arial"/>
              <a:sym typeface="Arial"/>
            </a:endParaRPr>
          </a:p>
          <a:p>
            <a:pPr indent="0" lvl="1" marL="457200" marR="0" rtl="0" algn="ctr">
              <a:spcBef>
                <a:spcPts val="0"/>
              </a:spcBef>
              <a:spcAft>
                <a:spcPts val="0"/>
              </a:spcAft>
              <a:buNone/>
            </a:pPr>
            <a:r>
              <a:rPr b="0" i="0" lang="en-AU" sz="2000" u="none" cap="none" strike="noStrike">
                <a:solidFill>
                  <a:srgbClr val="000000"/>
                </a:solidFill>
                <a:latin typeface="Arial"/>
                <a:ea typeface="Arial"/>
                <a:cs typeface="Arial"/>
                <a:sym typeface="Arial"/>
              </a:rPr>
              <a:t>Severe major depressive disorder, </a:t>
            </a:r>
            <a:r>
              <a:rPr b="1" i="0" lang="en-AU" sz="2000" u="none" cap="none" strike="noStrike">
                <a:solidFill>
                  <a:srgbClr val="000000"/>
                </a:solidFill>
                <a:latin typeface="Arial"/>
                <a:ea typeface="Arial"/>
                <a:cs typeface="Arial"/>
                <a:sym typeface="Arial"/>
              </a:rPr>
              <a:t>or</a:t>
            </a:r>
            <a:endParaRPr b="0" i="0" sz="2000" u="none" cap="none" strike="noStrike">
              <a:solidFill>
                <a:srgbClr val="000000"/>
              </a:solidFill>
              <a:latin typeface="Arial"/>
              <a:ea typeface="Arial"/>
              <a:cs typeface="Arial"/>
              <a:sym typeface="Arial"/>
            </a:endParaRPr>
          </a:p>
          <a:p>
            <a:pPr indent="0" lvl="1" marL="457200" marR="0" rtl="0" algn="ctr">
              <a:spcBef>
                <a:spcPts val="0"/>
              </a:spcBef>
              <a:spcAft>
                <a:spcPts val="0"/>
              </a:spcAft>
              <a:buNone/>
            </a:pPr>
            <a:r>
              <a:rPr b="0" i="0" lang="en-AU" sz="2000" u="none" cap="none" strike="noStrike">
                <a:solidFill>
                  <a:schemeClr val="dk1"/>
                </a:solidFill>
                <a:latin typeface="Arial"/>
                <a:ea typeface="Arial"/>
                <a:cs typeface="Arial"/>
                <a:sym typeface="Arial"/>
              </a:rPr>
              <a:t>Depressive disorder with suicidal ideation and/or risk of self-harm</a:t>
            </a:r>
            <a:endParaRPr b="1" i="0" sz="2000" u="none" cap="none" strike="noStrik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9"/>
          <p:cNvSpPr txBox="1"/>
          <p:nvPr>
            <p:ph idx="1" type="body"/>
          </p:nvPr>
        </p:nvSpPr>
        <p:spPr>
          <a:xfrm>
            <a:off x="306060" y="978761"/>
            <a:ext cx="7451725" cy="4664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AU"/>
              <a:t>Group Discussion</a:t>
            </a:r>
            <a:endParaRPr/>
          </a:p>
        </p:txBody>
      </p:sp>
      <p:sp>
        <p:nvSpPr>
          <p:cNvPr id="306" name="Google Shape;306;p19"/>
          <p:cNvSpPr txBox="1"/>
          <p:nvPr>
            <p:ph idx="2" type="body"/>
          </p:nvPr>
        </p:nvSpPr>
        <p:spPr>
          <a:xfrm>
            <a:off x="306060" y="326309"/>
            <a:ext cx="10768340" cy="7369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Review of case study questions</a:t>
            </a:r>
            <a:endParaRPr/>
          </a:p>
          <a:p>
            <a:pPr indent="0" lvl="0" marL="0" rtl="0" algn="l">
              <a:lnSpc>
                <a:spcPct val="90000"/>
              </a:lnSpc>
              <a:spcBef>
                <a:spcPts val="1000"/>
              </a:spcBef>
              <a:spcAft>
                <a:spcPts val="0"/>
              </a:spcAft>
              <a:buClr>
                <a:schemeClr val="dk1"/>
              </a:buClr>
              <a:buSzPts val="4200"/>
              <a:buNone/>
            </a:pPr>
            <a:r>
              <a:t/>
            </a:r>
            <a:endParaRPr/>
          </a:p>
        </p:txBody>
      </p:sp>
      <p:sp>
        <p:nvSpPr>
          <p:cNvPr id="307" name="Google Shape;307;p19"/>
          <p:cNvSpPr txBox="1"/>
          <p:nvPr>
            <p:ph idx="3" type="body"/>
          </p:nvPr>
        </p:nvSpPr>
        <p:spPr>
          <a:xfrm>
            <a:off x="306061" y="1461153"/>
            <a:ext cx="10438140" cy="6702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n-AU"/>
              <a:t>Question 2. List some management strategies you should try first before considering an antidepressant for Jack. How would you communicate and document this?</a:t>
            </a:r>
            <a:endParaRPr/>
          </a:p>
          <a:p>
            <a:pPr indent="0" lvl="0" marL="0" rtl="0" algn="l">
              <a:lnSpc>
                <a:spcPct val="90000"/>
              </a:lnSpc>
              <a:spcBef>
                <a:spcPts val="1000"/>
              </a:spcBef>
              <a:spcAft>
                <a:spcPts val="0"/>
              </a:spcAft>
              <a:buClr>
                <a:schemeClr val="dk1"/>
              </a:buClr>
              <a:buSzPts val="20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
          <p:cNvSpPr txBox="1"/>
          <p:nvPr>
            <p:ph idx="1" type="body"/>
          </p:nvPr>
        </p:nvSpPr>
        <p:spPr>
          <a:xfrm>
            <a:off x="306060" y="978761"/>
            <a:ext cx="7451725" cy="4664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AU"/>
              <a:t>Background</a:t>
            </a:r>
            <a:endParaRPr/>
          </a:p>
        </p:txBody>
      </p:sp>
      <p:sp>
        <p:nvSpPr>
          <p:cNvPr id="147" name="Google Shape;147;p2"/>
          <p:cNvSpPr txBox="1"/>
          <p:nvPr>
            <p:ph idx="2" type="body"/>
          </p:nvPr>
        </p:nvSpPr>
        <p:spPr>
          <a:xfrm>
            <a:off x="306060" y="326309"/>
            <a:ext cx="7452026" cy="7369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Introduction</a:t>
            </a:r>
            <a:endParaRPr/>
          </a:p>
        </p:txBody>
      </p:sp>
      <p:sp>
        <p:nvSpPr>
          <p:cNvPr id="148" name="Google Shape;148;p2"/>
          <p:cNvSpPr txBox="1"/>
          <p:nvPr>
            <p:ph idx="4" type="body"/>
          </p:nvPr>
        </p:nvSpPr>
        <p:spPr>
          <a:xfrm>
            <a:off x="649987" y="2198978"/>
            <a:ext cx="11242744" cy="329916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t/>
            </a:r>
            <a:endParaRPr/>
          </a:p>
          <a:p>
            <a:pPr indent="-228600" lvl="1" marL="685800" rtl="0" algn="l">
              <a:lnSpc>
                <a:spcPct val="120000"/>
              </a:lnSpc>
              <a:spcBef>
                <a:spcPts val="500"/>
              </a:spcBef>
              <a:spcAft>
                <a:spcPts val="0"/>
              </a:spcAft>
              <a:buClr>
                <a:schemeClr val="dk1"/>
              </a:buClr>
              <a:buSzPts val="2000"/>
              <a:buChar char="o"/>
            </a:pPr>
            <a:r>
              <a:rPr b="1" lang="en-AU" sz="2000">
                <a:latin typeface="Arial"/>
                <a:ea typeface="Arial"/>
                <a:cs typeface="Arial"/>
                <a:sym typeface="Arial"/>
              </a:rPr>
              <a:t>Memory</a:t>
            </a:r>
            <a:endParaRPr/>
          </a:p>
          <a:p>
            <a:pPr indent="0" lvl="1" marL="457200" rtl="0" algn="l">
              <a:lnSpc>
                <a:spcPct val="120000"/>
              </a:lnSpc>
              <a:spcBef>
                <a:spcPts val="500"/>
              </a:spcBef>
              <a:spcAft>
                <a:spcPts val="0"/>
              </a:spcAft>
              <a:buClr>
                <a:schemeClr val="dk1"/>
              </a:buClr>
              <a:buSzPts val="1500"/>
              <a:buNone/>
            </a:pPr>
            <a:r>
              <a:t/>
            </a:r>
            <a:endParaRPr sz="1500">
              <a:latin typeface="Arial"/>
              <a:ea typeface="Arial"/>
              <a:cs typeface="Arial"/>
              <a:sym typeface="Arial"/>
            </a:endParaRPr>
          </a:p>
          <a:p>
            <a:pPr indent="0" lvl="1" marL="457200" rtl="0" algn="l">
              <a:lnSpc>
                <a:spcPct val="120000"/>
              </a:lnSpc>
              <a:spcBef>
                <a:spcPts val="500"/>
              </a:spcBef>
              <a:spcAft>
                <a:spcPts val="0"/>
              </a:spcAft>
              <a:buClr>
                <a:schemeClr val="dk1"/>
              </a:buClr>
              <a:buSzPts val="1500"/>
              <a:buNone/>
            </a:pPr>
            <a:r>
              <a:t/>
            </a:r>
            <a:endParaRPr sz="1500">
              <a:latin typeface="Arial"/>
              <a:ea typeface="Arial"/>
              <a:cs typeface="Arial"/>
              <a:sym typeface="Arial"/>
            </a:endParaRPr>
          </a:p>
          <a:p>
            <a:pPr indent="-228600" lvl="1" marL="685800" rtl="0" algn="l">
              <a:lnSpc>
                <a:spcPct val="120000"/>
              </a:lnSpc>
              <a:spcBef>
                <a:spcPts val="500"/>
              </a:spcBef>
              <a:spcAft>
                <a:spcPts val="0"/>
              </a:spcAft>
              <a:buClr>
                <a:schemeClr val="dk1"/>
              </a:buClr>
              <a:buSzPts val="2000"/>
              <a:buChar char="o"/>
            </a:pPr>
            <a:r>
              <a:rPr b="1" lang="en-AU" sz="2000">
                <a:latin typeface="Arial"/>
                <a:ea typeface="Arial"/>
                <a:cs typeface="Arial"/>
                <a:sym typeface="Arial"/>
              </a:rPr>
              <a:t>Thinking</a:t>
            </a:r>
            <a:endParaRPr/>
          </a:p>
          <a:p>
            <a:pPr indent="0" lvl="1" marL="457200" rtl="0" algn="l">
              <a:lnSpc>
                <a:spcPct val="120000"/>
              </a:lnSpc>
              <a:spcBef>
                <a:spcPts val="500"/>
              </a:spcBef>
              <a:spcAft>
                <a:spcPts val="0"/>
              </a:spcAft>
              <a:buClr>
                <a:schemeClr val="dk1"/>
              </a:buClr>
              <a:buSzPts val="1500"/>
              <a:buNone/>
            </a:pPr>
            <a:r>
              <a:t/>
            </a:r>
            <a:endParaRPr sz="1500">
              <a:latin typeface="Arial"/>
              <a:ea typeface="Arial"/>
              <a:cs typeface="Arial"/>
              <a:sym typeface="Arial"/>
            </a:endParaRPr>
          </a:p>
          <a:p>
            <a:pPr indent="0" lvl="1" marL="457200" rtl="0" algn="l">
              <a:lnSpc>
                <a:spcPct val="120000"/>
              </a:lnSpc>
              <a:spcBef>
                <a:spcPts val="500"/>
              </a:spcBef>
              <a:spcAft>
                <a:spcPts val="0"/>
              </a:spcAft>
              <a:buClr>
                <a:schemeClr val="dk1"/>
              </a:buClr>
              <a:buSzPts val="1500"/>
              <a:buNone/>
            </a:pPr>
            <a:r>
              <a:t/>
            </a:r>
            <a:endParaRPr sz="1500">
              <a:latin typeface="Arial"/>
              <a:ea typeface="Arial"/>
              <a:cs typeface="Arial"/>
              <a:sym typeface="Arial"/>
            </a:endParaRPr>
          </a:p>
          <a:p>
            <a:pPr indent="-228600" lvl="1" marL="685800" rtl="0" algn="l">
              <a:lnSpc>
                <a:spcPct val="120000"/>
              </a:lnSpc>
              <a:spcBef>
                <a:spcPts val="500"/>
              </a:spcBef>
              <a:spcAft>
                <a:spcPts val="0"/>
              </a:spcAft>
              <a:buClr>
                <a:schemeClr val="dk1"/>
              </a:buClr>
              <a:buSzPts val="2000"/>
              <a:buChar char="o"/>
            </a:pPr>
            <a:r>
              <a:rPr b="1" lang="en-AU" sz="2000">
                <a:latin typeface="Arial"/>
                <a:ea typeface="Arial"/>
                <a:cs typeface="Arial"/>
                <a:sym typeface="Arial"/>
              </a:rPr>
              <a:t>Behaviour</a:t>
            </a:r>
            <a:endParaRPr/>
          </a:p>
          <a:p>
            <a:pPr indent="-101600" lvl="1" marL="685800" rtl="0" algn="l">
              <a:lnSpc>
                <a:spcPct val="120000"/>
              </a:lnSpc>
              <a:spcBef>
                <a:spcPts val="500"/>
              </a:spcBef>
              <a:spcAft>
                <a:spcPts val="0"/>
              </a:spcAft>
              <a:buClr>
                <a:schemeClr val="dk1"/>
              </a:buClr>
              <a:buSzPts val="2000"/>
              <a:buNone/>
            </a:pPr>
            <a:r>
              <a:t/>
            </a:r>
            <a:endParaRPr b="1" sz="2000">
              <a:latin typeface="Arial"/>
              <a:ea typeface="Arial"/>
              <a:cs typeface="Arial"/>
              <a:sym typeface="Arial"/>
            </a:endParaRPr>
          </a:p>
          <a:p>
            <a:pPr indent="-101600" lvl="1" marL="685800" rtl="0" algn="l">
              <a:lnSpc>
                <a:spcPct val="120000"/>
              </a:lnSpc>
              <a:spcBef>
                <a:spcPts val="500"/>
              </a:spcBef>
              <a:spcAft>
                <a:spcPts val="0"/>
              </a:spcAft>
              <a:buClr>
                <a:schemeClr val="dk1"/>
              </a:buClr>
              <a:buSzPts val="2000"/>
              <a:buNone/>
            </a:pPr>
            <a:r>
              <a:t/>
            </a:r>
            <a:endParaRPr b="1" sz="2000">
              <a:latin typeface="Arial"/>
              <a:ea typeface="Arial"/>
              <a:cs typeface="Arial"/>
              <a:sym typeface="Arial"/>
            </a:endParaRPr>
          </a:p>
          <a:p>
            <a:pPr indent="-228600" lvl="1" marL="685800" rtl="0" algn="l">
              <a:lnSpc>
                <a:spcPct val="120000"/>
              </a:lnSpc>
              <a:spcBef>
                <a:spcPts val="500"/>
              </a:spcBef>
              <a:spcAft>
                <a:spcPts val="0"/>
              </a:spcAft>
              <a:buClr>
                <a:schemeClr val="dk1"/>
              </a:buClr>
              <a:buSzPts val="2000"/>
              <a:buChar char="o"/>
            </a:pPr>
            <a:r>
              <a:rPr b="1" lang="en-AU" sz="2000">
                <a:latin typeface="Arial"/>
                <a:ea typeface="Arial"/>
                <a:cs typeface="Arial"/>
                <a:sym typeface="Arial"/>
              </a:rPr>
              <a:t>Communication</a:t>
            </a:r>
            <a:endParaRPr/>
          </a:p>
          <a:p>
            <a:pPr indent="0" lvl="1" marL="457200" rtl="0" algn="l">
              <a:lnSpc>
                <a:spcPct val="120000"/>
              </a:lnSpc>
              <a:spcBef>
                <a:spcPts val="500"/>
              </a:spcBef>
              <a:spcAft>
                <a:spcPts val="0"/>
              </a:spcAft>
              <a:buClr>
                <a:schemeClr val="dk1"/>
              </a:buClr>
              <a:buSzPts val="1500"/>
              <a:buNone/>
            </a:pPr>
            <a:r>
              <a:t/>
            </a:r>
            <a:endParaRPr sz="1500">
              <a:latin typeface="Arial"/>
              <a:ea typeface="Arial"/>
              <a:cs typeface="Arial"/>
              <a:sym typeface="Arial"/>
            </a:endParaRPr>
          </a:p>
          <a:p>
            <a:pPr indent="0" lvl="1" marL="457200" rtl="0" algn="l">
              <a:lnSpc>
                <a:spcPct val="120000"/>
              </a:lnSpc>
              <a:spcBef>
                <a:spcPts val="500"/>
              </a:spcBef>
              <a:spcAft>
                <a:spcPts val="0"/>
              </a:spcAft>
              <a:buClr>
                <a:schemeClr val="dk1"/>
              </a:buClr>
              <a:buSzPts val="1500"/>
              <a:buNone/>
            </a:pPr>
            <a:r>
              <a:t/>
            </a:r>
            <a:endParaRPr sz="1500">
              <a:latin typeface="Arial"/>
              <a:ea typeface="Arial"/>
              <a:cs typeface="Arial"/>
              <a:sym typeface="Arial"/>
            </a:endParaRPr>
          </a:p>
          <a:p>
            <a:pPr indent="-228600" lvl="1" marL="685800" rtl="0" algn="l">
              <a:lnSpc>
                <a:spcPct val="120000"/>
              </a:lnSpc>
              <a:spcBef>
                <a:spcPts val="500"/>
              </a:spcBef>
              <a:spcAft>
                <a:spcPts val="0"/>
              </a:spcAft>
              <a:buClr>
                <a:schemeClr val="dk1"/>
              </a:buClr>
              <a:buSzPts val="2000"/>
              <a:buChar char="o"/>
            </a:pPr>
            <a:r>
              <a:rPr b="1" lang="en-AU" sz="2000">
                <a:latin typeface="Arial"/>
                <a:ea typeface="Arial"/>
                <a:cs typeface="Arial"/>
                <a:sym typeface="Arial"/>
              </a:rPr>
              <a:t>Ability to perform daily activities </a:t>
            </a:r>
            <a:endParaRPr b="1" sz="2000">
              <a:latin typeface="Arial"/>
              <a:ea typeface="Arial"/>
              <a:cs typeface="Arial"/>
              <a:sym typeface="Arial"/>
            </a:endParaRPr>
          </a:p>
          <a:p>
            <a:pPr indent="-101600" lvl="1" marL="685800" rtl="0" algn="l">
              <a:lnSpc>
                <a:spcPct val="120000"/>
              </a:lnSpc>
              <a:spcBef>
                <a:spcPts val="500"/>
              </a:spcBef>
              <a:spcAft>
                <a:spcPts val="0"/>
              </a:spcAft>
              <a:buClr>
                <a:schemeClr val="dk1"/>
              </a:buClr>
              <a:buSzPts val="2000"/>
              <a:buNone/>
            </a:pPr>
            <a:r>
              <a:t/>
            </a:r>
            <a:endParaRPr b="1" sz="2000">
              <a:latin typeface="Arial"/>
              <a:ea typeface="Arial"/>
              <a:cs typeface="Arial"/>
              <a:sym typeface="Arial"/>
            </a:endParaRPr>
          </a:p>
          <a:p>
            <a:pPr indent="-215900" lvl="0" marL="342900" rtl="0" algn="l">
              <a:lnSpc>
                <a:spcPct val="90000"/>
              </a:lnSpc>
              <a:spcBef>
                <a:spcPts val="1000"/>
              </a:spcBef>
              <a:spcAft>
                <a:spcPts val="0"/>
              </a:spcAft>
              <a:buClr>
                <a:schemeClr val="dk1"/>
              </a:buClr>
              <a:buSzPts val="2000"/>
              <a:buFont typeface="Arial"/>
              <a:buNone/>
            </a:pPr>
            <a:r>
              <a:t/>
            </a:r>
            <a:endParaRPr/>
          </a:p>
          <a:p>
            <a:pPr indent="-215900" lvl="0" marL="342900" rtl="0" algn="l">
              <a:lnSpc>
                <a:spcPct val="90000"/>
              </a:lnSpc>
              <a:spcBef>
                <a:spcPts val="1000"/>
              </a:spcBef>
              <a:spcAft>
                <a:spcPts val="0"/>
              </a:spcAft>
              <a:buClr>
                <a:schemeClr val="dk1"/>
              </a:buClr>
              <a:buSzPts val="2000"/>
              <a:buFont typeface="Arial"/>
              <a:buNone/>
            </a:pPr>
            <a:r>
              <a:t/>
            </a:r>
            <a:endParaRPr/>
          </a:p>
        </p:txBody>
      </p:sp>
      <p:pic>
        <p:nvPicPr>
          <p:cNvPr id="149" name="Google Shape;149;p2"/>
          <p:cNvPicPr preferRelativeResize="0"/>
          <p:nvPr/>
        </p:nvPicPr>
        <p:blipFill rotWithShape="1">
          <a:blip r:embed="rId3">
            <a:alphaModFix/>
          </a:blip>
          <a:srcRect b="30114" l="59967" r="22049" t="56092"/>
          <a:stretch/>
        </p:blipFill>
        <p:spPr>
          <a:xfrm>
            <a:off x="90206" y="2328192"/>
            <a:ext cx="872359" cy="945931"/>
          </a:xfrm>
          <a:prstGeom prst="rect">
            <a:avLst/>
          </a:prstGeom>
          <a:noFill/>
          <a:ln>
            <a:noFill/>
          </a:ln>
        </p:spPr>
      </p:pic>
      <p:pic>
        <p:nvPicPr>
          <p:cNvPr id="150" name="Google Shape;150;p2"/>
          <p:cNvPicPr preferRelativeResize="0"/>
          <p:nvPr/>
        </p:nvPicPr>
        <p:blipFill rotWithShape="1">
          <a:blip r:embed="rId4">
            <a:alphaModFix/>
          </a:blip>
          <a:srcRect b="6235" l="17199" r="12353" t="3410"/>
          <a:stretch/>
        </p:blipFill>
        <p:spPr>
          <a:xfrm>
            <a:off x="363411" y="3353462"/>
            <a:ext cx="573152" cy="1091745"/>
          </a:xfrm>
          <a:prstGeom prst="rect">
            <a:avLst/>
          </a:prstGeom>
          <a:noFill/>
          <a:ln>
            <a:noFill/>
          </a:ln>
        </p:spPr>
      </p:pic>
      <p:pic>
        <p:nvPicPr>
          <p:cNvPr id="151" name="Google Shape;151;p2"/>
          <p:cNvPicPr preferRelativeResize="0"/>
          <p:nvPr/>
        </p:nvPicPr>
        <p:blipFill rotWithShape="1">
          <a:blip r:embed="rId5">
            <a:alphaModFix/>
          </a:blip>
          <a:srcRect b="12806" l="8508" r="13770" t="7364"/>
          <a:stretch/>
        </p:blipFill>
        <p:spPr>
          <a:xfrm>
            <a:off x="5597798" y="2510671"/>
            <a:ext cx="864725" cy="842791"/>
          </a:xfrm>
          <a:prstGeom prst="rect">
            <a:avLst/>
          </a:prstGeom>
          <a:noFill/>
          <a:ln>
            <a:noFill/>
          </a:ln>
        </p:spPr>
      </p:pic>
      <p:pic>
        <p:nvPicPr>
          <p:cNvPr id="152" name="Google Shape;152;p2"/>
          <p:cNvPicPr preferRelativeResize="0"/>
          <p:nvPr/>
        </p:nvPicPr>
        <p:blipFill rotWithShape="1">
          <a:blip r:embed="rId6">
            <a:alphaModFix/>
          </a:blip>
          <a:srcRect b="0" l="0" r="0" t="0"/>
          <a:stretch/>
        </p:blipFill>
        <p:spPr>
          <a:xfrm>
            <a:off x="5597798" y="3582130"/>
            <a:ext cx="996404" cy="1207322"/>
          </a:xfrm>
          <a:prstGeom prst="rect">
            <a:avLst/>
          </a:prstGeom>
          <a:noFill/>
          <a:ln>
            <a:noFill/>
          </a:ln>
        </p:spPr>
      </p:pic>
      <p:pic>
        <p:nvPicPr>
          <p:cNvPr id="153" name="Google Shape;153;p2"/>
          <p:cNvPicPr preferRelativeResize="0"/>
          <p:nvPr/>
        </p:nvPicPr>
        <p:blipFill rotWithShape="1">
          <a:blip r:embed="rId7">
            <a:alphaModFix/>
          </a:blip>
          <a:srcRect b="0" l="0" r="0" t="0"/>
          <a:stretch/>
        </p:blipFill>
        <p:spPr>
          <a:xfrm>
            <a:off x="105848" y="4595669"/>
            <a:ext cx="934482" cy="888898"/>
          </a:xfrm>
          <a:prstGeom prst="rect">
            <a:avLst/>
          </a:prstGeom>
          <a:noFill/>
          <a:ln>
            <a:noFill/>
          </a:ln>
        </p:spPr>
      </p:pic>
      <p:sp>
        <p:nvSpPr>
          <p:cNvPr id="154" name="Google Shape;154;p2"/>
          <p:cNvSpPr txBox="1"/>
          <p:nvPr/>
        </p:nvSpPr>
        <p:spPr>
          <a:xfrm>
            <a:off x="363411" y="1700026"/>
            <a:ext cx="7451725" cy="466468"/>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000"/>
              <a:buFont typeface="Arial"/>
              <a:buChar char="•"/>
            </a:pPr>
            <a:r>
              <a:rPr b="0" i="0" lang="en-AU" sz="2000" u="none" cap="none" strike="noStrike">
                <a:solidFill>
                  <a:schemeClr val="dk1"/>
                </a:solidFill>
                <a:latin typeface="Arial"/>
                <a:ea typeface="Arial"/>
                <a:cs typeface="Arial"/>
                <a:sym typeface="Arial"/>
              </a:rPr>
              <a:t>Dementia is associated with a deterioration in:</a:t>
            </a:r>
            <a:r>
              <a:rPr b="0" baseline="30000" i="0" lang="en-AU" sz="2000" u="none" cap="none" strike="noStrike">
                <a:solidFill>
                  <a:schemeClr val="dk1"/>
                </a:solidFill>
                <a:latin typeface="Arial"/>
                <a:ea typeface="Arial"/>
                <a:cs typeface="Arial"/>
                <a:sym typeface="Arial"/>
              </a:rPr>
              <a:t>1,2</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0"/>
          <p:cNvSpPr txBox="1"/>
          <p:nvPr>
            <p:ph idx="1" type="body"/>
          </p:nvPr>
        </p:nvSpPr>
        <p:spPr>
          <a:xfrm>
            <a:off x="306060" y="978761"/>
            <a:ext cx="7451725" cy="4664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AU"/>
              <a:t>Group Discussion</a:t>
            </a:r>
            <a:endParaRPr/>
          </a:p>
        </p:txBody>
      </p:sp>
      <p:sp>
        <p:nvSpPr>
          <p:cNvPr id="314" name="Google Shape;314;p20"/>
          <p:cNvSpPr txBox="1"/>
          <p:nvPr>
            <p:ph idx="2" type="body"/>
          </p:nvPr>
        </p:nvSpPr>
        <p:spPr>
          <a:xfrm>
            <a:off x="306060" y="326309"/>
            <a:ext cx="10768340" cy="7369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Review of case study questions</a:t>
            </a:r>
            <a:endParaRPr/>
          </a:p>
          <a:p>
            <a:pPr indent="0" lvl="0" marL="0" rtl="0" algn="l">
              <a:lnSpc>
                <a:spcPct val="90000"/>
              </a:lnSpc>
              <a:spcBef>
                <a:spcPts val="1000"/>
              </a:spcBef>
              <a:spcAft>
                <a:spcPts val="0"/>
              </a:spcAft>
              <a:buClr>
                <a:schemeClr val="dk1"/>
              </a:buClr>
              <a:buSzPts val="4200"/>
              <a:buNone/>
            </a:pPr>
            <a:r>
              <a:t/>
            </a:r>
            <a:endParaRPr/>
          </a:p>
        </p:txBody>
      </p:sp>
      <p:sp>
        <p:nvSpPr>
          <p:cNvPr id="315" name="Google Shape;315;p20"/>
          <p:cNvSpPr txBox="1"/>
          <p:nvPr>
            <p:ph idx="3" type="body"/>
          </p:nvPr>
        </p:nvSpPr>
        <p:spPr>
          <a:xfrm>
            <a:off x="306061" y="1461153"/>
            <a:ext cx="10438140" cy="6702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n-AU"/>
              <a:t>Question 2. List some management strategies you should try first before considering an antidepressant for Jack. How would you communicate and document this?</a:t>
            </a:r>
            <a:endParaRPr/>
          </a:p>
        </p:txBody>
      </p:sp>
      <p:sp>
        <p:nvSpPr>
          <p:cNvPr id="316" name="Google Shape;316;p20"/>
          <p:cNvSpPr txBox="1"/>
          <p:nvPr>
            <p:ph idx="4" type="body"/>
          </p:nvPr>
        </p:nvSpPr>
        <p:spPr>
          <a:xfrm>
            <a:off x="200042" y="2138045"/>
            <a:ext cx="11324551" cy="4153277"/>
          </a:xfrm>
          <a:prstGeom prst="rect">
            <a:avLst/>
          </a:prstGeom>
          <a:noFill/>
          <a:ln cap="flat" cmpd="sng" w="28575">
            <a:solidFill>
              <a:srgbClr val="00B050"/>
            </a:solidFill>
            <a:prstDash val="dash"/>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b="1" lang="en-AU"/>
              <a:t>Clinical Steps</a:t>
            </a:r>
            <a:endParaRPr/>
          </a:p>
          <a:p>
            <a:pPr indent="-342900" lvl="0" marL="342900" rtl="0" algn="l">
              <a:lnSpc>
                <a:spcPct val="100000"/>
              </a:lnSpc>
              <a:spcBef>
                <a:spcPts val="1000"/>
              </a:spcBef>
              <a:spcAft>
                <a:spcPts val="0"/>
              </a:spcAft>
              <a:buClr>
                <a:schemeClr val="dk1"/>
              </a:buClr>
              <a:buSzPts val="2000"/>
              <a:buFont typeface="Noto Sans Symbols"/>
              <a:buChar char="❑"/>
            </a:pPr>
            <a:r>
              <a:rPr lang="en-AU"/>
              <a:t>All staff should trial the following measures and for an adequate and agreed period of time:</a:t>
            </a:r>
            <a:endParaRPr/>
          </a:p>
          <a:p>
            <a:pPr indent="-336550" lvl="0" marL="342900" rtl="0" algn="l">
              <a:lnSpc>
                <a:spcPct val="100000"/>
              </a:lnSpc>
              <a:spcBef>
                <a:spcPts val="1000"/>
              </a:spcBef>
              <a:spcAft>
                <a:spcPts val="0"/>
              </a:spcAft>
              <a:buClr>
                <a:schemeClr val="dk1"/>
              </a:buClr>
              <a:buSzPts val="100"/>
              <a:buFont typeface="Noto Sans Symbols"/>
              <a:buNone/>
            </a:pPr>
            <a:r>
              <a:t/>
            </a:r>
            <a:endParaRPr sz="100"/>
          </a:p>
          <a:p>
            <a:pPr indent="-336550" lvl="0" marL="342900" rtl="0" algn="l">
              <a:lnSpc>
                <a:spcPct val="100000"/>
              </a:lnSpc>
              <a:spcBef>
                <a:spcPts val="1000"/>
              </a:spcBef>
              <a:spcAft>
                <a:spcPts val="0"/>
              </a:spcAft>
              <a:buClr>
                <a:schemeClr val="dk1"/>
              </a:buClr>
              <a:buSzPts val="100"/>
              <a:buFont typeface="Noto Sans Symbols"/>
              <a:buNone/>
            </a:pPr>
            <a:r>
              <a:t/>
            </a:r>
            <a:endParaRPr sz="100"/>
          </a:p>
        </p:txBody>
      </p:sp>
      <p:sp>
        <p:nvSpPr>
          <p:cNvPr id="317" name="Google Shape;317;p20"/>
          <p:cNvSpPr txBox="1"/>
          <p:nvPr/>
        </p:nvSpPr>
        <p:spPr>
          <a:xfrm>
            <a:off x="200043" y="3059668"/>
            <a:ext cx="5601668" cy="3231654"/>
          </a:xfrm>
          <a:prstGeom prst="rect">
            <a:avLst/>
          </a:prstGeom>
          <a:noFill/>
          <a:ln>
            <a:noFill/>
          </a:ln>
        </p:spPr>
        <p:txBody>
          <a:bodyPr anchorCtr="0" anchor="t" bIns="45700" lIns="91425" spcFirstLastPara="1" rIns="91425" wrap="square" tIns="45700">
            <a:spAutoFit/>
          </a:bodyPr>
          <a:lstStyle/>
          <a:p>
            <a:pPr indent="-127000" lvl="1" marL="457200" marR="0" rtl="0" algn="l">
              <a:lnSpc>
                <a:spcPct val="100000"/>
              </a:lnSpc>
              <a:spcBef>
                <a:spcPts val="0"/>
              </a:spcBef>
              <a:spcAft>
                <a:spcPts val="0"/>
              </a:spcAft>
              <a:buClr>
                <a:schemeClr val="dk1"/>
              </a:buClr>
              <a:buSzPts val="2000"/>
              <a:buFont typeface="Noto Sans Symbols"/>
              <a:buChar char="❑"/>
            </a:pPr>
            <a:r>
              <a:rPr b="0" i="0" lang="en-AU" sz="2000" u="none" cap="none" strike="noStrike">
                <a:solidFill>
                  <a:schemeClr val="dk1"/>
                </a:solidFill>
                <a:latin typeface="Arial"/>
                <a:ea typeface="Arial"/>
                <a:cs typeface="Arial"/>
                <a:sym typeface="Arial"/>
              </a:rPr>
              <a:t>Identify potential unmet needs; </a:t>
            </a:r>
            <a:endParaRPr/>
          </a:p>
          <a:p>
            <a:pPr indent="0" lvl="1" marL="457200" marR="0" rtl="0" algn="l">
              <a:lnSpc>
                <a:spcPct val="100000"/>
              </a:lnSpc>
              <a:spcBef>
                <a:spcPts val="0"/>
              </a:spcBef>
              <a:spcAft>
                <a:spcPts val="0"/>
              </a:spcAft>
              <a:buClr>
                <a:schemeClr val="dk1"/>
              </a:buClr>
              <a:buSzPts val="1000"/>
              <a:buFont typeface="Noto Sans Symbols"/>
              <a:buNone/>
            </a:pPr>
            <a:r>
              <a:t/>
            </a:r>
            <a:endParaRPr b="0" i="0" sz="1000" u="none" cap="none" strike="noStrike">
              <a:solidFill>
                <a:schemeClr val="dk1"/>
              </a:solidFill>
              <a:latin typeface="Arial"/>
              <a:ea typeface="Arial"/>
              <a:cs typeface="Arial"/>
              <a:sym typeface="Arial"/>
            </a:endParaRPr>
          </a:p>
          <a:p>
            <a:pPr indent="-114300" lvl="2" marL="914400" marR="0" rtl="0" algn="l">
              <a:lnSpc>
                <a:spcPct val="100000"/>
              </a:lnSpc>
              <a:spcBef>
                <a:spcPts val="0"/>
              </a:spcBef>
              <a:spcAft>
                <a:spcPts val="0"/>
              </a:spcAft>
              <a:buClr>
                <a:schemeClr val="dk1"/>
              </a:buClr>
              <a:buSzPts val="1800"/>
              <a:buFont typeface="Noto Sans Symbols"/>
              <a:buChar char="❑"/>
            </a:pPr>
            <a:r>
              <a:rPr b="0" i="0" lang="en-AU" sz="1800" u="none" cap="none" strike="noStrike">
                <a:solidFill>
                  <a:schemeClr val="dk1"/>
                </a:solidFill>
                <a:latin typeface="Arial"/>
                <a:ea typeface="Arial"/>
                <a:cs typeface="Arial"/>
                <a:sym typeface="Arial"/>
              </a:rPr>
              <a:t> is Jack experiencing hearing loss?</a:t>
            </a:r>
            <a:endParaRPr/>
          </a:p>
          <a:p>
            <a:pPr indent="0" lvl="2" marL="914400" marR="0" rtl="0" algn="l">
              <a:lnSpc>
                <a:spcPct val="100000"/>
              </a:lnSpc>
              <a:spcBef>
                <a:spcPts val="0"/>
              </a:spcBef>
              <a:spcAft>
                <a:spcPts val="0"/>
              </a:spcAft>
              <a:buClr>
                <a:schemeClr val="dk1"/>
              </a:buClr>
              <a:buSzPts val="1600"/>
              <a:buFont typeface="Noto Sans Symbols"/>
              <a:buNone/>
            </a:pPr>
            <a:r>
              <a:t/>
            </a:r>
            <a:endParaRPr b="0" i="0" sz="1600" u="none" cap="none" strike="noStrike">
              <a:solidFill>
                <a:schemeClr val="dk1"/>
              </a:solidFill>
              <a:latin typeface="Arial"/>
              <a:ea typeface="Arial"/>
              <a:cs typeface="Arial"/>
              <a:sym typeface="Arial"/>
            </a:endParaRPr>
          </a:p>
          <a:p>
            <a:pPr indent="-114300" lvl="2" marL="914400" marR="0" rtl="0" algn="l">
              <a:lnSpc>
                <a:spcPct val="100000"/>
              </a:lnSpc>
              <a:spcBef>
                <a:spcPts val="0"/>
              </a:spcBef>
              <a:spcAft>
                <a:spcPts val="0"/>
              </a:spcAft>
              <a:buClr>
                <a:schemeClr val="dk1"/>
              </a:buClr>
              <a:buSzPts val="1800"/>
              <a:buFont typeface="Noto Sans Symbols"/>
              <a:buChar char="❑"/>
            </a:pPr>
            <a:r>
              <a:rPr b="0" i="0" lang="en-AU" sz="1800" u="none" cap="none" strike="noStrike">
                <a:solidFill>
                  <a:schemeClr val="dk1"/>
                </a:solidFill>
                <a:latin typeface="Arial"/>
                <a:ea typeface="Arial"/>
                <a:cs typeface="Arial"/>
                <a:sym typeface="Arial"/>
              </a:rPr>
              <a:t> is Jack feeling lonely? Could in person or virtual visits with his friends be organised?</a:t>
            </a:r>
            <a:endParaRPr/>
          </a:p>
          <a:p>
            <a:pPr indent="0" lvl="2" marL="914400" marR="0" rtl="0" algn="l">
              <a:lnSpc>
                <a:spcPct val="100000"/>
              </a:lnSpc>
              <a:spcBef>
                <a:spcPts val="0"/>
              </a:spcBef>
              <a:spcAft>
                <a:spcPts val="0"/>
              </a:spcAft>
              <a:buClr>
                <a:schemeClr val="dk1"/>
              </a:buClr>
              <a:buSzPts val="1600"/>
              <a:buFont typeface="Noto Sans Symbols"/>
              <a:buNone/>
            </a:pPr>
            <a:r>
              <a:t/>
            </a:r>
            <a:endParaRPr b="0" i="0" sz="1600" u="none" cap="none" strike="noStrike">
              <a:solidFill>
                <a:schemeClr val="dk1"/>
              </a:solidFill>
              <a:latin typeface="Arial"/>
              <a:ea typeface="Arial"/>
              <a:cs typeface="Arial"/>
              <a:sym typeface="Arial"/>
            </a:endParaRPr>
          </a:p>
          <a:p>
            <a:pPr indent="-114300" lvl="2" marL="914400" marR="0" rtl="0" algn="l">
              <a:lnSpc>
                <a:spcPct val="100000"/>
              </a:lnSpc>
              <a:spcBef>
                <a:spcPts val="0"/>
              </a:spcBef>
              <a:spcAft>
                <a:spcPts val="0"/>
              </a:spcAft>
              <a:buClr>
                <a:schemeClr val="dk1"/>
              </a:buClr>
              <a:buSzPts val="1800"/>
              <a:buFont typeface="Noto Sans Symbols"/>
              <a:buChar char="❑"/>
            </a:pPr>
            <a:r>
              <a:rPr b="0" i="0" lang="en-AU" sz="1800" u="none" cap="none" strike="noStrike">
                <a:solidFill>
                  <a:schemeClr val="dk1"/>
                </a:solidFill>
                <a:latin typeface="Arial"/>
                <a:ea typeface="Arial"/>
                <a:cs typeface="Arial"/>
                <a:sym typeface="Arial"/>
              </a:rPr>
              <a:t> could Jack assist staff to ‘deliver’ the newspaper to residents in the morning?</a:t>
            </a:r>
            <a:endParaRPr/>
          </a:p>
          <a:p>
            <a:pPr indent="0" lvl="2" marL="914400" marR="0" rtl="0" algn="l">
              <a:lnSpc>
                <a:spcPct val="100000"/>
              </a:lnSpc>
              <a:spcBef>
                <a:spcPts val="0"/>
              </a:spcBef>
              <a:spcAft>
                <a:spcPts val="0"/>
              </a:spcAft>
              <a:buClr>
                <a:schemeClr val="dk1"/>
              </a:buClr>
              <a:buSzPts val="1600"/>
              <a:buFont typeface="Noto Sans Symbols"/>
              <a:buNone/>
            </a:pPr>
            <a:r>
              <a:t/>
            </a:r>
            <a:endParaRPr b="0" i="0" sz="1600" u="none" cap="none" strike="noStrike">
              <a:solidFill>
                <a:schemeClr val="dk1"/>
              </a:solidFill>
              <a:latin typeface="Arial"/>
              <a:ea typeface="Arial"/>
              <a:cs typeface="Arial"/>
              <a:sym typeface="Arial"/>
            </a:endParaRPr>
          </a:p>
          <a:p>
            <a:pPr indent="-114300" lvl="2" marL="914400" marR="0" rtl="0" algn="l">
              <a:lnSpc>
                <a:spcPct val="100000"/>
              </a:lnSpc>
              <a:spcBef>
                <a:spcPts val="0"/>
              </a:spcBef>
              <a:spcAft>
                <a:spcPts val="0"/>
              </a:spcAft>
              <a:buClr>
                <a:schemeClr val="dk1"/>
              </a:buClr>
              <a:buSzPts val="1800"/>
              <a:buFont typeface="Noto Sans Symbols"/>
              <a:buChar char="❑"/>
            </a:pPr>
            <a:r>
              <a:rPr b="0" i="0" lang="en-AU" sz="1800" u="none" cap="none" strike="noStrike">
                <a:solidFill>
                  <a:schemeClr val="dk1"/>
                </a:solidFill>
                <a:latin typeface="Arial"/>
                <a:ea typeface="Arial"/>
                <a:cs typeface="Arial"/>
                <a:sym typeface="Arial"/>
              </a:rPr>
              <a:t> could staff encourage Jack to play cards with other residents who enjoy card games?</a:t>
            </a:r>
            <a:endParaRPr/>
          </a:p>
        </p:txBody>
      </p:sp>
      <p:sp>
        <p:nvSpPr>
          <p:cNvPr id="318" name="Google Shape;318;p20"/>
          <p:cNvSpPr txBox="1"/>
          <p:nvPr/>
        </p:nvSpPr>
        <p:spPr>
          <a:xfrm>
            <a:off x="6208073" y="3059668"/>
            <a:ext cx="4536128" cy="1938992"/>
          </a:xfrm>
          <a:prstGeom prst="rect">
            <a:avLst/>
          </a:prstGeom>
          <a:noFill/>
          <a:ln>
            <a:noFill/>
          </a:ln>
        </p:spPr>
        <p:txBody>
          <a:bodyPr anchorCtr="0" anchor="t" bIns="45700" lIns="91425" spcFirstLastPara="1" rIns="91425" wrap="square" tIns="45700">
            <a:spAutoFit/>
          </a:bodyPr>
          <a:lstStyle/>
          <a:p>
            <a:pPr indent="-127000" lvl="1" marL="457200" marR="0" rtl="0" algn="l">
              <a:lnSpc>
                <a:spcPct val="100000"/>
              </a:lnSpc>
              <a:spcBef>
                <a:spcPts val="0"/>
              </a:spcBef>
              <a:spcAft>
                <a:spcPts val="0"/>
              </a:spcAft>
              <a:buClr>
                <a:schemeClr val="dk1"/>
              </a:buClr>
              <a:buSzPts val="2000"/>
              <a:buFont typeface="Noto Sans Symbols"/>
              <a:buChar char="❑"/>
            </a:pPr>
            <a:r>
              <a:rPr b="0" i="0" lang="en-AU" sz="2000" u="none" cap="none" strike="noStrike">
                <a:solidFill>
                  <a:schemeClr val="dk1"/>
                </a:solidFill>
                <a:latin typeface="Arial"/>
                <a:ea typeface="Arial"/>
                <a:cs typeface="Arial"/>
                <a:sym typeface="Arial"/>
              </a:rPr>
              <a:t>Non-pharmacological strategies;</a:t>
            </a:r>
            <a:endParaRPr/>
          </a:p>
          <a:p>
            <a:pPr indent="0" lvl="1" marL="457200" marR="0" rtl="0" algn="l">
              <a:lnSpc>
                <a:spcPct val="100000"/>
              </a:lnSpc>
              <a:spcBef>
                <a:spcPts val="0"/>
              </a:spcBef>
              <a:spcAft>
                <a:spcPts val="0"/>
              </a:spcAft>
              <a:buClr>
                <a:schemeClr val="dk1"/>
              </a:buClr>
              <a:buSzPts val="1000"/>
              <a:buFont typeface="Noto Sans Symbols"/>
              <a:buNone/>
            </a:pPr>
            <a:r>
              <a:t/>
            </a:r>
            <a:endParaRPr b="0" i="0" sz="1000" u="none" cap="none" strike="noStrike">
              <a:solidFill>
                <a:schemeClr val="dk1"/>
              </a:solidFill>
              <a:latin typeface="Arial"/>
              <a:ea typeface="Arial"/>
              <a:cs typeface="Arial"/>
              <a:sym typeface="Arial"/>
            </a:endParaRPr>
          </a:p>
          <a:p>
            <a:pPr indent="-114300" lvl="2" marL="914400" marR="0" rtl="0" algn="l">
              <a:lnSpc>
                <a:spcPct val="100000"/>
              </a:lnSpc>
              <a:spcBef>
                <a:spcPts val="0"/>
              </a:spcBef>
              <a:spcAft>
                <a:spcPts val="0"/>
              </a:spcAft>
              <a:buClr>
                <a:schemeClr val="dk1"/>
              </a:buClr>
              <a:buSzPts val="1800"/>
              <a:buFont typeface="Noto Sans Symbols"/>
              <a:buChar char="❑"/>
            </a:pPr>
            <a:r>
              <a:rPr b="0" i="0" lang="en-AU" sz="1800" u="none" cap="none" strike="noStrike">
                <a:solidFill>
                  <a:schemeClr val="dk1"/>
                </a:solidFill>
                <a:latin typeface="Arial"/>
                <a:ea typeface="Arial"/>
                <a:cs typeface="Arial"/>
                <a:sym typeface="Arial"/>
              </a:rPr>
              <a:t> would Jack benefit from pet therapy?</a:t>
            </a:r>
            <a:endParaRPr/>
          </a:p>
          <a:p>
            <a:pPr indent="0" lvl="2" marL="91440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chemeClr val="dk1"/>
              </a:solidFill>
              <a:latin typeface="Arial"/>
              <a:ea typeface="Arial"/>
              <a:cs typeface="Arial"/>
              <a:sym typeface="Arial"/>
            </a:endParaRPr>
          </a:p>
          <a:p>
            <a:pPr indent="-114300" lvl="2" marL="914400" marR="0" rtl="0" algn="l">
              <a:lnSpc>
                <a:spcPct val="100000"/>
              </a:lnSpc>
              <a:spcBef>
                <a:spcPts val="0"/>
              </a:spcBef>
              <a:spcAft>
                <a:spcPts val="0"/>
              </a:spcAft>
              <a:buClr>
                <a:schemeClr val="dk1"/>
              </a:buClr>
              <a:buSzPts val="1800"/>
              <a:buFont typeface="Noto Sans Symbols"/>
              <a:buChar char="❑"/>
            </a:pPr>
            <a:r>
              <a:rPr b="0" i="0" lang="en-AU" sz="1800" u="none" cap="none" strike="noStrike">
                <a:solidFill>
                  <a:schemeClr val="dk1"/>
                </a:solidFill>
                <a:latin typeface="Arial"/>
                <a:ea typeface="Arial"/>
                <a:cs typeface="Arial"/>
                <a:sym typeface="Arial"/>
              </a:rPr>
              <a:t> would Jack benefit from exercise therapy?</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1"/>
          <p:cNvSpPr txBox="1"/>
          <p:nvPr>
            <p:ph idx="1" type="body"/>
          </p:nvPr>
        </p:nvSpPr>
        <p:spPr>
          <a:xfrm>
            <a:off x="306060" y="978761"/>
            <a:ext cx="7451725" cy="4664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AU"/>
              <a:t>Group Discussion</a:t>
            </a:r>
            <a:endParaRPr/>
          </a:p>
        </p:txBody>
      </p:sp>
      <p:sp>
        <p:nvSpPr>
          <p:cNvPr id="325" name="Google Shape;325;p21"/>
          <p:cNvSpPr txBox="1"/>
          <p:nvPr>
            <p:ph idx="2" type="body"/>
          </p:nvPr>
        </p:nvSpPr>
        <p:spPr>
          <a:xfrm>
            <a:off x="306060" y="326309"/>
            <a:ext cx="10768340" cy="7369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Review of case study questions</a:t>
            </a:r>
            <a:endParaRPr/>
          </a:p>
          <a:p>
            <a:pPr indent="0" lvl="0" marL="0" rtl="0" algn="l">
              <a:lnSpc>
                <a:spcPct val="90000"/>
              </a:lnSpc>
              <a:spcBef>
                <a:spcPts val="1000"/>
              </a:spcBef>
              <a:spcAft>
                <a:spcPts val="0"/>
              </a:spcAft>
              <a:buClr>
                <a:schemeClr val="dk1"/>
              </a:buClr>
              <a:buSzPts val="4200"/>
              <a:buNone/>
            </a:pPr>
            <a:r>
              <a:t/>
            </a:r>
            <a:endParaRPr/>
          </a:p>
        </p:txBody>
      </p:sp>
      <p:sp>
        <p:nvSpPr>
          <p:cNvPr id="326" name="Google Shape;326;p21"/>
          <p:cNvSpPr txBox="1"/>
          <p:nvPr>
            <p:ph idx="3" type="body"/>
          </p:nvPr>
        </p:nvSpPr>
        <p:spPr>
          <a:xfrm>
            <a:off x="306061" y="1461153"/>
            <a:ext cx="10438140" cy="6702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n-AU"/>
              <a:t>Question 2. List some management strategies you should try first before considering an antidepressant for Jack. How would you communicate and document this?</a:t>
            </a:r>
            <a:endParaRPr/>
          </a:p>
        </p:txBody>
      </p:sp>
      <p:sp>
        <p:nvSpPr>
          <p:cNvPr id="327" name="Google Shape;327;p21"/>
          <p:cNvSpPr/>
          <p:nvPr/>
        </p:nvSpPr>
        <p:spPr>
          <a:xfrm>
            <a:off x="300212" y="2138045"/>
            <a:ext cx="11224382" cy="4447371"/>
          </a:xfrm>
          <a:prstGeom prst="rect">
            <a:avLst/>
          </a:prstGeom>
          <a:noFill/>
          <a:ln cap="flat" cmpd="sng" w="28575">
            <a:solidFill>
              <a:srgbClr val="2E75B5"/>
            </a:solidFill>
            <a:prstDash val="dash"/>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2000">
                <a:solidFill>
                  <a:schemeClr val="dk1"/>
                </a:solidFill>
                <a:latin typeface="Arial"/>
                <a:ea typeface="Arial"/>
                <a:cs typeface="Arial"/>
                <a:sym typeface="Arial"/>
              </a:rPr>
              <a:t>Communication and documentation steps</a:t>
            </a:r>
            <a:endParaRPr/>
          </a:p>
          <a:p>
            <a:pPr indent="0" lvl="0" marL="0" marR="0" rtl="0" algn="l">
              <a:spcBef>
                <a:spcPts val="0"/>
              </a:spcBef>
              <a:spcAft>
                <a:spcPts val="0"/>
              </a:spcAft>
              <a:buNone/>
            </a:pPr>
            <a:r>
              <a:t/>
            </a:r>
            <a:endParaRPr sz="10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Noto Sans Symbols"/>
              <a:buChar char="❑"/>
            </a:pPr>
            <a:r>
              <a:rPr lang="en-AU" sz="2000">
                <a:solidFill>
                  <a:schemeClr val="dk1"/>
                </a:solidFill>
                <a:latin typeface="Arial"/>
                <a:ea typeface="Arial"/>
                <a:cs typeface="Arial"/>
                <a:sym typeface="Arial"/>
              </a:rPr>
              <a:t>Document clinical steps trialled and the changed behaviours Jack is experiencing in the (where applicable);</a:t>
            </a:r>
            <a:endParaRPr/>
          </a:p>
          <a:p>
            <a:pPr indent="-342900" lvl="1" marL="800100" marR="0" rtl="0" algn="l">
              <a:spcBef>
                <a:spcPts val="0"/>
              </a:spcBef>
              <a:spcAft>
                <a:spcPts val="0"/>
              </a:spcAft>
              <a:buClr>
                <a:schemeClr val="dk1"/>
              </a:buClr>
              <a:buSzPts val="1800"/>
              <a:buFont typeface="Noto Sans Symbols"/>
              <a:buChar char="❑"/>
            </a:pPr>
            <a:r>
              <a:rPr b="0" i="0" lang="en-AU" sz="1800" u="none" cap="none" strike="noStrike">
                <a:solidFill>
                  <a:schemeClr val="dk1"/>
                </a:solidFill>
                <a:latin typeface="Arial"/>
                <a:ea typeface="Arial"/>
                <a:cs typeface="Arial"/>
                <a:sym typeface="Arial"/>
              </a:rPr>
              <a:t>medical record</a:t>
            </a:r>
            <a:endParaRPr/>
          </a:p>
          <a:p>
            <a:pPr indent="-342900" lvl="1" marL="800100" marR="0" rtl="0" algn="l">
              <a:spcBef>
                <a:spcPts val="0"/>
              </a:spcBef>
              <a:spcAft>
                <a:spcPts val="0"/>
              </a:spcAft>
              <a:buClr>
                <a:schemeClr val="dk1"/>
              </a:buClr>
              <a:buSzPts val="1800"/>
              <a:buFont typeface="Noto Sans Symbols"/>
              <a:buChar char="❑"/>
            </a:pPr>
            <a:r>
              <a:rPr b="0" i="0" lang="en-AU" sz="1800" u="none" cap="none" strike="noStrike">
                <a:solidFill>
                  <a:schemeClr val="dk1"/>
                </a:solidFill>
                <a:latin typeface="Arial"/>
                <a:ea typeface="Arial"/>
                <a:cs typeface="Arial"/>
                <a:sym typeface="Arial"/>
              </a:rPr>
              <a:t>nursing progress notes</a:t>
            </a:r>
            <a:endParaRPr/>
          </a:p>
          <a:p>
            <a:pPr indent="-342900" lvl="1" marL="800100" marR="0" rtl="0" algn="l">
              <a:spcBef>
                <a:spcPts val="0"/>
              </a:spcBef>
              <a:spcAft>
                <a:spcPts val="0"/>
              </a:spcAft>
              <a:buClr>
                <a:schemeClr val="dk1"/>
              </a:buClr>
              <a:buSzPts val="1800"/>
              <a:buFont typeface="Noto Sans Symbols"/>
              <a:buChar char="❑"/>
            </a:pPr>
            <a:r>
              <a:rPr b="0" i="0" lang="en-AU" sz="1800" u="none" cap="none" strike="noStrike">
                <a:solidFill>
                  <a:schemeClr val="dk1"/>
                </a:solidFill>
                <a:latin typeface="Arial"/>
                <a:ea typeface="Arial"/>
                <a:cs typeface="Arial"/>
                <a:sym typeface="Arial"/>
              </a:rPr>
              <a:t>behaviour support plan</a:t>
            </a:r>
            <a:endParaRPr b="0" i="0" sz="1800" u="none" cap="none" strike="noStrike">
              <a:solidFill>
                <a:schemeClr val="dk1"/>
              </a:solidFill>
              <a:latin typeface="Arial"/>
              <a:ea typeface="Arial"/>
              <a:cs typeface="Arial"/>
              <a:sym typeface="Arial"/>
            </a:endParaRPr>
          </a:p>
          <a:p>
            <a:pPr indent="-247650" lvl="1" marL="800100" marR="0" rtl="0" algn="l">
              <a:spcBef>
                <a:spcPts val="0"/>
              </a:spcBef>
              <a:spcAft>
                <a:spcPts val="0"/>
              </a:spcAft>
              <a:buClr>
                <a:schemeClr val="dk1"/>
              </a:buClr>
              <a:buSzPts val="1500"/>
              <a:buFont typeface="Noto Sans Symbols"/>
              <a:buNone/>
            </a:pPr>
            <a:r>
              <a:t/>
            </a:r>
            <a:endParaRPr b="0" i="0" sz="1500" u="none" cap="none" strike="noStrike">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Noto Sans Symbols"/>
              <a:buChar char="❑"/>
            </a:pPr>
            <a:r>
              <a:rPr lang="en-AU" sz="2000">
                <a:solidFill>
                  <a:schemeClr val="dk1"/>
                </a:solidFill>
                <a:latin typeface="Arial"/>
                <a:ea typeface="Arial"/>
                <a:cs typeface="Arial"/>
                <a:sym typeface="Arial"/>
              </a:rPr>
              <a:t>Contact the prescriber</a:t>
            </a:r>
            <a:endParaRPr/>
          </a:p>
          <a:p>
            <a:pPr indent="-247650" lvl="0" marL="342900" marR="0" rtl="0" algn="l">
              <a:spcBef>
                <a:spcPts val="0"/>
              </a:spcBef>
              <a:spcAft>
                <a:spcPts val="0"/>
              </a:spcAft>
              <a:buClr>
                <a:schemeClr val="dk1"/>
              </a:buClr>
              <a:buSzPts val="1500"/>
              <a:buFont typeface="Noto Sans Symbols"/>
              <a:buNone/>
            </a:pPr>
            <a:r>
              <a:t/>
            </a:r>
            <a:endParaRPr sz="15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Noto Sans Symbols"/>
              <a:buChar char="❑"/>
            </a:pPr>
            <a:r>
              <a:rPr lang="en-AU" sz="2000">
                <a:solidFill>
                  <a:schemeClr val="dk1"/>
                </a:solidFill>
                <a:latin typeface="Arial"/>
                <a:ea typeface="Arial"/>
                <a:cs typeface="Arial"/>
                <a:sym typeface="Arial"/>
              </a:rPr>
              <a:t>Notify the care team</a:t>
            </a:r>
            <a:endParaRPr/>
          </a:p>
          <a:p>
            <a:pPr indent="-247650" lvl="0" marL="342900" marR="0" rtl="0" algn="l">
              <a:spcBef>
                <a:spcPts val="0"/>
              </a:spcBef>
              <a:spcAft>
                <a:spcPts val="0"/>
              </a:spcAft>
              <a:buClr>
                <a:schemeClr val="dk1"/>
              </a:buClr>
              <a:buSzPts val="1500"/>
              <a:buFont typeface="Noto Sans Symbols"/>
              <a:buNone/>
            </a:pPr>
            <a:r>
              <a:t/>
            </a:r>
            <a:endParaRPr sz="15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Noto Sans Symbols"/>
              <a:buChar char="❑"/>
            </a:pPr>
            <a:r>
              <a:rPr lang="en-AU" sz="2000">
                <a:solidFill>
                  <a:schemeClr val="dk1"/>
                </a:solidFill>
                <a:latin typeface="Arial"/>
                <a:ea typeface="Arial"/>
                <a:cs typeface="Arial"/>
                <a:sym typeface="Arial"/>
              </a:rPr>
              <a:t>Document conversations and plan going forward about Jack’s depressive symptoms</a:t>
            </a:r>
            <a:endParaRPr/>
          </a:p>
          <a:p>
            <a:pPr indent="-342900" lvl="1" marL="800100" marR="0" rtl="0" algn="l">
              <a:spcBef>
                <a:spcPts val="0"/>
              </a:spcBef>
              <a:spcAft>
                <a:spcPts val="0"/>
              </a:spcAft>
              <a:buClr>
                <a:schemeClr val="dk1"/>
              </a:buClr>
              <a:buSzPts val="1800"/>
              <a:buFont typeface="Noto Sans Symbols"/>
              <a:buChar char="❑"/>
            </a:pPr>
            <a:r>
              <a:rPr b="0" i="1" lang="en-AU" sz="1800" u="none" cap="none" strike="noStrike">
                <a:solidFill>
                  <a:schemeClr val="dk1"/>
                </a:solidFill>
                <a:latin typeface="Arial"/>
                <a:ea typeface="Arial"/>
                <a:cs typeface="Arial"/>
                <a:sym typeface="Arial"/>
              </a:rPr>
              <a:t>Jack gave consent to speak with his friend, David. David reports he did not realise he could visit Jack in person. Explained the process of organising a visit at Sunnyside aged care facility. David booked in to see Jack next Thursday at 2pm</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22"/>
          <p:cNvSpPr txBox="1"/>
          <p:nvPr>
            <p:ph idx="2" type="body"/>
          </p:nvPr>
        </p:nvSpPr>
        <p:spPr>
          <a:xfrm>
            <a:off x="306060" y="326309"/>
            <a:ext cx="7452026" cy="7369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Update on Jack</a:t>
            </a:r>
            <a:endParaRPr/>
          </a:p>
        </p:txBody>
      </p:sp>
      <p:sp>
        <p:nvSpPr>
          <p:cNvPr id="333" name="Google Shape;333;p22"/>
          <p:cNvSpPr txBox="1"/>
          <p:nvPr>
            <p:ph idx="4" type="body"/>
          </p:nvPr>
        </p:nvSpPr>
        <p:spPr>
          <a:xfrm>
            <a:off x="300211" y="2097681"/>
            <a:ext cx="7014989" cy="3768729"/>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Clr>
                <a:srgbClr val="000000"/>
              </a:buClr>
              <a:buSzPts val="1800"/>
              <a:buNone/>
            </a:pPr>
            <a:r>
              <a:rPr lang="en-AU" sz="1800">
                <a:solidFill>
                  <a:srgbClr val="000000"/>
                </a:solidFill>
              </a:rPr>
              <a:t>Nurses and care staff organised for Jack to deliver newspapers to some residents each morning. </a:t>
            </a:r>
            <a:endParaRPr/>
          </a:p>
          <a:p>
            <a:pPr indent="0" lvl="0" marL="0" rtl="0" algn="l">
              <a:lnSpc>
                <a:spcPct val="107000"/>
              </a:lnSpc>
              <a:spcBef>
                <a:spcPts val="1800"/>
              </a:spcBef>
              <a:spcAft>
                <a:spcPts val="0"/>
              </a:spcAft>
              <a:buClr>
                <a:srgbClr val="000000"/>
              </a:buClr>
              <a:buSzPts val="1800"/>
              <a:buNone/>
            </a:pPr>
            <a:r>
              <a:rPr lang="en-AU" sz="1800">
                <a:solidFill>
                  <a:srgbClr val="000000"/>
                </a:solidFill>
              </a:rPr>
              <a:t>Jack has great conversations with the other residents where they are often observed sharing stories about “the good old days”. Jack’s friend, David comments,</a:t>
            </a:r>
            <a:endParaRPr i="1" sz="1800">
              <a:solidFill>
                <a:srgbClr val="0070C0"/>
              </a:solidFill>
            </a:endParaRPr>
          </a:p>
          <a:p>
            <a:pPr indent="0" lvl="0" marL="0" rtl="0" algn="l">
              <a:lnSpc>
                <a:spcPct val="107000"/>
              </a:lnSpc>
              <a:spcBef>
                <a:spcPts val="1800"/>
              </a:spcBef>
              <a:spcAft>
                <a:spcPts val="0"/>
              </a:spcAft>
              <a:buClr>
                <a:srgbClr val="0070C0"/>
              </a:buClr>
              <a:buSzPts val="1800"/>
              <a:buNone/>
            </a:pPr>
            <a:r>
              <a:rPr i="1" lang="en-AU" sz="1800">
                <a:solidFill>
                  <a:srgbClr val="0070C0"/>
                </a:solidFill>
              </a:rPr>
              <a:t>“Jack loved his job as a mailman- it was his life. Here at Sunnyside residential aged care facility, delivering the newspapers to other residents each morning has given Jack something meaningful to do. And he loves playing cards with the other residents. It’s great to see the impact all this has had on Jack!”</a:t>
            </a:r>
            <a:endParaRPr/>
          </a:p>
          <a:p>
            <a:pPr indent="0" lvl="0" marL="0" rtl="0" algn="l">
              <a:lnSpc>
                <a:spcPct val="90000"/>
              </a:lnSpc>
              <a:spcBef>
                <a:spcPts val="1800"/>
              </a:spcBef>
              <a:spcAft>
                <a:spcPts val="0"/>
              </a:spcAft>
              <a:buClr>
                <a:schemeClr val="dk1"/>
              </a:buClr>
              <a:buSzPts val="2000"/>
              <a:buNone/>
            </a:pPr>
            <a:r>
              <a:t/>
            </a:r>
            <a:endParaRPr/>
          </a:p>
        </p:txBody>
      </p:sp>
      <p:pic>
        <p:nvPicPr>
          <p:cNvPr id="334" name="Google Shape;334;p22"/>
          <p:cNvPicPr preferRelativeResize="0"/>
          <p:nvPr/>
        </p:nvPicPr>
        <p:blipFill rotWithShape="1">
          <a:blip r:embed="rId3">
            <a:alphaModFix/>
          </a:blip>
          <a:srcRect b="0" l="0" r="0" t="0"/>
          <a:stretch/>
        </p:blipFill>
        <p:spPr>
          <a:xfrm>
            <a:off x="7468093" y="2307074"/>
            <a:ext cx="4585361" cy="3056907"/>
          </a:xfrm>
          <a:prstGeom prst="rect">
            <a:avLst/>
          </a:prstGeom>
          <a:noFill/>
          <a:ln>
            <a:noFill/>
          </a:ln>
        </p:spPr>
      </p:pic>
      <p:sp>
        <p:nvSpPr>
          <p:cNvPr id="335" name="Google Shape;335;p22"/>
          <p:cNvSpPr txBox="1"/>
          <p:nvPr/>
        </p:nvSpPr>
        <p:spPr>
          <a:xfrm>
            <a:off x="7468093" y="5363981"/>
            <a:ext cx="3147934"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AU" sz="900">
                <a:solidFill>
                  <a:schemeClr val="dk1"/>
                </a:solidFill>
                <a:latin typeface="Arial"/>
                <a:ea typeface="Arial"/>
                <a:cs typeface="Arial"/>
                <a:sym typeface="Arial"/>
              </a:rPr>
              <a:t>Image from freepik</a:t>
            </a:r>
            <a:endParaRPr i="1" sz="900">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23"/>
          <p:cNvSpPr txBox="1"/>
          <p:nvPr>
            <p:ph idx="2" type="body"/>
          </p:nvPr>
        </p:nvSpPr>
        <p:spPr>
          <a:xfrm>
            <a:off x="306060" y="326309"/>
            <a:ext cx="10768340" cy="7369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Prescribers’ responsibilities surrounding antidepressant initiation</a:t>
            </a:r>
            <a:endParaRPr/>
          </a:p>
        </p:txBody>
      </p:sp>
      <p:sp>
        <p:nvSpPr>
          <p:cNvPr id="342" name="Google Shape;342;p23"/>
          <p:cNvSpPr txBox="1"/>
          <p:nvPr>
            <p:ph idx="3" type="body"/>
          </p:nvPr>
        </p:nvSpPr>
        <p:spPr>
          <a:xfrm>
            <a:off x="306061" y="1639019"/>
            <a:ext cx="10438140" cy="4923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n-AU"/>
              <a:t>What steps should prescribers complete and document </a:t>
            </a:r>
            <a:r>
              <a:rPr lang="en-AU" u="sng"/>
              <a:t>before</a:t>
            </a:r>
            <a:r>
              <a:rPr lang="en-AU"/>
              <a:t> initiating an antidepressant?</a:t>
            </a:r>
            <a:endParaRPr/>
          </a:p>
        </p:txBody>
      </p:sp>
      <p:sp>
        <p:nvSpPr>
          <p:cNvPr id="343" name="Google Shape;343;p23"/>
          <p:cNvSpPr txBox="1"/>
          <p:nvPr>
            <p:ph idx="4" type="body"/>
          </p:nvPr>
        </p:nvSpPr>
        <p:spPr>
          <a:xfrm>
            <a:off x="188166" y="2131370"/>
            <a:ext cx="6141382" cy="4400321"/>
          </a:xfrm>
          <a:prstGeom prst="rect">
            <a:avLst/>
          </a:prstGeom>
          <a:noFill/>
          <a:ln cap="flat" cmpd="sng" w="28575">
            <a:solidFill>
              <a:srgbClr val="00B050"/>
            </a:solidFill>
            <a:prstDash val="dash"/>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b="1" lang="en-AU"/>
              <a:t>Clinical Steps</a:t>
            </a:r>
            <a:endParaRPr/>
          </a:p>
          <a:p>
            <a:pPr indent="0" lvl="0" marL="0" rtl="0" algn="l">
              <a:lnSpc>
                <a:spcPct val="90000"/>
              </a:lnSpc>
              <a:spcBef>
                <a:spcPts val="1000"/>
              </a:spcBef>
              <a:spcAft>
                <a:spcPts val="0"/>
              </a:spcAft>
              <a:buClr>
                <a:schemeClr val="dk1"/>
              </a:buClr>
              <a:buSzPts val="100"/>
              <a:buNone/>
            </a:pPr>
            <a:r>
              <a:t/>
            </a:r>
            <a:endParaRPr sz="100"/>
          </a:p>
          <a:p>
            <a:pPr indent="-342900" lvl="0" marL="342900" rtl="0" algn="l">
              <a:lnSpc>
                <a:spcPct val="90000"/>
              </a:lnSpc>
              <a:spcBef>
                <a:spcPts val="1000"/>
              </a:spcBef>
              <a:spcAft>
                <a:spcPts val="0"/>
              </a:spcAft>
              <a:buClr>
                <a:schemeClr val="dk1"/>
              </a:buClr>
              <a:buSzPts val="2000"/>
              <a:buFont typeface="Noto Sans Symbols"/>
              <a:buChar char="❑"/>
            </a:pPr>
            <a:r>
              <a:rPr lang="en-AU">
                <a:latin typeface="Arial"/>
                <a:ea typeface="Arial"/>
                <a:cs typeface="Arial"/>
                <a:sym typeface="Arial"/>
              </a:rPr>
              <a:t>Identify the specific changed behaviour they want to improve </a:t>
            </a:r>
            <a:r>
              <a:rPr b="1" lang="en-AU">
                <a:latin typeface="Arial"/>
                <a:ea typeface="Arial"/>
                <a:cs typeface="Arial"/>
                <a:sym typeface="Arial"/>
              </a:rPr>
              <a:t>(target symptom) </a:t>
            </a:r>
            <a:endParaRPr/>
          </a:p>
          <a:p>
            <a:pPr indent="-228600" lvl="1" marL="685800" rtl="0" algn="l">
              <a:lnSpc>
                <a:spcPct val="90000"/>
              </a:lnSpc>
              <a:spcBef>
                <a:spcPts val="500"/>
              </a:spcBef>
              <a:spcAft>
                <a:spcPts val="0"/>
              </a:spcAft>
              <a:buClr>
                <a:schemeClr val="dk1"/>
              </a:buClr>
              <a:buSzPts val="1400"/>
              <a:buFont typeface="Noto Sans Symbols"/>
              <a:buChar char="❑"/>
            </a:pPr>
            <a:r>
              <a:rPr lang="en-AU" sz="1400">
                <a:latin typeface="Arial"/>
                <a:ea typeface="Arial"/>
                <a:cs typeface="Arial"/>
                <a:sym typeface="Arial"/>
              </a:rPr>
              <a:t>does Jack have severe major depressive disorder or a depressive disorder with suicide ideation and/or risk of self-harm? </a:t>
            </a:r>
            <a:endParaRPr/>
          </a:p>
          <a:p>
            <a:pPr indent="-228600" lvl="1" marL="685800" rtl="0" algn="l">
              <a:lnSpc>
                <a:spcPct val="90000"/>
              </a:lnSpc>
              <a:spcBef>
                <a:spcPts val="500"/>
              </a:spcBef>
              <a:spcAft>
                <a:spcPts val="0"/>
              </a:spcAft>
              <a:buClr>
                <a:schemeClr val="dk1"/>
              </a:buClr>
              <a:buSzPts val="1400"/>
              <a:buFont typeface="Noto Sans Symbols"/>
              <a:buChar char="❑"/>
            </a:pPr>
            <a:r>
              <a:rPr lang="en-AU" sz="1400">
                <a:latin typeface="Arial"/>
                <a:ea typeface="Arial"/>
                <a:cs typeface="Arial"/>
                <a:sym typeface="Arial"/>
              </a:rPr>
              <a:t>in </a:t>
            </a:r>
            <a:r>
              <a:rPr lang="en-AU" sz="1400">
                <a:latin typeface="Arial"/>
                <a:ea typeface="Arial"/>
                <a:cs typeface="Arial"/>
                <a:sym typeface="Arial"/>
              </a:rPr>
              <a:t>general,</a:t>
            </a:r>
            <a:r>
              <a:rPr lang="en-AU" sz="1400">
                <a:latin typeface="Arial"/>
                <a:ea typeface="Arial"/>
                <a:cs typeface="Arial"/>
                <a:sym typeface="Arial"/>
              </a:rPr>
              <a:t> </a:t>
            </a:r>
            <a:r>
              <a:rPr lang="en-AU" sz="1400">
                <a:latin typeface="Arial"/>
                <a:ea typeface="Arial"/>
                <a:cs typeface="Arial"/>
                <a:sym typeface="Arial"/>
              </a:rPr>
              <a:t>all other measures been trialled for an adequate and agreed period of time?</a:t>
            </a:r>
            <a:endParaRPr sz="500">
              <a:latin typeface="Arial"/>
              <a:ea typeface="Arial"/>
              <a:cs typeface="Arial"/>
              <a:sym typeface="Arial"/>
            </a:endParaRPr>
          </a:p>
          <a:p>
            <a:pPr indent="0" lvl="2" marL="914400" rtl="0" algn="l">
              <a:lnSpc>
                <a:spcPct val="90000"/>
              </a:lnSpc>
              <a:spcBef>
                <a:spcPts val="500"/>
              </a:spcBef>
              <a:spcAft>
                <a:spcPts val="0"/>
              </a:spcAft>
              <a:buClr>
                <a:schemeClr val="dk1"/>
              </a:buClr>
              <a:buSzPts val="500"/>
              <a:buNone/>
            </a:pPr>
            <a:r>
              <a:t/>
            </a:r>
            <a:endParaRPr sz="500">
              <a:latin typeface="Arial"/>
              <a:ea typeface="Arial"/>
              <a:cs typeface="Arial"/>
              <a:sym typeface="Arial"/>
            </a:endParaRPr>
          </a:p>
          <a:p>
            <a:pPr indent="-342900" lvl="0" marL="342900" rtl="0" algn="l">
              <a:lnSpc>
                <a:spcPct val="90000"/>
              </a:lnSpc>
              <a:spcBef>
                <a:spcPts val="1000"/>
              </a:spcBef>
              <a:spcAft>
                <a:spcPts val="0"/>
              </a:spcAft>
              <a:buClr>
                <a:schemeClr val="dk1"/>
              </a:buClr>
              <a:buSzPts val="2000"/>
              <a:buFont typeface="Noto Sans Symbols"/>
              <a:buChar char="❑"/>
            </a:pPr>
            <a:r>
              <a:rPr lang="en-AU">
                <a:latin typeface="Arial"/>
                <a:ea typeface="Arial"/>
                <a:cs typeface="Arial"/>
                <a:sym typeface="Arial"/>
              </a:rPr>
              <a:t>Identify the anticipated treatment outcome</a:t>
            </a:r>
            <a:endParaRPr/>
          </a:p>
          <a:p>
            <a:pPr indent="-228600" lvl="1" marL="685800" rtl="0" algn="l">
              <a:lnSpc>
                <a:spcPct val="90000"/>
              </a:lnSpc>
              <a:spcBef>
                <a:spcPts val="500"/>
              </a:spcBef>
              <a:spcAft>
                <a:spcPts val="0"/>
              </a:spcAft>
              <a:buClr>
                <a:schemeClr val="dk1"/>
              </a:buClr>
              <a:buSzPts val="1400"/>
              <a:buFont typeface="Noto Sans Symbols"/>
              <a:buChar char="❑"/>
            </a:pPr>
            <a:r>
              <a:rPr lang="en-AU" sz="1400">
                <a:latin typeface="Arial"/>
                <a:ea typeface="Arial"/>
                <a:cs typeface="Arial"/>
                <a:sym typeface="Arial"/>
              </a:rPr>
              <a:t>what benefit does Dr. Mary want to see as a result of Jack taking the antidepressant? </a:t>
            </a:r>
            <a:endParaRPr/>
          </a:p>
          <a:p>
            <a:pPr indent="0" lvl="1" marL="457200" rtl="0" algn="l">
              <a:lnSpc>
                <a:spcPct val="90000"/>
              </a:lnSpc>
              <a:spcBef>
                <a:spcPts val="500"/>
              </a:spcBef>
              <a:spcAft>
                <a:spcPts val="0"/>
              </a:spcAft>
              <a:buClr>
                <a:schemeClr val="dk1"/>
              </a:buClr>
              <a:buSzPts val="500"/>
              <a:buNone/>
            </a:pPr>
            <a:r>
              <a:t/>
            </a:r>
            <a:endParaRPr sz="500">
              <a:latin typeface="Arial"/>
              <a:ea typeface="Arial"/>
              <a:cs typeface="Arial"/>
              <a:sym typeface="Arial"/>
            </a:endParaRPr>
          </a:p>
          <a:p>
            <a:pPr indent="-342900" lvl="0" marL="342900" rtl="0" algn="l">
              <a:lnSpc>
                <a:spcPct val="90000"/>
              </a:lnSpc>
              <a:spcBef>
                <a:spcPts val="1000"/>
              </a:spcBef>
              <a:spcAft>
                <a:spcPts val="0"/>
              </a:spcAft>
              <a:buClr>
                <a:schemeClr val="dk1"/>
              </a:buClr>
              <a:buSzPts val="2000"/>
              <a:buFont typeface="Noto Sans Symbols"/>
              <a:buChar char="❑"/>
            </a:pPr>
            <a:r>
              <a:rPr lang="en-AU">
                <a:latin typeface="Arial"/>
                <a:ea typeface="Arial"/>
                <a:cs typeface="Arial"/>
                <a:sym typeface="Arial"/>
              </a:rPr>
              <a:t>Complete an individual harm-benefit analysis</a:t>
            </a:r>
            <a:endParaRPr/>
          </a:p>
          <a:p>
            <a:pPr indent="-228600" lvl="1" marL="685800" rtl="0" algn="l">
              <a:lnSpc>
                <a:spcPct val="90000"/>
              </a:lnSpc>
              <a:spcBef>
                <a:spcPts val="500"/>
              </a:spcBef>
              <a:spcAft>
                <a:spcPts val="0"/>
              </a:spcAft>
              <a:buClr>
                <a:schemeClr val="dk1"/>
              </a:buClr>
              <a:buSzPts val="1400"/>
              <a:buFont typeface="Noto Sans Symbols"/>
              <a:buChar char="❑"/>
            </a:pPr>
            <a:r>
              <a:rPr lang="en-AU" sz="1400">
                <a:latin typeface="Arial"/>
                <a:ea typeface="Arial"/>
                <a:cs typeface="Arial"/>
                <a:sym typeface="Arial"/>
              </a:rPr>
              <a:t>what are Jack’s individual risks and benefits of taking the antidepressant?</a:t>
            </a:r>
            <a:endParaRPr/>
          </a:p>
          <a:p>
            <a:pPr indent="-228600" lvl="1" marL="685800" rtl="0" algn="l">
              <a:lnSpc>
                <a:spcPct val="90000"/>
              </a:lnSpc>
              <a:spcBef>
                <a:spcPts val="500"/>
              </a:spcBef>
              <a:spcAft>
                <a:spcPts val="0"/>
              </a:spcAft>
              <a:buClr>
                <a:schemeClr val="dk1"/>
              </a:buClr>
              <a:buSzPts val="1400"/>
              <a:buFont typeface="Noto Sans Symbols"/>
              <a:buChar char="❑"/>
            </a:pPr>
            <a:r>
              <a:rPr lang="en-AU" sz="1400">
                <a:latin typeface="Arial"/>
                <a:ea typeface="Arial"/>
                <a:cs typeface="Arial"/>
                <a:sym typeface="Arial"/>
              </a:rPr>
              <a:t>what other medications is Jack taking?</a:t>
            </a:r>
            <a:endParaRPr/>
          </a:p>
        </p:txBody>
      </p:sp>
      <p:sp>
        <p:nvSpPr>
          <p:cNvPr id="344" name="Google Shape;344;p23"/>
          <p:cNvSpPr/>
          <p:nvPr/>
        </p:nvSpPr>
        <p:spPr>
          <a:xfrm>
            <a:off x="6628162" y="2131370"/>
            <a:ext cx="5257777" cy="3370153"/>
          </a:xfrm>
          <a:prstGeom prst="rect">
            <a:avLst/>
          </a:prstGeom>
          <a:noFill/>
          <a:ln cap="flat" cmpd="sng" w="28575">
            <a:solidFill>
              <a:srgbClr val="2E75B5"/>
            </a:solidFill>
            <a:prstDash val="dash"/>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2000">
                <a:solidFill>
                  <a:schemeClr val="dk1"/>
                </a:solidFill>
                <a:latin typeface="Arial"/>
                <a:ea typeface="Arial"/>
                <a:cs typeface="Arial"/>
                <a:sym typeface="Arial"/>
              </a:rPr>
              <a:t>Communication and documentation steps</a:t>
            </a:r>
            <a:endParaRPr/>
          </a:p>
          <a:p>
            <a:pPr indent="0" lvl="0" marL="0" marR="0" rtl="0" algn="l">
              <a:spcBef>
                <a:spcPts val="0"/>
              </a:spcBef>
              <a:spcAft>
                <a:spcPts val="0"/>
              </a:spcAft>
              <a:buNone/>
            </a:pPr>
            <a:r>
              <a:t/>
            </a:r>
            <a:endParaRPr sz="15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Noto Sans Symbols"/>
              <a:buChar char="❑"/>
            </a:pPr>
            <a:r>
              <a:rPr lang="en-AU" sz="2000">
                <a:solidFill>
                  <a:schemeClr val="dk1"/>
                </a:solidFill>
                <a:latin typeface="Arial"/>
                <a:ea typeface="Arial"/>
                <a:cs typeface="Arial"/>
                <a:sym typeface="Arial"/>
              </a:rPr>
              <a:t>Have a comprehensive discussion with the person living with dementia, support person and/or their substitute decision maker</a:t>
            </a:r>
            <a:endParaRPr/>
          </a:p>
          <a:p>
            <a:pPr indent="0" lvl="0" marL="0" marR="0" rtl="0" algn="l">
              <a:spcBef>
                <a:spcPts val="0"/>
              </a:spcBef>
              <a:spcAft>
                <a:spcPts val="0"/>
              </a:spcAft>
              <a:buNone/>
            </a:pPr>
            <a:r>
              <a:t/>
            </a:r>
            <a:endParaRPr sz="15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Noto Sans Symbols"/>
              <a:buChar char="❑"/>
            </a:pPr>
            <a:r>
              <a:rPr lang="en-AU" sz="2000">
                <a:solidFill>
                  <a:schemeClr val="dk1"/>
                </a:solidFill>
                <a:latin typeface="Arial"/>
                <a:ea typeface="Arial"/>
                <a:cs typeface="Arial"/>
                <a:sym typeface="Arial"/>
              </a:rPr>
              <a:t>Obtain informed consent </a:t>
            </a:r>
            <a:endParaRPr/>
          </a:p>
          <a:p>
            <a:pPr indent="-247650" lvl="0" marL="342900" marR="0" rtl="0" algn="l">
              <a:spcBef>
                <a:spcPts val="0"/>
              </a:spcBef>
              <a:spcAft>
                <a:spcPts val="0"/>
              </a:spcAft>
              <a:buClr>
                <a:schemeClr val="dk1"/>
              </a:buClr>
              <a:buSzPts val="1500"/>
              <a:buFont typeface="Noto Sans Symbols"/>
              <a:buNone/>
            </a:pPr>
            <a:r>
              <a:t/>
            </a:r>
            <a:endParaRPr sz="15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Noto Sans Symbols"/>
              <a:buChar char="❑"/>
            </a:pPr>
            <a:r>
              <a:rPr lang="en-AU" sz="2000">
                <a:solidFill>
                  <a:schemeClr val="dk1"/>
                </a:solidFill>
                <a:latin typeface="Arial"/>
                <a:ea typeface="Arial"/>
                <a:cs typeface="Arial"/>
                <a:sym typeface="Arial"/>
              </a:rPr>
              <a:t>Document antidepressant review date</a:t>
            </a:r>
            <a:endParaRPr/>
          </a:p>
          <a:p>
            <a:pPr indent="-342900" lvl="1" marL="800100" marR="0" rtl="0" algn="l">
              <a:spcBef>
                <a:spcPts val="0"/>
              </a:spcBef>
              <a:spcAft>
                <a:spcPts val="0"/>
              </a:spcAft>
              <a:buClr>
                <a:schemeClr val="dk1"/>
              </a:buClr>
              <a:buSzPts val="1400"/>
              <a:buFont typeface="Noto Sans Symbols"/>
              <a:buChar char="❑"/>
            </a:pPr>
            <a:r>
              <a:rPr b="0" i="0" lang="en-AU" sz="1400" u="none" cap="none" strike="noStrike">
                <a:solidFill>
                  <a:schemeClr val="dk1"/>
                </a:solidFill>
                <a:latin typeface="Arial"/>
                <a:ea typeface="Arial"/>
                <a:cs typeface="Arial"/>
                <a:sym typeface="Arial"/>
              </a:rPr>
              <a:t>Dr. Mary should discuss the antidepressant review date with Jack, the nurse and aged care staff</a:t>
            </a:r>
            <a:endParaRPr b="0" i="0" sz="500" u="none" cap="none" strike="noStrik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24"/>
          <p:cNvSpPr txBox="1"/>
          <p:nvPr>
            <p:ph idx="2" type="body"/>
          </p:nvPr>
        </p:nvSpPr>
        <p:spPr>
          <a:xfrm>
            <a:off x="306060" y="326309"/>
            <a:ext cx="7452026" cy="75790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Take home messages</a:t>
            </a:r>
            <a:endParaRPr/>
          </a:p>
        </p:txBody>
      </p:sp>
      <p:sp>
        <p:nvSpPr>
          <p:cNvPr id="350" name="Google Shape;350;p24"/>
          <p:cNvSpPr txBox="1"/>
          <p:nvPr>
            <p:ph idx="4" type="body"/>
          </p:nvPr>
        </p:nvSpPr>
        <p:spPr>
          <a:xfrm>
            <a:off x="1344705" y="1276980"/>
            <a:ext cx="9776817" cy="4172490"/>
          </a:xfrm>
          <a:prstGeom prst="rect">
            <a:avLst/>
          </a:prstGeom>
          <a:noFill/>
          <a:ln>
            <a:noFill/>
          </a:ln>
        </p:spPr>
        <p:txBody>
          <a:bodyPr anchorCtr="0" anchor="t" bIns="45700" lIns="91425" spcFirstLastPara="1" rIns="91425" wrap="square" tIns="45700">
            <a:noAutofit/>
          </a:bodyPr>
          <a:lstStyle/>
          <a:p>
            <a:pPr indent="-215900" lvl="0" marL="342900" rtl="0" algn="l">
              <a:lnSpc>
                <a:spcPct val="90000"/>
              </a:lnSpc>
              <a:spcBef>
                <a:spcPts val="0"/>
              </a:spcBef>
              <a:spcAft>
                <a:spcPts val="0"/>
              </a:spcAft>
              <a:buClr>
                <a:schemeClr val="dk1"/>
              </a:buClr>
              <a:buSzPts val="2000"/>
              <a:buNone/>
            </a:pPr>
            <a:r>
              <a:t/>
            </a:r>
            <a:endParaRPr/>
          </a:p>
          <a:p>
            <a:pPr indent="-342900" lvl="0" marL="342900" rtl="0" algn="l">
              <a:lnSpc>
                <a:spcPct val="90000"/>
              </a:lnSpc>
              <a:spcBef>
                <a:spcPts val="1000"/>
              </a:spcBef>
              <a:spcAft>
                <a:spcPts val="0"/>
              </a:spcAft>
              <a:buClr>
                <a:schemeClr val="dk1"/>
              </a:buClr>
              <a:buSzPts val="2000"/>
              <a:buChar char="•"/>
            </a:pPr>
            <a:r>
              <a:rPr lang="en-AU"/>
              <a:t>A</a:t>
            </a:r>
            <a:r>
              <a:rPr lang="en-AU">
                <a:latin typeface="Arial"/>
                <a:ea typeface="Arial"/>
                <a:cs typeface="Arial"/>
                <a:sym typeface="Arial"/>
              </a:rPr>
              <a:t>ntidepressants have little benefit in improving depressive symptoms in people living with dementia </a:t>
            </a:r>
            <a:endParaRPr/>
          </a:p>
          <a:p>
            <a:pPr indent="0" lvl="0" marL="0" rtl="0" algn="l">
              <a:lnSpc>
                <a:spcPct val="90000"/>
              </a:lnSpc>
              <a:spcBef>
                <a:spcPts val="1000"/>
              </a:spcBef>
              <a:spcAft>
                <a:spcPts val="0"/>
              </a:spcAft>
              <a:buClr>
                <a:schemeClr val="dk1"/>
              </a:buClr>
              <a:buSzPts val="2000"/>
              <a:buNone/>
            </a:pPr>
            <a:r>
              <a:t/>
            </a:r>
            <a:endParaRPr/>
          </a:p>
          <a:p>
            <a:pPr indent="-342900" lvl="0" marL="342900" rtl="0" algn="l">
              <a:lnSpc>
                <a:spcPct val="90000"/>
              </a:lnSpc>
              <a:spcBef>
                <a:spcPts val="1000"/>
              </a:spcBef>
              <a:spcAft>
                <a:spcPts val="0"/>
              </a:spcAft>
              <a:buClr>
                <a:schemeClr val="dk1"/>
              </a:buClr>
              <a:buSzPts val="2000"/>
              <a:buFont typeface="Arial"/>
              <a:buChar char="•"/>
            </a:pPr>
            <a:r>
              <a:rPr lang="en-AU"/>
              <a:t>In general, before considering initiation of an antidepressant, all staff should trial for an adequate and agreed period of time:</a:t>
            </a:r>
            <a:endParaRPr/>
          </a:p>
          <a:p>
            <a:pPr indent="-215900" lvl="0" marL="342900" rtl="0" algn="l">
              <a:lnSpc>
                <a:spcPct val="90000"/>
              </a:lnSpc>
              <a:spcBef>
                <a:spcPts val="1000"/>
              </a:spcBef>
              <a:spcAft>
                <a:spcPts val="0"/>
              </a:spcAft>
              <a:buClr>
                <a:schemeClr val="dk1"/>
              </a:buClr>
              <a:buSzPts val="2000"/>
              <a:buFont typeface="Arial"/>
              <a:buNone/>
            </a:pPr>
            <a:r>
              <a:t/>
            </a:r>
            <a:endParaRPr/>
          </a:p>
          <a:p>
            <a:pPr indent="-342900" lvl="1" marL="685800" rtl="0" algn="l">
              <a:lnSpc>
                <a:spcPct val="100000"/>
              </a:lnSpc>
              <a:spcBef>
                <a:spcPts val="500"/>
              </a:spcBef>
              <a:spcAft>
                <a:spcPts val="0"/>
              </a:spcAft>
              <a:buClr>
                <a:schemeClr val="dk1"/>
              </a:buClr>
              <a:buSzPts val="2000"/>
              <a:buFont typeface="Noto Sans Symbols"/>
              <a:buChar char="❑"/>
            </a:pPr>
            <a:r>
              <a:rPr lang="en-AU" sz="2000">
                <a:latin typeface="Arial"/>
                <a:ea typeface="Arial"/>
                <a:cs typeface="Arial"/>
                <a:sym typeface="Arial"/>
              </a:rPr>
              <a:t>Identify potential unmet needs</a:t>
            </a:r>
            <a:endParaRPr/>
          </a:p>
          <a:p>
            <a:pPr indent="-215900" lvl="1" marL="685800" rtl="0" algn="l">
              <a:lnSpc>
                <a:spcPct val="100000"/>
              </a:lnSpc>
              <a:spcBef>
                <a:spcPts val="500"/>
              </a:spcBef>
              <a:spcAft>
                <a:spcPts val="0"/>
              </a:spcAft>
              <a:buClr>
                <a:schemeClr val="dk1"/>
              </a:buClr>
              <a:buSzPts val="2000"/>
              <a:buFont typeface="Noto Sans Symbols"/>
              <a:buNone/>
            </a:pPr>
            <a:r>
              <a:t/>
            </a:r>
            <a:endParaRPr sz="2000">
              <a:latin typeface="Arial"/>
              <a:ea typeface="Arial"/>
              <a:cs typeface="Arial"/>
              <a:sym typeface="Arial"/>
            </a:endParaRPr>
          </a:p>
          <a:p>
            <a:pPr indent="-342900" lvl="1" marL="685800" rtl="0" algn="l">
              <a:lnSpc>
                <a:spcPct val="100000"/>
              </a:lnSpc>
              <a:spcBef>
                <a:spcPts val="500"/>
              </a:spcBef>
              <a:spcAft>
                <a:spcPts val="0"/>
              </a:spcAft>
              <a:buClr>
                <a:schemeClr val="dk1"/>
              </a:buClr>
              <a:buSzPts val="2000"/>
              <a:buFont typeface="Noto Sans Symbols"/>
              <a:buChar char="❑"/>
            </a:pPr>
            <a:r>
              <a:rPr lang="en-AU" sz="2000">
                <a:latin typeface="Arial"/>
                <a:ea typeface="Arial"/>
                <a:cs typeface="Arial"/>
                <a:sym typeface="Arial"/>
              </a:rPr>
              <a:t>Non-pharmacological strategies</a:t>
            </a:r>
            <a:endParaRPr/>
          </a:p>
          <a:p>
            <a:pPr indent="-279400" lvl="1" marL="685800" rtl="0" algn="l">
              <a:lnSpc>
                <a:spcPct val="100000"/>
              </a:lnSpc>
              <a:spcBef>
                <a:spcPts val="500"/>
              </a:spcBef>
              <a:spcAft>
                <a:spcPts val="0"/>
              </a:spcAft>
              <a:buClr>
                <a:schemeClr val="dk1"/>
              </a:buClr>
              <a:buSzPts val="1000"/>
              <a:buFont typeface="Noto Sans Symbols"/>
              <a:buNone/>
            </a:pPr>
            <a:r>
              <a:t/>
            </a:r>
            <a:endParaRPr sz="1000">
              <a:latin typeface="Arial"/>
              <a:ea typeface="Arial"/>
              <a:cs typeface="Arial"/>
              <a:sym typeface="Arial"/>
            </a:endParaRPr>
          </a:p>
          <a:p>
            <a:pPr indent="-342900" lvl="0" marL="342900" rtl="0" algn="l">
              <a:lnSpc>
                <a:spcPct val="100000"/>
              </a:lnSpc>
              <a:spcBef>
                <a:spcPts val="1000"/>
              </a:spcBef>
              <a:spcAft>
                <a:spcPts val="0"/>
              </a:spcAft>
              <a:buClr>
                <a:srgbClr val="000000"/>
              </a:buClr>
              <a:buSzPts val="2000"/>
              <a:buChar char="•"/>
            </a:pPr>
            <a:r>
              <a:rPr lang="en-AU">
                <a:solidFill>
                  <a:srgbClr val="000000"/>
                </a:solidFill>
              </a:rPr>
              <a:t>Recommend an assessment by a psychiatrist, geriatrician and/or older person’s mental health team for all people living with </a:t>
            </a:r>
            <a:r>
              <a:rPr lang="en-AU">
                <a:solidFill>
                  <a:srgbClr val="000000"/>
                </a:solidFill>
              </a:rPr>
              <a:t>dementia</a:t>
            </a:r>
            <a:r>
              <a:rPr lang="en-AU">
                <a:solidFill>
                  <a:srgbClr val="000000"/>
                </a:solidFill>
              </a:rPr>
              <a:t> who develop clinically significant depressive symptoms</a:t>
            </a:r>
            <a:endParaRPr/>
          </a:p>
          <a:p>
            <a:pPr indent="-190500" lvl="0" marL="342900" rtl="0" algn="l">
              <a:lnSpc>
                <a:spcPct val="250000"/>
              </a:lnSpc>
              <a:spcBef>
                <a:spcPts val="1000"/>
              </a:spcBef>
              <a:spcAft>
                <a:spcPts val="0"/>
              </a:spcAft>
              <a:buClr>
                <a:schemeClr val="dk1"/>
              </a:buClr>
              <a:buSzPts val="2400"/>
              <a:buNone/>
            </a:pPr>
            <a:r>
              <a:t/>
            </a:r>
            <a:endParaRPr sz="2400">
              <a:latin typeface="Arial"/>
              <a:ea typeface="Arial"/>
              <a:cs typeface="Arial"/>
              <a:sym typeface="Arial"/>
            </a:endParaRPr>
          </a:p>
          <a:p>
            <a:pPr indent="0" lvl="2" marL="914400" rtl="0" algn="l">
              <a:lnSpc>
                <a:spcPct val="90000"/>
              </a:lnSpc>
              <a:spcBef>
                <a:spcPts val="500"/>
              </a:spcBef>
              <a:spcAft>
                <a:spcPts val="0"/>
              </a:spcAft>
              <a:buClr>
                <a:schemeClr val="dk1"/>
              </a:buClr>
              <a:buSzPts val="2000"/>
              <a:buNone/>
            </a:pPr>
            <a:r>
              <a:t/>
            </a:r>
            <a:endParaRPr sz="2000">
              <a:latin typeface="Arial"/>
              <a:ea typeface="Arial"/>
              <a:cs typeface="Arial"/>
              <a:sym typeface="Arial"/>
            </a:endParaRPr>
          </a:p>
        </p:txBody>
      </p:sp>
      <p:pic>
        <p:nvPicPr>
          <p:cNvPr id="351" name="Google Shape;351;p24"/>
          <p:cNvPicPr preferRelativeResize="0"/>
          <p:nvPr/>
        </p:nvPicPr>
        <p:blipFill rotWithShape="1">
          <a:blip r:embed="rId3">
            <a:alphaModFix/>
          </a:blip>
          <a:srcRect b="11315" l="11109" r="12579" t="11114"/>
          <a:stretch/>
        </p:blipFill>
        <p:spPr>
          <a:xfrm>
            <a:off x="196338" y="1444313"/>
            <a:ext cx="1052031" cy="902409"/>
          </a:xfrm>
          <a:prstGeom prst="rect">
            <a:avLst/>
          </a:prstGeom>
          <a:noFill/>
          <a:ln>
            <a:noFill/>
          </a:ln>
        </p:spPr>
      </p:pic>
      <p:pic>
        <p:nvPicPr>
          <p:cNvPr id="352" name="Google Shape;352;p24"/>
          <p:cNvPicPr preferRelativeResize="0"/>
          <p:nvPr/>
        </p:nvPicPr>
        <p:blipFill rotWithShape="1">
          <a:blip r:embed="rId4">
            <a:alphaModFix/>
          </a:blip>
          <a:srcRect b="0" l="0" r="0" t="0"/>
          <a:stretch/>
        </p:blipFill>
        <p:spPr>
          <a:xfrm>
            <a:off x="256201" y="3359126"/>
            <a:ext cx="1052031" cy="1030991"/>
          </a:xfrm>
          <a:prstGeom prst="rect">
            <a:avLst/>
          </a:prstGeom>
          <a:noFill/>
          <a:ln>
            <a:noFill/>
          </a:ln>
        </p:spPr>
      </p:pic>
      <p:pic>
        <p:nvPicPr>
          <p:cNvPr id="353" name="Google Shape;353;p24"/>
          <p:cNvPicPr preferRelativeResize="0"/>
          <p:nvPr/>
        </p:nvPicPr>
        <p:blipFill rotWithShape="1">
          <a:blip r:embed="rId5">
            <a:alphaModFix/>
          </a:blip>
          <a:srcRect b="4649" l="8071" r="6446" t="3683"/>
          <a:stretch/>
        </p:blipFill>
        <p:spPr>
          <a:xfrm>
            <a:off x="306060" y="4917697"/>
            <a:ext cx="942309" cy="115713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5"/>
          <p:cNvSpPr txBox="1"/>
          <p:nvPr>
            <p:ph idx="2" type="body"/>
          </p:nvPr>
        </p:nvSpPr>
        <p:spPr>
          <a:xfrm>
            <a:off x="306060" y="326309"/>
            <a:ext cx="7452026" cy="7369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Supporting resources </a:t>
            </a:r>
            <a:endParaRPr/>
          </a:p>
        </p:txBody>
      </p:sp>
      <p:sp>
        <p:nvSpPr>
          <p:cNvPr id="359" name="Google Shape;359;p25"/>
          <p:cNvSpPr/>
          <p:nvPr/>
        </p:nvSpPr>
        <p:spPr>
          <a:xfrm>
            <a:off x="5357394" y="2000871"/>
            <a:ext cx="459940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1800">
                <a:solidFill>
                  <a:srgbClr val="2E74B5"/>
                </a:solidFill>
                <a:latin typeface="Arial"/>
                <a:ea typeface="Arial"/>
                <a:cs typeface="Arial"/>
                <a:sym typeface="Arial"/>
              </a:rPr>
              <a:t>Access to the Guideline</a:t>
            </a:r>
            <a:endParaRPr b="1" sz="1800">
              <a:solidFill>
                <a:srgbClr val="2E74B5"/>
              </a:solidFill>
              <a:latin typeface="Arial"/>
              <a:ea typeface="Arial"/>
              <a:cs typeface="Arial"/>
              <a:sym typeface="Arial"/>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360" name="Google Shape;360;p25"/>
          <p:cNvPicPr preferRelativeResize="0"/>
          <p:nvPr/>
        </p:nvPicPr>
        <p:blipFill rotWithShape="1">
          <a:blip r:embed="rId3">
            <a:alphaModFix/>
          </a:blip>
          <a:srcRect b="0" l="0" r="0" t="0"/>
          <a:stretch/>
        </p:blipFill>
        <p:spPr>
          <a:xfrm>
            <a:off x="844661" y="1295399"/>
            <a:ext cx="4512733" cy="451273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26"/>
          <p:cNvSpPr txBox="1"/>
          <p:nvPr>
            <p:ph idx="2" type="body"/>
          </p:nvPr>
        </p:nvSpPr>
        <p:spPr>
          <a:xfrm>
            <a:off x="306060" y="326309"/>
            <a:ext cx="7452026" cy="7369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References</a:t>
            </a:r>
            <a:endParaRPr/>
          </a:p>
        </p:txBody>
      </p:sp>
      <p:sp>
        <p:nvSpPr>
          <p:cNvPr id="367" name="Google Shape;367;p26"/>
          <p:cNvSpPr txBox="1"/>
          <p:nvPr>
            <p:ph idx="4" type="body"/>
          </p:nvPr>
        </p:nvSpPr>
        <p:spPr>
          <a:xfrm>
            <a:off x="306060" y="1698170"/>
            <a:ext cx="10815464" cy="4161257"/>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1100"/>
              <a:buFont typeface="Calibri"/>
              <a:buAutoNum type="arabicPeriod"/>
            </a:pPr>
            <a:r>
              <a:rPr lang="en-AU" sz="1100"/>
              <a:t>The Royal Commission into Aged Care Quality and Safety. </a:t>
            </a:r>
            <a:r>
              <a:rPr i="1" lang="en-AU" sz="1100"/>
              <a:t>Background Paper 3: Dementia in Australia: Nature, Prevalence and Care.</a:t>
            </a:r>
            <a:r>
              <a:rPr lang="en-AU" sz="1100"/>
              <a:t> Commonwealth of Australia; 2019. Accessed December 9, 2022. </a:t>
            </a:r>
            <a:r>
              <a:rPr lang="en-AU" sz="1100" u="sng">
                <a:solidFill>
                  <a:schemeClr val="hlink"/>
                </a:solidFill>
                <a:hlinkClick r:id="rId3"/>
              </a:rPr>
              <a:t>https://agedcare.royalcommission.gov.au/sites/default/files/2019-12/background-paper-3.pdf</a:t>
            </a:r>
            <a:endParaRPr sz="1100"/>
          </a:p>
          <a:p>
            <a:pPr indent="-342900" lvl="0" marL="342900" rtl="0" algn="l">
              <a:lnSpc>
                <a:spcPct val="90000"/>
              </a:lnSpc>
              <a:spcBef>
                <a:spcPts val="1000"/>
              </a:spcBef>
              <a:spcAft>
                <a:spcPts val="0"/>
              </a:spcAft>
              <a:buClr>
                <a:schemeClr val="dk1"/>
              </a:buClr>
              <a:buSzPts val="1100"/>
              <a:buFont typeface="Calibri"/>
              <a:buAutoNum type="arabicPeriod"/>
            </a:pPr>
            <a:r>
              <a:rPr lang="en-AU" sz="1100"/>
              <a:t>New South Wales Ministry of Health. </a:t>
            </a:r>
            <a:r>
              <a:rPr i="1" lang="en-AU" sz="1100"/>
              <a:t>Assessment and Management of Behaviours and Psychological Symptoms associated with Dementia (BPSD). </a:t>
            </a:r>
            <a:r>
              <a:rPr lang="en-AU" sz="1100"/>
              <a:t>2022. Accessed January 25, 2023. </a:t>
            </a:r>
            <a:r>
              <a:rPr lang="en-AU" sz="1100" u="sng">
                <a:solidFill>
                  <a:schemeClr val="hlink"/>
                </a:solidFill>
                <a:hlinkClick r:id="rId4"/>
              </a:rPr>
              <a:t>https://www.health.nsw.gov.au/mentalhealth/resources/Publications/assessment-mgmt-people-bpsd-2022.pdf</a:t>
            </a:r>
            <a:r>
              <a:rPr lang="en-AU" sz="1100"/>
              <a:t>.</a:t>
            </a:r>
            <a:endParaRPr sz="1100"/>
          </a:p>
          <a:p>
            <a:pPr indent="-342900" lvl="0" marL="342900" rtl="0" algn="l">
              <a:lnSpc>
                <a:spcPct val="90000"/>
              </a:lnSpc>
              <a:spcBef>
                <a:spcPts val="1000"/>
              </a:spcBef>
              <a:spcAft>
                <a:spcPts val="0"/>
              </a:spcAft>
              <a:buClr>
                <a:schemeClr val="dk1"/>
              </a:buClr>
              <a:buSzPts val="1100"/>
              <a:buFont typeface="Calibri"/>
              <a:buAutoNum type="arabicPeriod"/>
            </a:pPr>
            <a:r>
              <a:rPr lang="en-AU" sz="1100"/>
              <a:t>Burns K, Jayasinha R, Tsang R, Brodaty H. </a:t>
            </a:r>
            <a:r>
              <a:rPr i="1" lang="en-AU" sz="1100"/>
              <a:t>Behaviour Management A Guide to Good Practice: Managing Behavioural and Psychological Symptoms of Dementia</a:t>
            </a:r>
            <a:r>
              <a:rPr lang="en-AU" sz="1100"/>
              <a:t>. Dementia Support Australia; 2012. Accessed September 19, 2022. </a:t>
            </a:r>
            <a:r>
              <a:rPr lang="en-AU" sz="1100" u="sng">
                <a:solidFill>
                  <a:schemeClr val="hlink"/>
                </a:solidFill>
                <a:hlinkClick r:id="rId5"/>
              </a:rPr>
              <a:t>https://www.dementia.com.au/resource-hub/behaviour-management-a-guide-to-good-practice</a:t>
            </a:r>
            <a:endParaRPr sz="1100"/>
          </a:p>
          <a:p>
            <a:pPr indent="-342900" lvl="0" marL="342900" rtl="0" algn="l">
              <a:lnSpc>
                <a:spcPct val="90000"/>
              </a:lnSpc>
              <a:spcBef>
                <a:spcPts val="1000"/>
              </a:spcBef>
              <a:spcAft>
                <a:spcPts val="0"/>
              </a:spcAft>
              <a:buClr>
                <a:schemeClr val="dk1"/>
              </a:buClr>
              <a:buSzPts val="1100"/>
              <a:buFont typeface="Calibri"/>
              <a:buAutoNum type="arabicPeriod"/>
            </a:pPr>
            <a:r>
              <a:rPr lang="en-AU" sz="1100"/>
              <a:t>Aged Care Quality and Safety Commission. </a:t>
            </a:r>
            <a:r>
              <a:rPr i="1" lang="en-AU" sz="1100"/>
              <a:t>Psychotropic medications used in Australia: information for aged care.</a:t>
            </a:r>
            <a:r>
              <a:rPr lang="en-AU" sz="1100"/>
              <a:t> Australian Government; 2021. Accessed September 2, 2022. </a:t>
            </a:r>
            <a:r>
              <a:rPr lang="en-AU" sz="1100" u="sng">
                <a:solidFill>
                  <a:schemeClr val="hlink"/>
                </a:solidFill>
                <a:hlinkClick r:id="rId6"/>
              </a:rPr>
              <a:t>https://www.agedcarequality.gov.au/resources/psychotropic-medications-used-australia-information-aged-care</a:t>
            </a:r>
            <a:endParaRPr sz="1100"/>
          </a:p>
          <a:p>
            <a:pPr indent="-342900" lvl="0" marL="342900" rtl="0" algn="l">
              <a:lnSpc>
                <a:spcPct val="90000"/>
              </a:lnSpc>
              <a:spcBef>
                <a:spcPts val="1000"/>
              </a:spcBef>
              <a:spcAft>
                <a:spcPts val="0"/>
              </a:spcAft>
              <a:buClr>
                <a:schemeClr val="dk1"/>
              </a:buClr>
              <a:buSzPts val="1100"/>
              <a:buFont typeface="Calibri"/>
              <a:buAutoNum type="arabicPeriod"/>
            </a:pPr>
            <a:r>
              <a:rPr lang="en-AU" sz="1100"/>
              <a:t>The Royal Commission into Aged Care Quality and Safety. </a:t>
            </a:r>
            <a:r>
              <a:rPr i="1" lang="en-AU" sz="1100"/>
              <a:t>Interim Report: Neglect</a:t>
            </a:r>
            <a:r>
              <a:rPr lang="en-AU" sz="1100"/>
              <a:t>. Commonwealth of Australia; 2019. Accessed September 19, 2022. </a:t>
            </a:r>
            <a:r>
              <a:rPr lang="en-AU" sz="1100" u="sng">
                <a:solidFill>
                  <a:schemeClr val="hlink"/>
                </a:solidFill>
                <a:hlinkClick r:id="rId7"/>
              </a:rPr>
              <a:t>https://agedcare.royalcommission.gov.au/publications/interim-report</a:t>
            </a:r>
            <a:endParaRPr sz="1100"/>
          </a:p>
          <a:p>
            <a:pPr indent="-342900" lvl="0" marL="342900" rtl="0" algn="l">
              <a:lnSpc>
                <a:spcPct val="90000"/>
              </a:lnSpc>
              <a:spcBef>
                <a:spcPts val="1000"/>
              </a:spcBef>
              <a:spcAft>
                <a:spcPts val="0"/>
              </a:spcAft>
              <a:buClr>
                <a:schemeClr val="dk1"/>
              </a:buClr>
              <a:buSzPts val="1100"/>
              <a:buFont typeface="Calibri"/>
              <a:buAutoNum type="arabicPeriod"/>
            </a:pPr>
            <a:r>
              <a:rPr lang="en-AU" sz="1100"/>
              <a:t>National Health Service. </a:t>
            </a:r>
            <a:r>
              <a:rPr i="1" lang="en-AU" sz="1100"/>
              <a:t>Overview – Antidepressants</a:t>
            </a:r>
            <a:r>
              <a:rPr lang="en-AU" sz="1100"/>
              <a:t>. National Health Service; 2021. Accessed November 30, 2022. </a:t>
            </a:r>
            <a:r>
              <a:rPr lang="en-AU" sz="1100" u="sng">
                <a:solidFill>
                  <a:schemeClr val="hlink"/>
                </a:solidFill>
                <a:hlinkClick r:id="rId8"/>
              </a:rPr>
              <a:t>https://www.nhs.uk/mental-health/talking-therapies-medicine-treatments/medicines-and-psychiatry/antidepressants/overview/</a:t>
            </a:r>
            <a:endParaRPr sz="1100"/>
          </a:p>
          <a:p>
            <a:pPr indent="-342900" lvl="0" marL="342900" rtl="0" algn="l">
              <a:lnSpc>
                <a:spcPct val="90000"/>
              </a:lnSpc>
              <a:spcBef>
                <a:spcPts val="1000"/>
              </a:spcBef>
              <a:spcAft>
                <a:spcPts val="0"/>
              </a:spcAft>
              <a:buClr>
                <a:schemeClr val="dk1"/>
              </a:buClr>
              <a:buSzPts val="1100"/>
              <a:buFont typeface="Calibri"/>
              <a:buAutoNum type="arabicPeriod"/>
            </a:pPr>
            <a:r>
              <a:rPr lang="en-AU" sz="1100"/>
              <a:t>Harrison, SL, Sluggett, JK, Lang, C, et al. The dispensing of psychotropic medicines to older people before and after they enter residential aged care. </a:t>
            </a:r>
            <a:r>
              <a:rPr i="1" lang="en-AU" sz="1100"/>
              <a:t>Med J Aust</a:t>
            </a:r>
            <a:r>
              <a:rPr lang="en-AU" sz="1100"/>
              <a:t>. 2020;212(7):309-313. doi: 10.5694/mja2.50501</a:t>
            </a:r>
            <a:endParaRPr/>
          </a:p>
          <a:p>
            <a:pPr indent="-342900" lvl="0" marL="342900" rtl="0" algn="l">
              <a:lnSpc>
                <a:spcPct val="90000"/>
              </a:lnSpc>
              <a:spcBef>
                <a:spcPts val="1000"/>
              </a:spcBef>
              <a:spcAft>
                <a:spcPts val="0"/>
              </a:spcAft>
              <a:buClr>
                <a:schemeClr val="dk1"/>
              </a:buClr>
              <a:buSzPts val="1100"/>
              <a:buFont typeface="Calibri"/>
              <a:buAutoNum type="arabicPeriod"/>
            </a:pPr>
            <a:r>
              <a:rPr b="0" i="0" lang="en-AU" sz="1100" u="none" strike="noStrike"/>
              <a:t>Dudas R, Malouf R, McCleery J, Dening T. Antidepressants for treating depression in dementia. </a:t>
            </a:r>
            <a:r>
              <a:rPr b="0" i="1" lang="en-AU" sz="1100" u="none" strike="noStrike"/>
              <a:t>Cochrane Database Syst Rev</a:t>
            </a:r>
            <a:r>
              <a:rPr b="0" i="0" lang="en-AU" sz="1100" u="none" strike="noStrike"/>
              <a:t>. 2018;8(8):CD003944. doi: 10.1002/14651858.CD003944</a:t>
            </a:r>
            <a:endParaRPr/>
          </a:p>
          <a:p>
            <a:pPr indent="-342900" lvl="0" marL="342900" rtl="0" algn="l">
              <a:lnSpc>
                <a:spcPct val="90000"/>
              </a:lnSpc>
              <a:spcBef>
                <a:spcPts val="1000"/>
              </a:spcBef>
              <a:spcAft>
                <a:spcPts val="0"/>
              </a:spcAft>
              <a:buClr>
                <a:schemeClr val="dk1"/>
              </a:buClr>
              <a:buSzPts val="1100"/>
              <a:buFont typeface="Calibri"/>
              <a:buAutoNum type="arabicPeriod"/>
            </a:pPr>
            <a:r>
              <a:rPr b="0" i="0" lang="en-AU" sz="1100" u="none" strike="noStrike"/>
              <a:t>Hsu TW, Stubbs B, Liang CS et al. Efficacy of serotonergic antidepressant treatment for the neuropsychiatric symptoms and agitation in dementia: A systematic review and meta-analysis. </a:t>
            </a:r>
            <a:r>
              <a:rPr b="0" i="1" lang="en-AU" sz="1100" u="none" strike="noStrike"/>
              <a:t>Ageing Res Rev</a:t>
            </a:r>
            <a:r>
              <a:rPr b="0" i="0" lang="en-AU" sz="1100" u="none" strike="noStrike"/>
              <a:t>. 2021;69:101362. doi: 10.1016/j.arr.2021.101362.</a:t>
            </a:r>
            <a:endParaRPr/>
          </a:p>
          <a:p>
            <a:pPr indent="-342900" lvl="0" marL="342900" rtl="0" algn="l">
              <a:lnSpc>
                <a:spcPct val="90000"/>
              </a:lnSpc>
              <a:spcBef>
                <a:spcPts val="1000"/>
              </a:spcBef>
              <a:spcAft>
                <a:spcPts val="0"/>
              </a:spcAft>
              <a:buClr>
                <a:schemeClr val="dk1"/>
              </a:buClr>
              <a:buSzPts val="1100"/>
              <a:buFont typeface="Calibri"/>
              <a:buAutoNum type="arabicPeriod"/>
            </a:pPr>
            <a:r>
              <a:rPr lang="en-AU" sz="1100"/>
              <a:t>Dementia Support Australia. Helping you care for people with dementia. Dementia Support Australia. Accessed February 2, 2023. </a:t>
            </a:r>
            <a:r>
              <a:rPr lang="en-AU" sz="1100" u="sng">
                <a:solidFill>
                  <a:srgbClr val="0563C1"/>
                </a:solidFill>
                <a:hlinkClick r:id="rId9">
                  <a:extLst>
                    <a:ext uri="{A12FA001-AC4F-418D-AE19-62706E023703}">
                      <ahyp:hlinkClr val="tx"/>
                    </a:ext>
                  </a:extLst>
                </a:hlinkClick>
              </a:rPr>
              <a:t>https://www.dementia.com.au/who-we-help/dementia-healthcare-professionals?hsCtaTracking=c0d1774a-0ac3-4c51-ade3-7370dee3ce26%7C5fd0cceb-a3e2-40d7-a516-d4845624ccef</a:t>
            </a:r>
            <a:endParaRPr sz="1100" u="sng">
              <a:solidFill>
                <a:srgbClr val="0563C1"/>
              </a:solidFill>
            </a:endParaRPr>
          </a:p>
          <a:p>
            <a:pPr indent="0" lvl="0" marL="0" rtl="0" algn="l">
              <a:lnSpc>
                <a:spcPct val="90000"/>
              </a:lnSpc>
              <a:spcBef>
                <a:spcPts val="1000"/>
              </a:spcBef>
              <a:spcAft>
                <a:spcPts val="0"/>
              </a:spcAft>
              <a:buClr>
                <a:schemeClr val="dk1"/>
              </a:buClr>
              <a:buSzPts val="1100"/>
              <a:buNone/>
            </a:pPr>
            <a:r>
              <a:t/>
            </a:r>
            <a:endParaRPr sz="1100" u="sng">
              <a:solidFill>
                <a:srgbClr val="0563C1"/>
              </a:solidFill>
            </a:endParaRPr>
          </a:p>
          <a:p>
            <a:pPr indent="0" lvl="0" marL="0" rtl="0" algn="l">
              <a:lnSpc>
                <a:spcPct val="90000"/>
              </a:lnSpc>
              <a:spcBef>
                <a:spcPts val="1000"/>
              </a:spcBef>
              <a:spcAft>
                <a:spcPts val="0"/>
              </a:spcAft>
              <a:buClr>
                <a:schemeClr val="dk1"/>
              </a:buClr>
              <a:buSzPts val="1100"/>
              <a:buNone/>
            </a:pPr>
            <a:r>
              <a:rPr lang="en-AU" sz="1100"/>
              <a:t>Unless specified, all icons included in this presentation are from Flaticon.com</a:t>
            </a:r>
            <a:endParaRPr/>
          </a:p>
          <a:p>
            <a:pPr indent="0" lvl="0" marL="0" rtl="0" algn="l">
              <a:lnSpc>
                <a:spcPct val="90000"/>
              </a:lnSpc>
              <a:spcBef>
                <a:spcPts val="1000"/>
              </a:spcBef>
              <a:spcAft>
                <a:spcPts val="0"/>
              </a:spcAft>
              <a:buClr>
                <a:schemeClr val="dk1"/>
              </a:buClr>
              <a:buSzPts val="1100"/>
              <a:buNone/>
            </a:pPr>
            <a:r>
              <a:t/>
            </a:r>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3"/>
          <p:cNvSpPr txBox="1"/>
          <p:nvPr>
            <p:ph idx="1" type="body"/>
          </p:nvPr>
        </p:nvSpPr>
        <p:spPr>
          <a:xfrm>
            <a:off x="306060" y="978761"/>
            <a:ext cx="7451725" cy="4664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AU"/>
              <a:t>Dementia and changed behaviours</a:t>
            </a:r>
            <a:endParaRPr/>
          </a:p>
        </p:txBody>
      </p:sp>
      <p:sp>
        <p:nvSpPr>
          <p:cNvPr id="161" name="Google Shape;161;p3"/>
          <p:cNvSpPr txBox="1"/>
          <p:nvPr>
            <p:ph idx="2" type="body"/>
          </p:nvPr>
        </p:nvSpPr>
        <p:spPr>
          <a:xfrm>
            <a:off x="306060" y="326309"/>
            <a:ext cx="7452026" cy="7369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Introduction</a:t>
            </a:r>
            <a:endParaRPr/>
          </a:p>
        </p:txBody>
      </p:sp>
      <p:sp>
        <p:nvSpPr>
          <p:cNvPr id="162" name="Google Shape;162;p3"/>
          <p:cNvSpPr txBox="1"/>
          <p:nvPr>
            <p:ph idx="4" type="body"/>
          </p:nvPr>
        </p:nvSpPr>
        <p:spPr>
          <a:xfrm>
            <a:off x="306060" y="1779416"/>
            <a:ext cx="10815464" cy="3299167"/>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000"/>
              <a:buFont typeface="Arial"/>
              <a:buChar char="•"/>
            </a:pPr>
            <a:r>
              <a:rPr lang="en-AU"/>
              <a:t>People living with dementia often experience changed behaviours. Changed behaviours are diverse and may include:</a:t>
            </a:r>
            <a:endParaRPr/>
          </a:p>
          <a:p>
            <a:pPr indent="-279400" lvl="0" marL="342900" rtl="0" algn="l">
              <a:lnSpc>
                <a:spcPct val="90000"/>
              </a:lnSpc>
              <a:spcBef>
                <a:spcPts val="1000"/>
              </a:spcBef>
              <a:spcAft>
                <a:spcPts val="0"/>
              </a:spcAft>
              <a:buClr>
                <a:schemeClr val="dk1"/>
              </a:buClr>
              <a:buSzPts val="1000"/>
              <a:buFont typeface="Arial"/>
              <a:buNone/>
            </a:pPr>
            <a:r>
              <a:t/>
            </a:r>
            <a:endParaRPr sz="1000"/>
          </a:p>
          <a:p>
            <a:pPr indent="-228600" lvl="1" marL="685800" rtl="0" algn="l">
              <a:lnSpc>
                <a:spcPct val="100000"/>
              </a:lnSpc>
              <a:spcBef>
                <a:spcPts val="500"/>
              </a:spcBef>
              <a:spcAft>
                <a:spcPts val="0"/>
              </a:spcAft>
              <a:buClr>
                <a:schemeClr val="dk1"/>
              </a:buClr>
              <a:buSzPts val="1800"/>
              <a:buChar char="o"/>
            </a:pPr>
            <a:r>
              <a:rPr b="1" lang="en-AU" sz="1800">
                <a:latin typeface="Arial"/>
                <a:ea typeface="Arial"/>
                <a:cs typeface="Arial"/>
                <a:sym typeface="Arial"/>
              </a:rPr>
              <a:t>Wandering</a:t>
            </a:r>
            <a:r>
              <a:rPr lang="en-AU" sz="1800">
                <a:latin typeface="Arial"/>
                <a:ea typeface="Arial"/>
                <a:cs typeface="Arial"/>
                <a:sym typeface="Arial"/>
              </a:rPr>
              <a:t> e.g. walking aimlessly and/or excessively, attempting to exit a safe location</a:t>
            </a:r>
            <a:r>
              <a:rPr baseline="30000" lang="en-AU" sz="1800">
                <a:latin typeface="Arial"/>
                <a:ea typeface="Arial"/>
                <a:cs typeface="Arial"/>
                <a:sym typeface="Arial"/>
              </a:rPr>
              <a:t>3</a:t>
            </a:r>
            <a:r>
              <a:rPr lang="en-AU" sz="1800">
                <a:latin typeface="Arial"/>
                <a:ea typeface="Arial"/>
                <a:cs typeface="Arial"/>
                <a:sym typeface="Arial"/>
              </a:rPr>
              <a:t> </a:t>
            </a:r>
            <a:endParaRPr/>
          </a:p>
          <a:p>
            <a:pPr indent="-69850" lvl="1" marL="685800" rtl="0" algn="l">
              <a:lnSpc>
                <a:spcPct val="100000"/>
              </a:lnSpc>
              <a:spcBef>
                <a:spcPts val="500"/>
              </a:spcBef>
              <a:spcAft>
                <a:spcPts val="0"/>
              </a:spcAft>
              <a:buClr>
                <a:schemeClr val="dk1"/>
              </a:buClr>
              <a:buSzPts val="2500"/>
              <a:buNone/>
            </a:pPr>
            <a:r>
              <a:t/>
            </a:r>
            <a:endParaRPr sz="2500">
              <a:latin typeface="Arial"/>
              <a:ea typeface="Arial"/>
              <a:cs typeface="Arial"/>
              <a:sym typeface="Arial"/>
            </a:endParaRPr>
          </a:p>
          <a:p>
            <a:pPr indent="-228600" lvl="1" marL="685800" rtl="0" algn="l">
              <a:lnSpc>
                <a:spcPct val="100000"/>
              </a:lnSpc>
              <a:spcBef>
                <a:spcPts val="500"/>
              </a:spcBef>
              <a:spcAft>
                <a:spcPts val="0"/>
              </a:spcAft>
              <a:buClr>
                <a:schemeClr val="dk1"/>
              </a:buClr>
              <a:buSzPts val="1800"/>
              <a:buChar char="o"/>
            </a:pPr>
            <a:r>
              <a:rPr b="1" lang="en-AU" sz="1800">
                <a:latin typeface="Arial"/>
                <a:ea typeface="Arial"/>
                <a:cs typeface="Arial"/>
                <a:sym typeface="Arial"/>
              </a:rPr>
              <a:t>Anxiety </a:t>
            </a:r>
            <a:r>
              <a:rPr lang="en-AU" sz="1800">
                <a:latin typeface="Arial"/>
                <a:ea typeface="Arial"/>
                <a:cs typeface="Arial"/>
                <a:sym typeface="Arial"/>
              </a:rPr>
              <a:t>e.g. thoughts of worry, fearfulness and behaviours such requests for reassurance</a:t>
            </a:r>
            <a:r>
              <a:rPr baseline="30000" lang="en-AU" sz="1800">
                <a:latin typeface="Arial"/>
                <a:ea typeface="Arial"/>
                <a:cs typeface="Arial"/>
                <a:sym typeface="Arial"/>
              </a:rPr>
              <a:t>2,3</a:t>
            </a:r>
            <a:r>
              <a:rPr lang="en-AU" sz="1800">
                <a:latin typeface="Arial"/>
                <a:ea typeface="Arial"/>
                <a:cs typeface="Arial"/>
                <a:sym typeface="Arial"/>
              </a:rPr>
              <a:t> </a:t>
            </a:r>
            <a:endParaRPr/>
          </a:p>
          <a:p>
            <a:pPr indent="-69850" lvl="1" marL="685800" rtl="0" algn="l">
              <a:lnSpc>
                <a:spcPct val="100000"/>
              </a:lnSpc>
              <a:spcBef>
                <a:spcPts val="500"/>
              </a:spcBef>
              <a:spcAft>
                <a:spcPts val="0"/>
              </a:spcAft>
              <a:buClr>
                <a:schemeClr val="dk1"/>
              </a:buClr>
              <a:buSzPts val="2500"/>
              <a:buNone/>
            </a:pPr>
            <a:r>
              <a:t/>
            </a:r>
            <a:endParaRPr sz="2500">
              <a:latin typeface="Arial"/>
              <a:ea typeface="Arial"/>
              <a:cs typeface="Arial"/>
              <a:sym typeface="Arial"/>
            </a:endParaRPr>
          </a:p>
          <a:p>
            <a:pPr indent="-228600" lvl="1" marL="685800" rtl="0" algn="l">
              <a:lnSpc>
                <a:spcPct val="100000"/>
              </a:lnSpc>
              <a:spcBef>
                <a:spcPts val="500"/>
              </a:spcBef>
              <a:spcAft>
                <a:spcPts val="0"/>
              </a:spcAft>
              <a:buClr>
                <a:schemeClr val="dk1"/>
              </a:buClr>
              <a:buSzPts val="1800"/>
              <a:buChar char="o"/>
            </a:pPr>
            <a:r>
              <a:rPr b="1" lang="en-AU" sz="1800">
                <a:latin typeface="Arial"/>
                <a:ea typeface="Arial"/>
                <a:cs typeface="Arial"/>
                <a:sym typeface="Arial"/>
              </a:rPr>
              <a:t>Depressive symptoms</a:t>
            </a:r>
            <a:r>
              <a:rPr lang="en-AU" sz="1800">
                <a:latin typeface="Arial"/>
                <a:ea typeface="Arial"/>
                <a:cs typeface="Arial"/>
                <a:sym typeface="Arial"/>
              </a:rPr>
              <a:t> e.g. hopelessness, tearfulness, loss of interest, withdrawal, changes in appetite, sleep disturbances and suicide ideation (e.g. a person is thinking or planning to take their own life)</a:t>
            </a:r>
            <a:r>
              <a:rPr baseline="30000" lang="en-AU" sz="1800">
                <a:latin typeface="Arial"/>
                <a:ea typeface="Arial"/>
                <a:cs typeface="Arial"/>
                <a:sym typeface="Arial"/>
              </a:rPr>
              <a:t>2,3</a:t>
            </a:r>
            <a:r>
              <a:rPr lang="en-AU" sz="1800">
                <a:latin typeface="Arial"/>
                <a:ea typeface="Arial"/>
                <a:cs typeface="Arial"/>
                <a:sym typeface="Arial"/>
              </a:rPr>
              <a:t> </a:t>
            </a:r>
            <a:endParaRPr sz="1800">
              <a:latin typeface="Arial"/>
              <a:ea typeface="Arial"/>
              <a:cs typeface="Arial"/>
              <a:sym typeface="Arial"/>
            </a:endParaRPr>
          </a:p>
          <a:p>
            <a:pPr indent="-69850" lvl="1" marL="685800" rtl="0" algn="l">
              <a:lnSpc>
                <a:spcPct val="100000"/>
              </a:lnSpc>
              <a:spcBef>
                <a:spcPts val="500"/>
              </a:spcBef>
              <a:spcAft>
                <a:spcPts val="0"/>
              </a:spcAft>
              <a:buClr>
                <a:schemeClr val="dk1"/>
              </a:buClr>
              <a:buSzPts val="2500"/>
              <a:buNone/>
            </a:pPr>
            <a:r>
              <a:t/>
            </a:r>
            <a:endParaRPr sz="2500">
              <a:latin typeface="Arial"/>
              <a:ea typeface="Arial"/>
              <a:cs typeface="Arial"/>
              <a:sym typeface="Arial"/>
            </a:endParaRPr>
          </a:p>
          <a:p>
            <a:pPr indent="-228600" lvl="1" marL="685800" rtl="0" algn="l">
              <a:lnSpc>
                <a:spcPct val="100000"/>
              </a:lnSpc>
              <a:spcBef>
                <a:spcPts val="500"/>
              </a:spcBef>
              <a:spcAft>
                <a:spcPts val="0"/>
              </a:spcAft>
              <a:buClr>
                <a:schemeClr val="dk1"/>
              </a:buClr>
              <a:buSzPts val="1800"/>
              <a:buChar char="o"/>
            </a:pPr>
            <a:r>
              <a:rPr b="1" lang="en-AU" sz="1800">
                <a:latin typeface="Arial"/>
                <a:ea typeface="Arial"/>
                <a:cs typeface="Arial"/>
                <a:sym typeface="Arial"/>
              </a:rPr>
              <a:t>Sleep disturbances </a:t>
            </a:r>
            <a:r>
              <a:rPr lang="en-AU" sz="1800">
                <a:latin typeface="Arial"/>
                <a:ea typeface="Arial"/>
                <a:cs typeface="Arial"/>
                <a:sym typeface="Arial"/>
              </a:rPr>
              <a:t>e.g. difficulty falling or staying asleep</a:t>
            </a:r>
            <a:r>
              <a:rPr baseline="30000" lang="en-AU" sz="1800">
                <a:latin typeface="Arial"/>
                <a:ea typeface="Arial"/>
                <a:cs typeface="Arial"/>
                <a:sym typeface="Arial"/>
              </a:rPr>
              <a:t>3</a:t>
            </a:r>
            <a:r>
              <a:rPr lang="en-AU" sz="1800">
                <a:latin typeface="Arial"/>
                <a:ea typeface="Arial"/>
                <a:cs typeface="Arial"/>
                <a:sym typeface="Arial"/>
              </a:rPr>
              <a:t> </a:t>
            </a:r>
            <a:endParaRPr sz="1700">
              <a:latin typeface="Arial"/>
              <a:ea typeface="Arial"/>
              <a:cs typeface="Arial"/>
              <a:sym typeface="Arial"/>
            </a:endParaRPr>
          </a:p>
          <a:p>
            <a:pPr indent="-215900" lvl="0" marL="342900" rtl="0" algn="l">
              <a:lnSpc>
                <a:spcPct val="90000"/>
              </a:lnSpc>
              <a:spcBef>
                <a:spcPts val="1000"/>
              </a:spcBef>
              <a:spcAft>
                <a:spcPts val="0"/>
              </a:spcAft>
              <a:buClr>
                <a:schemeClr val="dk1"/>
              </a:buClr>
              <a:buSzPts val="2000"/>
              <a:buFont typeface="Arial"/>
              <a:buNone/>
            </a:pPr>
            <a:r>
              <a:t/>
            </a:r>
            <a:endParaRPr/>
          </a:p>
        </p:txBody>
      </p:sp>
      <p:pic>
        <p:nvPicPr>
          <p:cNvPr id="163" name="Google Shape;163;p3"/>
          <p:cNvPicPr preferRelativeResize="0"/>
          <p:nvPr/>
        </p:nvPicPr>
        <p:blipFill rotWithShape="1">
          <a:blip r:embed="rId3">
            <a:alphaModFix/>
          </a:blip>
          <a:srcRect b="0" l="0" r="0" t="0"/>
          <a:stretch/>
        </p:blipFill>
        <p:spPr>
          <a:xfrm>
            <a:off x="47290" y="2444114"/>
            <a:ext cx="718186" cy="748898"/>
          </a:xfrm>
          <a:prstGeom prst="rect">
            <a:avLst/>
          </a:prstGeom>
          <a:noFill/>
          <a:ln>
            <a:noFill/>
          </a:ln>
        </p:spPr>
      </p:pic>
      <p:pic>
        <p:nvPicPr>
          <p:cNvPr id="164" name="Google Shape;164;p3"/>
          <p:cNvPicPr preferRelativeResize="0"/>
          <p:nvPr/>
        </p:nvPicPr>
        <p:blipFill rotWithShape="1">
          <a:blip r:embed="rId4">
            <a:alphaModFix/>
          </a:blip>
          <a:srcRect b="0" l="0" r="0" t="0"/>
          <a:stretch/>
        </p:blipFill>
        <p:spPr>
          <a:xfrm>
            <a:off x="47290" y="3334789"/>
            <a:ext cx="673041" cy="691313"/>
          </a:xfrm>
          <a:prstGeom prst="rect">
            <a:avLst/>
          </a:prstGeom>
          <a:noFill/>
          <a:ln>
            <a:noFill/>
          </a:ln>
        </p:spPr>
      </p:pic>
      <p:pic>
        <p:nvPicPr>
          <p:cNvPr id="165" name="Google Shape;165;p3"/>
          <p:cNvPicPr preferRelativeResize="0"/>
          <p:nvPr/>
        </p:nvPicPr>
        <p:blipFill rotWithShape="1">
          <a:blip r:embed="rId5">
            <a:alphaModFix/>
          </a:blip>
          <a:srcRect b="0" l="0" r="0" t="0"/>
          <a:stretch/>
        </p:blipFill>
        <p:spPr>
          <a:xfrm>
            <a:off x="107277" y="5479480"/>
            <a:ext cx="718186" cy="695843"/>
          </a:xfrm>
          <a:prstGeom prst="rect">
            <a:avLst/>
          </a:prstGeom>
          <a:noFill/>
          <a:ln>
            <a:noFill/>
          </a:ln>
        </p:spPr>
      </p:pic>
      <p:pic>
        <p:nvPicPr>
          <p:cNvPr id="166" name="Google Shape;166;p3"/>
          <p:cNvPicPr preferRelativeResize="0"/>
          <p:nvPr/>
        </p:nvPicPr>
        <p:blipFill rotWithShape="1">
          <a:blip r:embed="rId6">
            <a:alphaModFix/>
          </a:blip>
          <a:srcRect b="0" l="0" r="0" t="0"/>
          <a:stretch/>
        </p:blipFill>
        <p:spPr>
          <a:xfrm>
            <a:off x="107277" y="4252289"/>
            <a:ext cx="734874" cy="7488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4"/>
          <p:cNvSpPr txBox="1"/>
          <p:nvPr>
            <p:ph idx="1" type="body"/>
          </p:nvPr>
        </p:nvSpPr>
        <p:spPr>
          <a:xfrm>
            <a:off x="306060" y="978761"/>
            <a:ext cx="9547945" cy="4664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AU"/>
              <a:t>Care for people living with dementia and changed behaviours </a:t>
            </a:r>
            <a:endParaRPr/>
          </a:p>
        </p:txBody>
      </p:sp>
      <p:sp>
        <p:nvSpPr>
          <p:cNvPr id="173" name="Google Shape;173;p4"/>
          <p:cNvSpPr txBox="1"/>
          <p:nvPr>
            <p:ph idx="2" type="body"/>
          </p:nvPr>
        </p:nvSpPr>
        <p:spPr>
          <a:xfrm>
            <a:off x="306060" y="326309"/>
            <a:ext cx="7452026" cy="7369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Introduction</a:t>
            </a:r>
            <a:endParaRPr/>
          </a:p>
        </p:txBody>
      </p:sp>
      <p:sp>
        <p:nvSpPr>
          <p:cNvPr id="174" name="Google Shape;174;p4"/>
          <p:cNvSpPr txBox="1"/>
          <p:nvPr>
            <p:ph idx="4" type="body"/>
          </p:nvPr>
        </p:nvSpPr>
        <p:spPr>
          <a:xfrm>
            <a:off x="300211" y="1925566"/>
            <a:ext cx="10815464" cy="817641"/>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000"/>
              <a:buFont typeface="Arial"/>
              <a:buChar char="•"/>
            </a:pPr>
            <a:r>
              <a:rPr lang="en-AU"/>
              <a:t>Care for people living with dementia and changed behaviours can be split into two broad strategies:</a:t>
            </a:r>
            <a:endParaRPr/>
          </a:p>
          <a:p>
            <a:pPr indent="0" lvl="0" marL="0" rtl="0" algn="l">
              <a:lnSpc>
                <a:spcPct val="90000"/>
              </a:lnSpc>
              <a:spcBef>
                <a:spcPts val="1000"/>
              </a:spcBef>
              <a:spcAft>
                <a:spcPts val="0"/>
              </a:spcAft>
              <a:buClr>
                <a:schemeClr val="dk1"/>
              </a:buClr>
              <a:buSzPts val="1500"/>
              <a:buNone/>
            </a:pPr>
            <a:r>
              <a:t/>
            </a:r>
            <a:endParaRPr sz="1500"/>
          </a:p>
        </p:txBody>
      </p:sp>
      <p:sp>
        <p:nvSpPr>
          <p:cNvPr id="175" name="Google Shape;175;p4"/>
          <p:cNvSpPr txBox="1"/>
          <p:nvPr/>
        </p:nvSpPr>
        <p:spPr>
          <a:xfrm>
            <a:off x="193638" y="2667889"/>
            <a:ext cx="5328621" cy="3299166"/>
          </a:xfrm>
          <a:prstGeom prst="rect">
            <a:avLst/>
          </a:prstGeom>
          <a:noFill/>
          <a:ln cap="flat" cmpd="sng" w="28575">
            <a:solidFill>
              <a:srgbClr val="00B050"/>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1" i="0" lang="en-AU" sz="2000" u="none" cap="none" strike="noStrike">
                <a:solidFill>
                  <a:schemeClr val="dk1"/>
                </a:solidFill>
                <a:latin typeface="Arial"/>
                <a:ea typeface="Arial"/>
                <a:cs typeface="Arial"/>
                <a:sym typeface="Arial"/>
              </a:rPr>
              <a:t>Non-pharmacological strategies</a:t>
            </a:r>
            <a:endParaRPr/>
          </a:p>
          <a:p>
            <a:pPr indent="0" lvl="0" marL="0" marR="0" rtl="0" algn="l">
              <a:lnSpc>
                <a:spcPct val="90000"/>
              </a:lnSpc>
              <a:spcBef>
                <a:spcPts val="1000"/>
              </a:spcBef>
              <a:spcAft>
                <a:spcPts val="0"/>
              </a:spcAft>
              <a:buClr>
                <a:schemeClr val="dk1"/>
              </a:buClr>
              <a:buSzPts val="2000"/>
              <a:buFont typeface="Arial"/>
              <a:buNone/>
            </a:pPr>
            <a:r>
              <a:t/>
            </a:r>
            <a:endParaRPr b="1" i="0" sz="20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000"/>
              <a:buFont typeface="Arial"/>
              <a:buNone/>
            </a:pPr>
            <a:r>
              <a:rPr b="0" i="1" lang="en-AU" sz="2000" u="sng" cap="none" strike="noStrike">
                <a:solidFill>
                  <a:schemeClr val="dk1"/>
                </a:solidFill>
                <a:latin typeface="Arial"/>
                <a:ea typeface="Arial"/>
                <a:cs typeface="Arial"/>
                <a:sym typeface="Arial"/>
              </a:rPr>
              <a:t>Definition</a:t>
            </a:r>
            <a:r>
              <a:rPr b="1" i="0" lang="en-AU" sz="2000" u="none" cap="none" strike="noStrike">
                <a:solidFill>
                  <a:schemeClr val="dk1"/>
                </a:solidFill>
                <a:latin typeface="Arial"/>
                <a:ea typeface="Arial"/>
                <a:cs typeface="Arial"/>
                <a:sym typeface="Arial"/>
              </a:rPr>
              <a:t>: </a:t>
            </a:r>
            <a:r>
              <a:rPr b="0" i="0" lang="en-AU" sz="2000" u="none" cap="none" strike="noStrike">
                <a:solidFill>
                  <a:schemeClr val="dk1"/>
                </a:solidFill>
                <a:latin typeface="Arial"/>
                <a:ea typeface="Arial"/>
                <a:cs typeface="Arial"/>
                <a:sym typeface="Arial"/>
              </a:rPr>
              <a:t>non-medication strategies</a:t>
            </a:r>
            <a:endParaRPr/>
          </a:p>
          <a:p>
            <a:pPr indent="0" lvl="0" marL="0" marR="0" rtl="0" algn="l">
              <a:lnSpc>
                <a:spcPct val="90000"/>
              </a:lnSpc>
              <a:spcBef>
                <a:spcPts val="10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000"/>
              <a:buFont typeface="Arial"/>
              <a:buNone/>
            </a:pPr>
            <a:r>
              <a:rPr b="0" i="1" lang="en-AU" sz="2000" u="sng" cap="none" strike="noStrike">
                <a:solidFill>
                  <a:schemeClr val="dk1"/>
                </a:solidFill>
                <a:latin typeface="Arial"/>
                <a:ea typeface="Arial"/>
                <a:cs typeface="Arial"/>
                <a:sym typeface="Arial"/>
              </a:rPr>
              <a:t>Examples</a:t>
            </a:r>
            <a:r>
              <a:rPr b="1" i="0" lang="en-AU" sz="2000" u="none" cap="none" strike="noStrike">
                <a:solidFill>
                  <a:schemeClr val="dk1"/>
                </a:solidFill>
                <a:latin typeface="Arial"/>
                <a:ea typeface="Arial"/>
                <a:cs typeface="Arial"/>
                <a:sym typeface="Arial"/>
              </a:rPr>
              <a:t>:  </a:t>
            </a:r>
            <a:r>
              <a:rPr b="0" i="0" lang="en-AU" sz="2000" u="none" cap="none" strike="noStrike">
                <a:solidFill>
                  <a:schemeClr val="dk1"/>
                </a:solidFill>
                <a:latin typeface="Arial"/>
                <a:ea typeface="Arial"/>
                <a:cs typeface="Arial"/>
                <a:sym typeface="Arial"/>
              </a:rPr>
              <a:t>pet therapy, exercise therapy, art therapy</a:t>
            </a:r>
            <a:r>
              <a:rPr b="0" baseline="30000" i="0" lang="en-AU" sz="2000" u="none" cap="none" strike="noStrike">
                <a:solidFill>
                  <a:schemeClr val="dk1"/>
                </a:solidFill>
                <a:latin typeface="Arial"/>
                <a:ea typeface="Arial"/>
                <a:cs typeface="Arial"/>
                <a:sym typeface="Arial"/>
              </a:rPr>
              <a:t>2,3</a:t>
            </a:r>
            <a:endParaRPr b="0" i="0" sz="20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000"/>
              <a:buFont typeface="Arial"/>
              <a:buNone/>
            </a:pPr>
            <a:r>
              <a:rPr b="0" i="0" lang="en-AU" sz="2000" u="none" cap="none" strike="noStrike">
                <a:solidFill>
                  <a:schemeClr val="dk1"/>
                </a:solidFill>
                <a:latin typeface="Arial"/>
                <a:ea typeface="Arial"/>
                <a:cs typeface="Arial"/>
                <a:sym typeface="Arial"/>
              </a:rPr>
              <a:t> </a:t>
            </a:r>
            <a:endParaRPr/>
          </a:p>
        </p:txBody>
      </p:sp>
      <p:sp>
        <p:nvSpPr>
          <p:cNvPr id="176" name="Google Shape;176;p4"/>
          <p:cNvSpPr/>
          <p:nvPr/>
        </p:nvSpPr>
        <p:spPr>
          <a:xfrm>
            <a:off x="6096000" y="2667889"/>
            <a:ext cx="5479229" cy="3323987"/>
          </a:xfrm>
          <a:prstGeom prst="rect">
            <a:avLst/>
          </a:prstGeom>
          <a:noFill/>
          <a:ln cap="flat" cmpd="sng" w="28575">
            <a:solidFill>
              <a:srgbClr val="2E75B5"/>
            </a:solidFill>
            <a:prstDash val="dash"/>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AU" sz="2000" u="none" cap="none" strike="noStrike">
                <a:solidFill>
                  <a:schemeClr val="dk1"/>
                </a:solidFill>
                <a:latin typeface="Arial"/>
                <a:ea typeface="Arial"/>
                <a:cs typeface="Arial"/>
                <a:sym typeface="Arial"/>
              </a:rPr>
              <a:t>Pharmacological strategies </a:t>
            </a:r>
            <a:endParaRPr/>
          </a:p>
          <a:p>
            <a:pPr indent="0" lvl="0" marL="0" marR="0" rtl="0" algn="l">
              <a:spcBef>
                <a:spcPts val="0"/>
              </a:spcBef>
              <a:spcAft>
                <a:spcPts val="0"/>
              </a:spcAft>
              <a:buNone/>
            </a:pPr>
            <a:r>
              <a:t/>
            </a:r>
            <a:endParaRPr b="1" sz="2000">
              <a:solidFill>
                <a:schemeClr val="dk1"/>
              </a:solidFill>
              <a:latin typeface="Arial"/>
              <a:ea typeface="Arial"/>
              <a:cs typeface="Arial"/>
              <a:sym typeface="Arial"/>
            </a:endParaRPr>
          </a:p>
          <a:p>
            <a:pPr indent="0" lvl="0" marL="0" marR="0" rtl="0" algn="l">
              <a:spcBef>
                <a:spcPts val="0"/>
              </a:spcBef>
              <a:spcAft>
                <a:spcPts val="0"/>
              </a:spcAft>
              <a:buNone/>
            </a:pPr>
            <a:r>
              <a:rPr i="1" lang="en-AU" sz="2000" u="sng">
                <a:solidFill>
                  <a:schemeClr val="dk1"/>
                </a:solidFill>
                <a:latin typeface="Arial"/>
                <a:ea typeface="Arial"/>
                <a:cs typeface="Arial"/>
                <a:sym typeface="Arial"/>
              </a:rPr>
              <a:t>Definition:</a:t>
            </a:r>
            <a:r>
              <a:rPr i="1" lang="en-AU" sz="2000">
                <a:solidFill>
                  <a:schemeClr val="dk1"/>
                </a:solidFill>
                <a:latin typeface="Arial"/>
                <a:ea typeface="Arial"/>
                <a:cs typeface="Arial"/>
                <a:sym typeface="Arial"/>
              </a:rPr>
              <a:t> </a:t>
            </a:r>
            <a:r>
              <a:rPr lang="en-AU" sz="2000">
                <a:solidFill>
                  <a:schemeClr val="dk1"/>
                </a:solidFill>
                <a:latin typeface="Arial"/>
                <a:ea typeface="Arial"/>
                <a:cs typeface="Arial"/>
                <a:sym typeface="Arial"/>
              </a:rPr>
              <a:t>medication strategies </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i="1" lang="en-AU" sz="2000" u="sng">
                <a:solidFill>
                  <a:schemeClr val="dk1"/>
                </a:solidFill>
                <a:latin typeface="Arial"/>
                <a:ea typeface="Arial"/>
                <a:cs typeface="Arial"/>
                <a:sym typeface="Arial"/>
              </a:rPr>
              <a:t>Example:</a:t>
            </a:r>
            <a:r>
              <a:rPr i="1" lang="en-AU" sz="2000">
                <a:solidFill>
                  <a:schemeClr val="dk1"/>
                </a:solidFill>
                <a:latin typeface="Arial"/>
                <a:ea typeface="Arial"/>
                <a:cs typeface="Arial"/>
                <a:sym typeface="Arial"/>
              </a:rPr>
              <a:t> </a:t>
            </a:r>
            <a:r>
              <a:rPr lang="en-AU" sz="2000">
                <a:solidFill>
                  <a:schemeClr val="dk1"/>
                </a:solidFill>
                <a:latin typeface="Arial"/>
                <a:ea typeface="Arial"/>
                <a:cs typeface="Arial"/>
                <a:sym typeface="Arial"/>
              </a:rPr>
              <a:t>psychotropic medications</a:t>
            </a:r>
            <a:endParaRPr/>
          </a:p>
          <a:p>
            <a:pPr indent="0" lvl="0" marL="0" marR="0" rtl="0" algn="l">
              <a:spcBef>
                <a:spcPts val="0"/>
              </a:spcBef>
              <a:spcAft>
                <a:spcPts val="0"/>
              </a:spcAft>
              <a:buNone/>
            </a:pPr>
            <a:r>
              <a:t/>
            </a:r>
            <a:endParaRPr sz="1000">
              <a:solidFill>
                <a:schemeClr val="dk1"/>
              </a:solidFill>
              <a:latin typeface="Arial"/>
              <a:ea typeface="Arial"/>
              <a:cs typeface="Arial"/>
              <a:sym typeface="Arial"/>
            </a:endParaRPr>
          </a:p>
          <a:p>
            <a:pPr indent="0" lvl="0" marL="0" marR="0" rtl="0" algn="l">
              <a:spcBef>
                <a:spcPts val="0"/>
              </a:spcBef>
              <a:spcAft>
                <a:spcPts val="0"/>
              </a:spcAft>
              <a:buNone/>
            </a:pPr>
            <a:r>
              <a:rPr lang="en-AU" sz="2000">
                <a:solidFill>
                  <a:schemeClr val="dk1"/>
                </a:solidFill>
                <a:latin typeface="Arial"/>
                <a:ea typeface="Arial"/>
                <a:cs typeface="Arial"/>
                <a:sym typeface="Arial"/>
              </a:rPr>
              <a:t>Royal Commission into Aged Care Quality and Safety</a:t>
            </a:r>
            <a:r>
              <a:rPr baseline="30000" lang="en-AU" sz="2000">
                <a:solidFill>
                  <a:schemeClr val="dk1"/>
                </a:solidFill>
                <a:latin typeface="Arial"/>
                <a:ea typeface="Arial"/>
                <a:cs typeface="Arial"/>
                <a:sym typeface="Arial"/>
              </a:rPr>
              <a:t>4</a:t>
            </a:r>
            <a:r>
              <a:rPr lang="en-AU" sz="2000">
                <a:solidFill>
                  <a:schemeClr val="dk1"/>
                </a:solidFill>
                <a:latin typeface="Arial"/>
                <a:ea typeface="Arial"/>
                <a:cs typeface="Arial"/>
                <a:sym typeface="Arial"/>
              </a:rPr>
              <a:t> defines a psychotropic medication as:</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0" lvl="0" marL="0" marR="0" rtl="0" algn="ctr">
              <a:spcBef>
                <a:spcPts val="0"/>
              </a:spcBef>
              <a:spcAft>
                <a:spcPts val="0"/>
              </a:spcAft>
              <a:buNone/>
            </a:pPr>
            <a:r>
              <a:rPr i="1" lang="en-AU" sz="2000">
                <a:solidFill>
                  <a:schemeClr val="dk1"/>
                </a:solidFill>
                <a:latin typeface="Arial"/>
                <a:ea typeface="Arial"/>
                <a:cs typeface="Arial"/>
                <a:sym typeface="Arial"/>
              </a:rPr>
              <a:t>“Any drug capable of affecting the mind, emotions, and behaviour”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5"/>
          <p:cNvSpPr txBox="1"/>
          <p:nvPr>
            <p:ph idx="1" type="body"/>
          </p:nvPr>
        </p:nvSpPr>
        <p:spPr>
          <a:xfrm>
            <a:off x="306060" y="978761"/>
            <a:ext cx="9720067" cy="4664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AU"/>
              <a:t>Use of Psychotropic Medications in People Living with Dementia and in Residential Aged Care</a:t>
            </a:r>
            <a:endParaRPr>
              <a:solidFill>
                <a:srgbClr val="FF0000"/>
              </a:solidFill>
            </a:endParaRPr>
          </a:p>
        </p:txBody>
      </p:sp>
      <p:sp>
        <p:nvSpPr>
          <p:cNvPr id="183" name="Google Shape;183;p5"/>
          <p:cNvSpPr txBox="1"/>
          <p:nvPr>
            <p:ph idx="2" type="body"/>
          </p:nvPr>
        </p:nvSpPr>
        <p:spPr>
          <a:xfrm>
            <a:off x="306060" y="326309"/>
            <a:ext cx="7452026" cy="7369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Introduction</a:t>
            </a:r>
            <a:endParaRPr/>
          </a:p>
        </p:txBody>
      </p:sp>
      <p:sp>
        <p:nvSpPr>
          <p:cNvPr id="184" name="Google Shape;184;p5"/>
          <p:cNvSpPr txBox="1"/>
          <p:nvPr>
            <p:ph idx="4" type="body"/>
          </p:nvPr>
        </p:nvSpPr>
        <p:spPr>
          <a:xfrm>
            <a:off x="4483416" y="2039178"/>
            <a:ext cx="6549340" cy="4109011"/>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000"/>
              <a:buChar char="•"/>
            </a:pPr>
            <a:r>
              <a:rPr lang="en-AU" sz="2000">
                <a:latin typeface="Arial"/>
                <a:ea typeface="Arial"/>
                <a:cs typeface="Arial"/>
                <a:sym typeface="Arial"/>
              </a:rPr>
              <a:t>The Royal Commission into Aged Care Quality and Safety Interim Report: Neglect highlighted an overreliance on psychotropic medications</a:t>
            </a:r>
            <a:r>
              <a:rPr baseline="30000" lang="en-AU" sz="2000">
                <a:latin typeface="Arial"/>
                <a:ea typeface="Arial"/>
                <a:cs typeface="Arial"/>
                <a:sym typeface="Arial"/>
              </a:rPr>
              <a:t>5</a:t>
            </a:r>
            <a:endParaRPr/>
          </a:p>
          <a:p>
            <a:pPr indent="-311150" lvl="0" marL="342900" rtl="0" algn="l">
              <a:lnSpc>
                <a:spcPct val="100000"/>
              </a:lnSpc>
              <a:spcBef>
                <a:spcPts val="600"/>
              </a:spcBef>
              <a:spcAft>
                <a:spcPts val="0"/>
              </a:spcAft>
              <a:buClr>
                <a:schemeClr val="dk1"/>
              </a:buClr>
              <a:buSzPts val="500"/>
              <a:buFont typeface="Arial"/>
              <a:buNone/>
            </a:pPr>
            <a:r>
              <a:t/>
            </a:r>
            <a:endParaRPr sz="500">
              <a:latin typeface="Arial"/>
              <a:ea typeface="Arial"/>
              <a:cs typeface="Arial"/>
              <a:sym typeface="Arial"/>
            </a:endParaRPr>
          </a:p>
          <a:p>
            <a:pPr indent="-342900" lvl="0" marL="342900" rtl="0" algn="l">
              <a:lnSpc>
                <a:spcPct val="100000"/>
              </a:lnSpc>
              <a:spcBef>
                <a:spcPts val="600"/>
              </a:spcBef>
              <a:spcAft>
                <a:spcPts val="0"/>
              </a:spcAft>
              <a:buClr>
                <a:schemeClr val="dk1"/>
              </a:buClr>
              <a:buSzPts val="2000"/>
              <a:buFont typeface="Arial"/>
              <a:buChar char="•"/>
            </a:pPr>
            <a:r>
              <a:rPr lang="en-AU" sz="2000">
                <a:latin typeface="Arial"/>
                <a:ea typeface="Arial"/>
                <a:cs typeface="Arial"/>
                <a:sym typeface="Arial"/>
              </a:rPr>
              <a:t>Psychotropic medications such as antidepressants are associated with adverse outcomes for people living with dementia:</a:t>
            </a:r>
            <a:endParaRPr/>
          </a:p>
          <a:p>
            <a:pPr indent="-228600" lvl="1" marL="685800" rtl="0" algn="l">
              <a:lnSpc>
                <a:spcPct val="150000"/>
              </a:lnSpc>
              <a:spcBef>
                <a:spcPts val="500"/>
              </a:spcBef>
              <a:spcAft>
                <a:spcPts val="0"/>
              </a:spcAft>
              <a:buClr>
                <a:schemeClr val="dk1"/>
              </a:buClr>
              <a:buSzPts val="1800"/>
              <a:buChar char="o"/>
            </a:pPr>
            <a:r>
              <a:rPr lang="en-AU" sz="1800">
                <a:latin typeface="Arial"/>
                <a:ea typeface="Arial"/>
                <a:cs typeface="Arial"/>
                <a:sym typeface="Arial"/>
              </a:rPr>
              <a:t>Sedation e.g. drowsiness, sleepiness</a:t>
            </a:r>
            <a:endParaRPr sz="1000">
              <a:latin typeface="Arial"/>
              <a:ea typeface="Arial"/>
              <a:cs typeface="Arial"/>
              <a:sym typeface="Arial"/>
            </a:endParaRPr>
          </a:p>
          <a:p>
            <a:pPr indent="-228600" lvl="1" marL="685800" rtl="0" algn="l">
              <a:lnSpc>
                <a:spcPct val="150000"/>
              </a:lnSpc>
              <a:spcBef>
                <a:spcPts val="800"/>
              </a:spcBef>
              <a:spcAft>
                <a:spcPts val="0"/>
              </a:spcAft>
              <a:buClr>
                <a:schemeClr val="dk1"/>
              </a:buClr>
              <a:buSzPts val="1800"/>
              <a:buChar char="o"/>
            </a:pPr>
            <a:r>
              <a:rPr lang="en-AU" sz="1800">
                <a:latin typeface="Arial"/>
                <a:ea typeface="Arial"/>
                <a:cs typeface="Arial"/>
                <a:sym typeface="Arial"/>
              </a:rPr>
              <a:t>Falls</a:t>
            </a:r>
            <a:endParaRPr sz="1000">
              <a:latin typeface="Arial"/>
              <a:ea typeface="Arial"/>
              <a:cs typeface="Arial"/>
              <a:sym typeface="Arial"/>
            </a:endParaRPr>
          </a:p>
          <a:p>
            <a:pPr indent="-228600" lvl="1" marL="685800" rtl="0" algn="l">
              <a:lnSpc>
                <a:spcPct val="150000"/>
              </a:lnSpc>
              <a:spcBef>
                <a:spcPts val="800"/>
              </a:spcBef>
              <a:spcAft>
                <a:spcPts val="0"/>
              </a:spcAft>
              <a:buClr>
                <a:schemeClr val="dk1"/>
              </a:buClr>
              <a:buSzPts val="1800"/>
              <a:buChar char="o"/>
            </a:pPr>
            <a:r>
              <a:rPr lang="en-AU" sz="1800">
                <a:latin typeface="Arial"/>
                <a:ea typeface="Arial"/>
                <a:cs typeface="Arial"/>
                <a:sym typeface="Arial"/>
              </a:rPr>
              <a:t>Agitation</a:t>
            </a:r>
            <a:r>
              <a:rPr baseline="30000" lang="en-AU" sz="1800">
                <a:latin typeface="Arial"/>
                <a:ea typeface="Arial"/>
                <a:cs typeface="Arial"/>
                <a:sym typeface="Arial"/>
              </a:rPr>
              <a:t> </a:t>
            </a:r>
            <a:endParaRPr sz="1800">
              <a:latin typeface="Arial"/>
              <a:ea typeface="Arial"/>
              <a:cs typeface="Arial"/>
              <a:sym typeface="Arial"/>
            </a:endParaRPr>
          </a:p>
          <a:p>
            <a:pPr indent="-241300" lvl="1" marL="685800" rtl="0" algn="l">
              <a:lnSpc>
                <a:spcPct val="100000"/>
              </a:lnSpc>
              <a:spcBef>
                <a:spcPts val="900"/>
              </a:spcBef>
              <a:spcAft>
                <a:spcPts val="0"/>
              </a:spcAft>
              <a:buClr>
                <a:schemeClr val="dk1"/>
              </a:buClr>
              <a:buSzPts val="1600"/>
              <a:buFont typeface="Arial"/>
              <a:buNone/>
            </a:pPr>
            <a:r>
              <a:t/>
            </a:r>
            <a:endParaRPr/>
          </a:p>
        </p:txBody>
      </p:sp>
      <p:pic>
        <p:nvPicPr>
          <p:cNvPr id="185" name="Google Shape;185;p5"/>
          <p:cNvPicPr preferRelativeResize="0"/>
          <p:nvPr/>
        </p:nvPicPr>
        <p:blipFill rotWithShape="1">
          <a:blip r:embed="rId3">
            <a:alphaModFix/>
          </a:blip>
          <a:srcRect b="0" l="0" r="0" t="0"/>
          <a:stretch/>
        </p:blipFill>
        <p:spPr>
          <a:xfrm>
            <a:off x="481009" y="2069658"/>
            <a:ext cx="3679324" cy="361674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6"/>
          <p:cNvSpPr txBox="1"/>
          <p:nvPr>
            <p:ph idx="1" type="body"/>
          </p:nvPr>
        </p:nvSpPr>
        <p:spPr>
          <a:xfrm>
            <a:off x="306060" y="978761"/>
            <a:ext cx="9646832" cy="4664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AU"/>
              <a:t>Clinical Practice Guideline for Appropriate Use of Psychotropic Medications in People Living with Dementia and in Residential Aged Care</a:t>
            </a:r>
            <a:endParaRPr/>
          </a:p>
          <a:p>
            <a:pPr indent="0" lvl="0" marL="0" rtl="0" algn="l">
              <a:lnSpc>
                <a:spcPct val="90000"/>
              </a:lnSpc>
              <a:spcBef>
                <a:spcPts val="1000"/>
              </a:spcBef>
              <a:spcAft>
                <a:spcPts val="0"/>
              </a:spcAft>
              <a:buClr>
                <a:schemeClr val="dk1"/>
              </a:buClr>
              <a:buSzPts val="2400"/>
              <a:buNone/>
            </a:pPr>
            <a:r>
              <a:t/>
            </a:r>
            <a:endParaRPr/>
          </a:p>
        </p:txBody>
      </p:sp>
      <p:sp>
        <p:nvSpPr>
          <p:cNvPr id="192" name="Google Shape;192;p6"/>
          <p:cNvSpPr txBox="1"/>
          <p:nvPr>
            <p:ph idx="2" type="body"/>
          </p:nvPr>
        </p:nvSpPr>
        <p:spPr>
          <a:xfrm>
            <a:off x="306060" y="326309"/>
            <a:ext cx="7452026" cy="7369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Introduction</a:t>
            </a:r>
            <a:endParaRPr/>
          </a:p>
        </p:txBody>
      </p:sp>
      <p:sp>
        <p:nvSpPr>
          <p:cNvPr id="193" name="Google Shape;193;p6"/>
          <p:cNvSpPr txBox="1"/>
          <p:nvPr>
            <p:ph idx="4" type="body"/>
          </p:nvPr>
        </p:nvSpPr>
        <p:spPr>
          <a:xfrm>
            <a:off x="5251938" y="2097681"/>
            <a:ext cx="6224954" cy="378155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000"/>
              <a:buFont typeface="Arial"/>
              <a:buChar char="•"/>
            </a:pPr>
            <a:r>
              <a:rPr lang="en-AU"/>
              <a:t>Three most common psychotropic medications implicated in restrictive practice in residential aged care are:</a:t>
            </a:r>
            <a:endParaRPr/>
          </a:p>
          <a:p>
            <a:pPr indent="-228600" lvl="1" marL="685800" rtl="0" algn="l">
              <a:lnSpc>
                <a:spcPct val="125000"/>
              </a:lnSpc>
              <a:spcBef>
                <a:spcPts val="500"/>
              </a:spcBef>
              <a:spcAft>
                <a:spcPts val="0"/>
              </a:spcAft>
              <a:buClr>
                <a:schemeClr val="dk1"/>
              </a:buClr>
              <a:buSzPts val="2000"/>
              <a:buChar char="o"/>
            </a:pPr>
            <a:r>
              <a:rPr lang="en-AU" sz="2000">
                <a:latin typeface="Arial"/>
                <a:ea typeface="Arial"/>
                <a:cs typeface="Arial"/>
                <a:sym typeface="Arial"/>
              </a:rPr>
              <a:t>Antipsychotics</a:t>
            </a:r>
            <a:endParaRPr/>
          </a:p>
          <a:p>
            <a:pPr indent="-228600" lvl="1" marL="685800" rtl="0" algn="l">
              <a:lnSpc>
                <a:spcPct val="125000"/>
              </a:lnSpc>
              <a:spcBef>
                <a:spcPts val="800"/>
              </a:spcBef>
              <a:spcAft>
                <a:spcPts val="0"/>
              </a:spcAft>
              <a:buClr>
                <a:schemeClr val="dk1"/>
              </a:buClr>
              <a:buSzPts val="2000"/>
              <a:buChar char="o"/>
            </a:pPr>
            <a:r>
              <a:rPr lang="en-AU" sz="2000">
                <a:latin typeface="Arial"/>
                <a:ea typeface="Arial"/>
                <a:cs typeface="Arial"/>
                <a:sym typeface="Arial"/>
              </a:rPr>
              <a:t>Benzodiazepines</a:t>
            </a:r>
            <a:endParaRPr/>
          </a:p>
          <a:p>
            <a:pPr indent="-228600" lvl="1" marL="685800" rtl="0" algn="l">
              <a:lnSpc>
                <a:spcPct val="125000"/>
              </a:lnSpc>
              <a:spcBef>
                <a:spcPts val="800"/>
              </a:spcBef>
              <a:spcAft>
                <a:spcPts val="0"/>
              </a:spcAft>
              <a:buClr>
                <a:schemeClr val="dk1"/>
              </a:buClr>
              <a:buSzPts val="2000"/>
              <a:buChar char="o"/>
            </a:pPr>
            <a:r>
              <a:rPr lang="en-AU" sz="2000">
                <a:latin typeface="Arial"/>
                <a:ea typeface="Arial"/>
                <a:cs typeface="Arial"/>
                <a:sym typeface="Arial"/>
              </a:rPr>
              <a:t>Antidepressants</a:t>
            </a:r>
            <a:r>
              <a:rPr baseline="30000" lang="en-AU" sz="2000">
                <a:latin typeface="Arial"/>
                <a:ea typeface="Arial"/>
                <a:cs typeface="Arial"/>
                <a:sym typeface="Arial"/>
              </a:rPr>
              <a:t>4</a:t>
            </a:r>
            <a:r>
              <a:rPr lang="en-AU" sz="2000">
                <a:latin typeface="Arial"/>
                <a:ea typeface="Arial"/>
                <a:cs typeface="Arial"/>
                <a:sym typeface="Arial"/>
              </a:rPr>
              <a:t> </a:t>
            </a:r>
            <a:endParaRPr/>
          </a:p>
          <a:p>
            <a:pPr indent="-279400" lvl="0" marL="342900" rtl="0" algn="l">
              <a:lnSpc>
                <a:spcPct val="90000"/>
              </a:lnSpc>
              <a:spcBef>
                <a:spcPts val="1300"/>
              </a:spcBef>
              <a:spcAft>
                <a:spcPts val="0"/>
              </a:spcAft>
              <a:buClr>
                <a:schemeClr val="dk1"/>
              </a:buClr>
              <a:buSzPts val="1000"/>
              <a:buFont typeface="Arial"/>
              <a:buNone/>
            </a:pPr>
            <a:r>
              <a:t/>
            </a:r>
            <a:endParaRPr sz="1000"/>
          </a:p>
          <a:p>
            <a:pPr indent="-342900" lvl="0" marL="342900" rtl="0" algn="l">
              <a:lnSpc>
                <a:spcPct val="90000"/>
              </a:lnSpc>
              <a:spcBef>
                <a:spcPts val="1000"/>
              </a:spcBef>
              <a:spcAft>
                <a:spcPts val="0"/>
              </a:spcAft>
              <a:buClr>
                <a:schemeClr val="dk1"/>
              </a:buClr>
              <a:buSzPts val="2000"/>
              <a:buFont typeface="Arial"/>
              <a:buChar char="•"/>
            </a:pPr>
            <a:r>
              <a:rPr lang="en-AU"/>
              <a:t>T</a:t>
            </a:r>
            <a:r>
              <a:rPr lang="en-AU">
                <a:latin typeface="Arial"/>
                <a:ea typeface="Arial"/>
                <a:cs typeface="Arial"/>
                <a:sym typeface="Arial"/>
              </a:rPr>
              <a:t>he new clinical practice guideline focuses on the appropriate medication use of antipsychotics, benzodiazepines and antidepressants </a:t>
            </a:r>
            <a:endParaRPr/>
          </a:p>
        </p:txBody>
      </p:sp>
      <p:pic>
        <p:nvPicPr>
          <p:cNvPr id="194" name="Google Shape;194;p6"/>
          <p:cNvPicPr preferRelativeResize="0"/>
          <p:nvPr/>
        </p:nvPicPr>
        <p:blipFill rotWithShape="1">
          <a:blip r:embed="rId3">
            <a:alphaModFix/>
          </a:blip>
          <a:srcRect b="0" l="0" r="38311" t="0"/>
          <a:stretch/>
        </p:blipFill>
        <p:spPr>
          <a:xfrm>
            <a:off x="222739" y="2153374"/>
            <a:ext cx="5029199" cy="382052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7"/>
          <p:cNvSpPr txBox="1"/>
          <p:nvPr>
            <p:ph idx="2" type="body"/>
          </p:nvPr>
        </p:nvSpPr>
        <p:spPr>
          <a:xfrm>
            <a:off x="306060" y="326309"/>
            <a:ext cx="7452026" cy="7369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Learning Objectives</a:t>
            </a:r>
            <a:endParaRPr/>
          </a:p>
          <a:p>
            <a:pPr indent="0" lvl="0" marL="0" rtl="0" algn="l">
              <a:lnSpc>
                <a:spcPct val="90000"/>
              </a:lnSpc>
              <a:spcBef>
                <a:spcPts val="1000"/>
              </a:spcBef>
              <a:spcAft>
                <a:spcPts val="0"/>
              </a:spcAft>
              <a:buClr>
                <a:schemeClr val="dk1"/>
              </a:buClr>
              <a:buSzPts val="4200"/>
              <a:buNone/>
            </a:pPr>
            <a:r>
              <a:t/>
            </a:r>
            <a:endParaRPr/>
          </a:p>
        </p:txBody>
      </p:sp>
      <p:sp>
        <p:nvSpPr>
          <p:cNvPr id="201" name="Google Shape;201;p7"/>
          <p:cNvSpPr txBox="1"/>
          <p:nvPr>
            <p:ph idx="4" type="body"/>
          </p:nvPr>
        </p:nvSpPr>
        <p:spPr>
          <a:xfrm>
            <a:off x="306060" y="1146615"/>
            <a:ext cx="10815464" cy="546621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n-AU"/>
              <a:t>By the end of this session, you should be able to:</a:t>
            </a:r>
            <a:endParaRPr/>
          </a:p>
          <a:p>
            <a:pPr indent="0" lvl="0" marL="0" rtl="0" algn="l">
              <a:lnSpc>
                <a:spcPct val="90000"/>
              </a:lnSpc>
              <a:spcBef>
                <a:spcPts val="1000"/>
              </a:spcBef>
              <a:spcAft>
                <a:spcPts val="0"/>
              </a:spcAft>
              <a:buClr>
                <a:schemeClr val="dk1"/>
              </a:buClr>
              <a:buSzPts val="2000"/>
              <a:buNone/>
            </a:pPr>
            <a:r>
              <a:t/>
            </a:r>
            <a:endParaRPr/>
          </a:p>
          <a:p>
            <a:pPr indent="-457200" lvl="0" marL="457200" rtl="0" algn="l">
              <a:lnSpc>
                <a:spcPct val="90000"/>
              </a:lnSpc>
              <a:spcBef>
                <a:spcPts val="1000"/>
              </a:spcBef>
              <a:spcAft>
                <a:spcPts val="0"/>
              </a:spcAft>
              <a:buClr>
                <a:schemeClr val="dk1"/>
              </a:buClr>
              <a:buSzPts val="2000"/>
              <a:buFont typeface="Calibri"/>
              <a:buAutoNum type="arabicPeriod"/>
            </a:pPr>
            <a:r>
              <a:rPr lang="en-AU"/>
              <a:t>Explain the criteria that should be met before using an antidepressant for people living with dementia and changed behaviours</a:t>
            </a:r>
            <a:endParaRPr/>
          </a:p>
          <a:p>
            <a:pPr indent="-330200" lvl="0" marL="457200" rtl="0" algn="l">
              <a:lnSpc>
                <a:spcPct val="90000"/>
              </a:lnSpc>
              <a:spcBef>
                <a:spcPts val="1000"/>
              </a:spcBef>
              <a:spcAft>
                <a:spcPts val="0"/>
              </a:spcAft>
              <a:buClr>
                <a:schemeClr val="dk1"/>
              </a:buClr>
              <a:buSzPts val="2000"/>
              <a:buFont typeface="Calibri"/>
              <a:buNone/>
            </a:pPr>
            <a:r>
              <a:t/>
            </a:r>
            <a:endParaRPr/>
          </a:p>
          <a:p>
            <a:pPr indent="-457200" lvl="0" marL="457200" rtl="0" algn="l">
              <a:lnSpc>
                <a:spcPct val="90000"/>
              </a:lnSpc>
              <a:spcBef>
                <a:spcPts val="1000"/>
              </a:spcBef>
              <a:spcAft>
                <a:spcPts val="0"/>
              </a:spcAft>
              <a:buClr>
                <a:schemeClr val="dk1"/>
              </a:buClr>
              <a:buSzPts val="2000"/>
              <a:buFont typeface="Calibri"/>
              <a:buAutoNum type="arabicPeriod"/>
            </a:pPr>
            <a:r>
              <a:rPr lang="en-AU"/>
              <a:t>Specify the criteria for escalating care surrounding initiation of an antidepressant</a:t>
            </a:r>
            <a:endParaRPr/>
          </a:p>
          <a:p>
            <a:pPr indent="-330200" lvl="0" marL="457200" rtl="0" algn="l">
              <a:lnSpc>
                <a:spcPct val="90000"/>
              </a:lnSpc>
              <a:spcBef>
                <a:spcPts val="1000"/>
              </a:spcBef>
              <a:spcAft>
                <a:spcPts val="0"/>
              </a:spcAft>
              <a:buClr>
                <a:schemeClr val="dk1"/>
              </a:buClr>
              <a:buSzPts val="2000"/>
              <a:buFont typeface="Calibri"/>
              <a:buNone/>
            </a:pPr>
            <a:r>
              <a:t/>
            </a:r>
            <a:endParaRPr/>
          </a:p>
          <a:p>
            <a:pPr indent="-457200" lvl="0" marL="457200" rtl="0" algn="l">
              <a:lnSpc>
                <a:spcPct val="90000"/>
              </a:lnSpc>
              <a:spcBef>
                <a:spcPts val="1000"/>
              </a:spcBef>
              <a:spcAft>
                <a:spcPts val="0"/>
              </a:spcAft>
              <a:buClr>
                <a:schemeClr val="dk1"/>
              </a:buClr>
              <a:buSzPts val="2000"/>
              <a:buFont typeface="Calibri"/>
              <a:buAutoNum type="arabicPeriod"/>
            </a:pPr>
            <a:r>
              <a:rPr lang="en-AU"/>
              <a:t>Explain what should be documented surrounding initiation of an antidepressant</a:t>
            </a:r>
            <a:endParaRPr/>
          </a:p>
          <a:p>
            <a:pPr indent="-330200" lvl="0" marL="457200" rtl="0" algn="l">
              <a:lnSpc>
                <a:spcPct val="90000"/>
              </a:lnSpc>
              <a:spcBef>
                <a:spcPts val="1000"/>
              </a:spcBef>
              <a:spcAft>
                <a:spcPts val="0"/>
              </a:spcAft>
              <a:buClr>
                <a:schemeClr val="dk1"/>
              </a:buClr>
              <a:buSzPts val="2000"/>
              <a:buFont typeface="Calibri"/>
              <a:buNone/>
            </a:pPr>
            <a:r>
              <a:t/>
            </a:r>
            <a:endParaRPr/>
          </a:p>
          <a:p>
            <a:pPr indent="-457200" lvl="0" marL="457200" rtl="0" algn="l">
              <a:lnSpc>
                <a:spcPct val="90000"/>
              </a:lnSpc>
              <a:spcBef>
                <a:spcPts val="1000"/>
              </a:spcBef>
              <a:spcAft>
                <a:spcPts val="0"/>
              </a:spcAft>
              <a:buClr>
                <a:schemeClr val="dk1"/>
              </a:buClr>
              <a:buSzPts val="2000"/>
              <a:buFont typeface="Calibri"/>
              <a:buAutoNum type="arabicPeriod"/>
            </a:pPr>
            <a:r>
              <a:rPr lang="en-AU"/>
              <a:t>Be aware of supporting resources accompanying the Guideline to use in everyday practice</a:t>
            </a:r>
            <a:endParaRPr sz="2000">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8"/>
          <p:cNvSpPr txBox="1"/>
          <p:nvPr>
            <p:ph idx="1" type="body"/>
          </p:nvPr>
        </p:nvSpPr>
        <p:spPr>
          <a:xfrm>
            <a:off x="138368" y="1741593"/>
            <a:ext cx="5757606" cy="3435594"/>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lt1"/>
              </a:buClr>
              <a:buSzPts val="4400"/>
              <a:buNone/>
            </a:pPr>
            <a:r>
              <a:rPr lang="en-AU"/>
              <a:t>Initiation of antidepressants</a:t>
            </a:r>
            <a:endParaRPr/>
          </a:p>
          <a:p>
            <a:pPr indent="0" lvl="0" marL="0" rtl="0" algn="r">
              <a:lnSpc>
                <a:spcPct val="90000"/>
              </a:lnSpc>
              <a:spcBef>
                <a:spcPts val="1000"/>
              </a:spcBef>
              <a:spcAft>
                <a:spcPts val="0"/>
              </a:spcAft>
              <a:buClr>
                <a:schemeClr val="lt1"/>
              </a:buClr>
              <a:buSzPts val="4400"/>
              <a:buNone/>
            </a:pPr>
            <a:r>
              <a:t/>
            </a:r>
            <a:endParaRPr/>
          </a:p>
        </p:txBody>
      </p:sp>
      <p:pic>
        <p:nvPicPr>
          <p:cNvPr id="207" name="Google Shape;207;p8"/>
          <p:cNvPicPr preferRelativeResize="0"/>
          <p:nvPr>
            <p:ph idx="2" type="pic"/>
          </p:nvPr>
        </p:nvPicPr>
        <p:blipFill rotWithShape="1">
          <a:blip r:embed="rId3">
            <a:alphaModFix/>
          </a:blip>
          <a:srcRect b="0" l="5472" r="5473" t="0"/>
          <a:stretch/>
        </p:blipFill>
        <p:spPr>
          <a:xfrm>
            <a:off x="5905018" y="1399698"/>
            <a:ext cx="6286981" cy="3891831"/>
          </a:xfrm>
          <a:prstGeom prst="rect">
            <a:avLst/>
          </a:prstGeom>
          <a:blipFill rotWithShape="1">
            <a:blip r:embed="rId4">
              <a:alphaModFix/>
            </a:blip>
            <a:tile algn="l" flip="none" tx="0" sx="100000" ty="0" sy="100000"/>
          </a:blipFill>
          <a:ln>
            <a:noFill/>
          </a:ln>
        </p:spPr>
      </p:pic>
      <p:sp>
        <p:nvSpPr>
          <p:cNvPr id="208" name="Google Shape;208;p8"/>
          <p:cNvSpPr txBox="1"/>
          <p:nvPr/>
        </p:nvSpPr>
        <p:spPr>
          <a:xfrm>
            <a:off x="8547224" y="5342886"/>
            <a:ext cx="3147934"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AU" sz="900">
                <a:solidFill>
                  <a:schemeClr val="dk1"/>
                </a:solidFill>
                <a:latin typeface="Arial"/>
                <a:ea typeface="Arial"/>
                <a:cs typeface="Arial"/>
                <a:sym typeface="Arial"/>
              </a:rPr>
              <a:t>Image from freepik</a:t>
            </a:r>
            <a:endParaRPr i="1" sz="90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9"/>
          <p:cNvSpPr txBox="1"/>
          <p:nvPr>
            <p:ph idx="2" type="body"/>
          </p:nvPr>
        </p:nvSpPr>
        <p:spPr>
          <a:xfrm>
            <a:off x="306060" y="326309"/>
            <a:ext cx="8944266" cy="7369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Group discussion - what is an antidepressant?</a:t>
            </a:r>
            <a:endParaRPr/>
          </a:p>
          <a:p>
            <a:pPr indent="0" lvl="0" marL="0" rtl="0" algn="l">
              <a:lnSpc>
                <a:spcPct val="90000"/>
              </a:lnSpc>
              <a:spcBef>
                <a:spcPts val="1000"/>
              </a:spcBef>
              <a:spcAft>
                <a:spcPts val="0"/>
              </a:spcAft>
              <a:buClr>
                <a:schemeClr val="dk1"/>
              </a:buClr>
              <a:buSzPts val="4200"/>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Image Deck">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2017-05-31T01:24:04Z</dcterms:created>
  <dc:creator>Timothy Burnett</dc:creator>
</cp:coreProperties>
</file>