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 id="2147483654" r:id="rId4"/>
    <p:sldMasterId id="2147483656" r:id="rId5"/>
  </p:sldMasterIdLst>
  <p:notesMasterIdLst>
    <p:notesMasterId r:id="rId38"/>
  </p:notesMasterIdLst>
  <p:sldIdLst>
    <p:sldId id="256" r:id="rId6"/>
    <p:sldId id="264" r:id="rId7"/>
    <p:sldId id="278" r:id="rId8"/>
    <p:sldId id="267" r:id="rId9"/>
    <p:sldId id="279" r:id="rId10"/>
    <p:sldId id="268" r:id="rId11"/>
    <p:sldId id="280" r:id="rId12"/>
    <p:sldId id="269" r:id="rId13"/>
    <p:sldId id="295" r:id="rId14"/>
    <p:sldId id="296" r:id="rId15"/>
    <p:sldId id="270" r:id="rId16"/>
    <p:sldId id="294" r:id="rId17"/>
    <p:sldId id="271" r:id="rId18"/>
    <p:sldId id="292" r:id="rId19"/>
    <p:sldId id="293" r:id="rId20"/>
    <p:sldId id="272" r:id="rId21"/>
    <p:sldId id="290" r:id="rId22"/>
    <p:sldId id="291" r:id="rId23"/>
    <p:sldId id="273" r:id="rId24"/>
    <p:sldId id="288" r:id="rId25"/>
    <p:sldId id="297" r:id="rId26"/>
    <p:sldId id="274" r:id="rId27"/>
    <p:sldId id="281" r:id="rId28"/>
    <p:sldId id="282" r:id="rId29"/>
    <p:sldId id="283" r:id="rId30"/>
    <p:sldId id="275" r:id="rId31"/>
    <p:sldId id="284" r:id="rId32"/>
    <p:sldId id="285" r:id="rId33"/>
    <p:sldId id="276" r:id="rId34"/>
    <p:sldId id="286" r:id="rId35"/>
    <p:sldId id="287" r:id="rId36"/>
    <p:sldId id="277" r:id="rId37"/>
  </p:sldIdLst>
  <p:sldSz cx="9144000" cy="6858000" type="screen4x3"/>
  <p:notesSz cx="6858000" cy="9144000"/>
  <p:defaultTextStyle>
    <a:defPPr>
      <a:defRPr lang="en-AU"/>
    </a:defPPr>
    <a:lvl1pPr algn="l" rtl="0" fontAlgn="base">
      <a:spcBef>
        <a:spcPct val="50000"/>
      </a:spcBef>
      <a:spcAft>
        <a:spcPct val="0"/>
      </a:spcAft>
      <a:defRPr sz="1400" kern="1200">
        <a:solidFill>
          <a:schemeClr val="tx1"/>
        </a:solidFill>
        <a:latin typeface="Arial" charset="0"/>
        <a:ea typeface="ＭＳ Ｐゴシック" pitchFamily="34" charset="-128"/>
        <a:cs typeface="+mn-cs"/>
      </a:defRPr>
    </a:lvl1pPr>
    <a:lvl2pPr marL="457200" algn="l" rtl="0" fontAlgn="base">
      <a:spcBef>
        <a:spcPct val="50000"/>
      </a:spcBef>
      <a:spcAft>
        <a:spcPct val="0"/>
      </a:spcAft>
      <a:defRPr sz="1400" kern="1200">
        <a:solidFill>
          <a:schemeClr val="tx1"/>
        </a:solidFill>
        <a:latin typeface="Arial" charset="0"/>
        <a:ea typeface="ＭＳ Ｐゴシック" pitchFamily="34" charset="-128"/>
        <a:cs typeface="+mn-cs"/>
      </a:defRPr>
    </a:lvl2pPr>
    <a:lvl3pPr marL="914400" algn="l" rtl="0" fontAlgn="base">
      <a:spcBef>
        <a:spcPct val="50000"/>
      </a:spcBef>
      <a:spcAft>
        <a:spcPct val="0"/>
      </a:spcAft>
      <a:defRPr sz="1400" kern="1200">
        <a:solidFill>
          <a:schemeClr val="tx1"/>
        </a:solidFill>
        <a:latin typeface="Arial" charset="0"/>
        <a:ea typeface="ＭＳ Ｐゴシック" pitchFamily="34" charset="-128"/>
        <a:cs typeface="+mn-cs"/>
      </a:defRPr>
    </a:lvl3pPr>
    <a:lvl4pPr marL="1371600" algn="l" rtl="0" fontAlgn="base">
      <a:spcBef>
        <a:spcPct val="50000"/>
      </a:spcBef>
      <a:spcAft>
        <a:spcPct val="0"/>
      </a:spcAft>
      <a:defRPr sz="1400" kern="1200">
        <a:solidFill>
          <a:schemeClr val="tx1"/>
        </a:solidFill>
        <a:latin typeface="Arial" charset="0"/>
        <a:ea typeface="ＭＳ Ｐゴシック" pitchFamily="34" charset="-128"/>
        <a:cs typeface="+mn-cs"/>
      </a:defRPr>
    </a:lvl4pPr>
    <a:lvl5pPr marL="1828800" algn="l" rtl="0" fontAlgn="base">
      <a:spcBef>
        <a:spcPct val="50000"/>
      </a:spcBef>
      <a:spcAft>
        <a:spcPct val="0"/>
      </a:spcAft>
      <a:defRPr sz="1400" kern="1200">
        <a:solidFill>
          <a:schemeClr val="tx1"/>
        </a:solidFill>
        <a:latin typeface="Arial" charset="0"/>
        <a:ea typeface="ＭＳ Ｐゴシック" pitchFamily="34" charset="-128"/>
        <a:cs typeface="+mn-cs"/>
      </a:defRPr>
    </a:lvl5pPr>
    <a:lvl6pPr marL="2286000" algn="l" defTabSz="914400" rtl="0" eaLnBrk="1" latinLnBrk="0" hangingPunct="1">
      <a:defRPr sz="1400" kern="1200">
        <a:solidFill>
          <a:schemeClr val="tx1"/>
        </a:solidFill>
        <a:latin typeface="Arial" charset="0"/>
        <a:ea typeface="ＭＳ Ｐゴシック" pitchFamily="34" charset="-128"/>
        <a:cs typeface="+mn-cs"/>
      </a:defRPr>
    </a:lvl6pPr>
    <a:lvl7pPr marL="2743200" algn="l" defTabSz="914400" rtl="0" eaLnBrk="1" latinLnBrk="0" hangingPunct="1">
      <a:defRPr sz="1400" kern="1200">
        <a:solidFill>
          <a:schemeClr val="tx1"/>
        </a:solidFill>
        <a:latin typeface="Arial" charset="0"/>
        <a:ea typeface="ＭＳ Ｐゴシック" pitchFamily="34" charset="-128"/>
        <a:cs typeface="+mn-cs"/>
      </a:defRPr>
    </a:lvl7pPr>
    <a:lvl8pPr marL="3200400" algn="l" defTabSz="914400" rtl="0" eaLnBrk="1" latinLnBrk="0" hangingPunct="1">
      <a:defRPr sz="1400" kern="1200">
        <a:solidFill>
          <a:schemeClr val="tx1"/>
        </a:solidFill>
        <a:latin typeface="Arial" charset="0"/>
        <a:ea typeface="ＭＳ Ｐゴシック" pitchFamily="34" charset="-128"/>
        <a:cs typeface="+mn-cs"/>
      </a:defRPr>
    </a:lvl8pPr>
    <a:lvl9pPr marL="3657600" algn="l" defTabSz="914400" rtl="0" eaLnBrk="1" latinLnBrk="0" hangingPunct="1">
      <a:defRPr sz="1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996633"/>
    <a:srgbClr val="9966FF"/>
    <a:srgbClr val="6600FF"/>
    <a:srgbClr val="00FFFF"/>
    <a:srgbClr val="FF99FF"/>
    <a:srgbClr val="37E93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5" autoAdjust="0"/>
    <p:restoredTop sz="94660"/>
  </p:normalViewPr>
  <p:slideViewPr>
    <p:cSldViewPr>
      <p:cViewPr varScale="1">
        <p:scale>
          <a:sx n="107" d="100"/>
          <a:sy n="107" d="100"/>
        </p:scale>
        <p:origin x="-113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ea typeface="Arial" charset="0"/>
                <a:cs typeface="Arial" charset="0"/>
              </a:defRPr>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ea typeface="Arial" charset="0"/>
                <a:cs typeface="Arial" charset="0"/>
              </a:defRPr>
            </a:lvl1pPr>
          </a:lstStyle>
          <a:p>
            <a:pPr>
              <a:defRPr/>
            </a:pPr>
            <a:endParaRPr lang="en-US"/>
          </a:p>
        </p:txBody>
      </p:sp>
      <p:sp>
        <p:nvSpPr>
          <p:cNvPr id="4096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ea typeface="Arial" charset="0"/>
                <a:cs typeface="Arial" charset="0"/>
              </a:defRPr>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ea typeface="ＭＳ Ｐゴシック" charset="-128"/>
              </a:defRPr>
            </a:lvl1pPr>
          </a:lstStyle>
          <a:p>
            <a:pPr>
              <a:defRPr/>
            </a:pPr>
            <a:fld id="{3F423A6A-28E5-4F35-A718-CF3011DFBB1A}"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395288" y="1701800"/>
            <a:ext cx="8389937" cy="2305050"/>
          </a:xfrm>
          <a:prstGeom prst="rect">
            <a:avLst/>
          </a:prstGeom>
          <a:solidFill>
            <a:schemeClr val="bg2"/>
          </a:solidFill>
          <a:ln w="9525">
            <a:noFill/>
            <a:miter lim="800000"/>
            <a:headEnd/>
            <a:tailEnd/>
          </a:ln>
        </p:spPr>
        <p:txBody>
          <a:bodyPr wrap="none" anchor="ctr"/>
          <a:lstStyle/>
          <a:p>
            <a:pPr algn="ctr">
              <a:spcBef>
                <a:spcPct val="0"/>
              </a:spcBef>
              <a:defRPr/>
            </a:pPr>
            <a:r>
              <a:rPr lang="en-AU" sz="1800">
                <a:latin typeface="Arial" pitchFamily="34" charset="0"/>
                <a:ea typeface="ＭＳ Ｐゴシック" charset="-128"/>
              </a:rPr>
              <a:t>    </a:t>
            </a:r>
          </a:p>
        </p:txBody>
      </p:sp>
      <p:grpSp>
        <p:nvGrpSpPr>
          <p:cNvPr id="5" name="Group 37"/>
          <p:cNvGrpSpPr>
            <a:grpSpLocks/>
          </p:cNvGrpSpPr>
          <p:nvPr/>
        </p:nvGrpSpPr>
        <p:grpSpPr bwMode="auto">
          <a:xfrm>
            <a:off x="395288" y="1233488"/>
            <a:ext cx="8389937" cy="541337"/>
            <a:chOff x="249" y="595"/>
            <a:chExt cx="5285" cy="341"/>
          </a:xfrm>
        </p:grpSpPr>
        <p:sp>
          <p:nvSpPr>
            <p:cNvPr id="6" name="Rectangle 31"/>
            <p:cNvSpPr>
              <a:spLocks noChangeArrowheads="1"/>
            </p:cNvSpPr>
            <p:nvPr/>
          </p:nvSpPr>
          <p:spPr bwMode="auto">
            <a:xfrm rot="2700000">
              <a:off x="691" y="664"/>
              <a:ext cx="273" cy="272"/>
            </a:xfrm>
            <a:prstGeom prst="rect">
              <a:avLst/>
            </a:prstGeom>
            <a:solidFill>
              <a:schemeClr val="accent1"/>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sp>
          <p:nvSpPr>
            <p:cNvPr id="7" name="Rectangle 32"/>
            <p:cNvSpPr>
              <a:spLocks noChangeArrowheads="1"/>
            </p:cNvSpPr>
            <p:nvPr/>
          </p:nvSpPr>
          <p:spPr bwMode="auto">
            <a:xfrm>
              <a:off x="249" y="595"/>
              <a:ext cx="5285" cy="306"/>
            </a:xfrm>
            <a:prstGeom prst="rect">
              <a:avLst/>
            </a:prstGeom>
            <a:solidFill>
              <a:schemeClr val="accent1"/>
            </a:solidFill>
            <a:ln w="9525">
              <a:noFill/>
              <a:miter lim="800000"/>
              <a:headEnd/>
              <a:tailEnd/>
            </a:ln>
          </p:spPr>
          <p:txBody>
            <a:bodyPr wrap="none" lIns="576000" tIns="46800" anchor="ctr"/>
            <a:lstStyle/>
            <a:p>
              <a:pPr>
                <a:spcBef>
                  <a:spcPct val="0"/>
                </a:spcBef>
                <a:defRPr/>
              </a:pPr>
              <a:endParaRPr lang="en-US" sz="1800" b="1">
                <a:solidFill>
                  <a:schemeClr val="bg1"/>
                </a:solidFill>
                <a:latin typeface="Arial" pitchFamily="34" charset="0"/>
                <a:ea typeface="ＭＳ Ｐゴシック" charset="-128"/>
              </a:endParaRPr>
            </a:p>
          </p:txBody>
        </p:sp>
      </p:grpSp>
      <p:pic>
        <p:nvPicPr>
          <p:cNvPr id="8" name="Picture 15" descr="Mon-CastanCentre_CMYK.jpg"/>
          <p:cNvPicPr>
            <a:picLocks noChangeAspect="1"/>
          </p:cNvPicPr>
          <p:nvPr/>
        </p:nvPicPr>
        <p:blipFill>
          <a:blip r:embed="rId2"/>
          <a:srcRect/>
          <a:stretch>
            <a:fillRect/>
          </a:stretch>
        </p:blipFill>
        <p:spPr bwMode="auto">
          <a:xfrm>
            <a:off x="358775" y="0"/>
            <a:ext cx="5076825" cy="1222375"/>
          </a:xfrm>
          <a:prstGeom prst="rect">
            <a:avLst/>
          </a:prstGeom>
          <a:noFill/>
          <a:ln w="9525">
            <a:noFill/>
            <a:miter lim="800000"/>
            <a:headEnd/>
            <a:tailEnd/>
          </a:ln>
        </p:spPr>
      </p:pic>
      <p:sp>
        <p:nvSpPr>
          <p:cNvPr id="3075" name="Rectangle 3"/>
          <p:cNvSpPr>
            <a:spLocks noGrp="1" noChangeArrowheads="1"/>
          </p:cNvSpPr>
          <p:nvPr>
            <p:ph type="ctrTitle"/>
          </p:nvPr>
        </p:nvSpPr>
        <p:spPr>
          <a:xfrm>
            <a:off x="971550" y="1845531"/>
            <a:ext cx="7813675" cy="1223962"/>
          </a:xfrm>
        </p:spPr>
        <p:txBody>
          <a:bodyPr tIns="45720"/>
          <a:lstStyle>
            <a:lvl1pPr>
              <a:defRPr sz="4200" b="0">
                <a:solidFill>
                  <a:schemeClr val="bg1"/>
                </a:solidFill>
              </a:defRPr>
            </a:lvl1pPr>
          </a:lstStyle>
          <a:p>
            <a:r>
              <a:rPr lang="en-US" smtClean="0"/>
              <a:t>Click to edit Master title style</a:t>
            </a:r>
            <a:endParaRPr lang="en-US"/>
          </a:p>
        </p:txBody>
      </p:sp>
      <p:sp>
        <p:nvSpPr>
          <p:cNvPr id="3076" name="Rectangle 4"/>
          <p:cNvSpPr>
            <a:spLocks noGrp="1" noChangeArrowheads="1"/>
          </p:cNvSpPr>
          <p:nvPr>
            <p:ph type="subTitle" idx="1"/>
          </p:nvPr>
        </p:nvSpPr>
        <p:spPr>
          <a:xfrm>
            <a:off x="971550" y="3212368"/>
            <a:ext cx="7813675" cy="647700"/>
          </a:xfrm>
        </p:spPr>
        <p:txBody>
          <a:bodyPr tIns="45720"/>
          <a:lstStyle>
            <a:lvl1pPr marL="0" indent="0">
              <a:spcAft>
                <a:spcPct val="0"/>
              </a:spcAft>
              <a:buFont typeface="Wingdings" charset="2"/>
              <a:buNone/>
              <a:defRPr sz="1400">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74213542-0AD6-41C5-A02B-632CBEA99776}"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944563"/>
            <a:ext cx="2124075" cy="5472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944563"/>
            <a:ext cx="6221412" cy="5472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EFF8CAA7-22C9-4206-B4D2-E0EEF543E84F}"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5"/>
          <p:cNvSpPr>
            <a:spLocks noChangeArrowheads="1"/>
          </p:cNvSpPr>
          <p:nvPr/>
        </p:nvSpPr>
        <p:spPr bwMode="auto">
          <a:xfrm>
            <a:off x="395288" y="3681413"/>
            <a:ext cx="8389937" cy="2808287"/>
          </a:xfrm>
          <a:prstGeom prst="rect">
            <a:avLst/>
          </a:prstGeom>
          <a:solidFill>
            <a:schemeClr val="accent2"/>
          </a:solidFill>
          <a:ln w="9525">
            <a:noFill/>
            <a:miter lim="800000"/>
            <a:headEnd/>
            <a:tailEnd/>
          </a:ln>
        </p:spPr>
        <p:txBody>
          <a:bodyPr wrap="none" anchor="ctr"/>
          <a:lstStyle/>
          <a:p>
            <a:pPr algn="ctr">
              <a:defRPr/>
            </a:pPr>
            <a:endParaRPr lang="en-US">
              <a:latin typeface="Arial" pitchFamily="34" charset="0"/>
              <a:ea typeface="ＭＳ Ｐゴシック" charset="-128"/>
            </a:endParaRPr>
          </a:p>
        </p:txBody>
      </p:sp>
      <p:sp>
        <p:nvSpPr>
          <p:cNvPr id="5" name="Rectangle 12"/>
          <p:cNvSpPr>
            <a:spLocks noChangeArrowheads="1"/>
          </p:cNvSpPr>
          <p:nvPr/>
        </p:nvSpPr>
        <p:spPr bwMode="auto">
          <a:xfrm>
            <a:off x="395288" y="1700213"/>
            <a:ext cx="8389937" cy="2305050"/>
          </a:xfrm>
          <a:prstGeom prst="rect">
            <a:avLst/>
          </a:prstGeom>
          <a:solidFill>
            <a:schemeClr val="bg2"/>
          </a:solidFill>
          <a:ln w="9525">
            <a:noFill/>
            <a:miter lim="800000"/>
            <a:headEnd/>
            <a:tailEnd/>
          </a:ln>
        </p:spPr>
        <p:txBody>
          <a:bodyPr wrap="none" anchor="ctr"/>
          <a:lstStyle/>
          <a:p>
            <a:pPr algn="ctr">
              <a:spcBef>
                <a:spcPct val="0"/>
              </a:spcBef>
              <a:defRPr/>
            </a:pPr>
            <a:r>
              <a:rPr lang="en-AU" sz="1800">
                <a:latin typeface="Arial" pitchFamily="34" charset="0"/>
                <a:ea typeface="ＭＳ Ｐゴシック" charset="-128"/>
              </a:rPr>
              <a:t>    </a:t>
            </a:r>
          </a:p>
        </p:txBody>
      </p:sp>
      <p:grpSp>
        <p:nvGrpSpPr>
          <p:cNvPr id="6" name="Group 32"/>
          <p:cNvGrpSpPr>
            <a:grpSpLocks/>
          </p:cNvGrpSpPr>
          <p:nvPr/>
        </p:nvGrpSpPr>
        <p:grpSpPr bwMode="auto">
          <a:xfrm>
            <a:off x="395288" y="1231900"/>
            <a:ext cx="8389937" cy="541338"/>
            <a:chOff x="249" y="595"/>
            <a:chExt cx="5285" cy="341"/>
          </a:xfrm>
        </p:grpSpPr>
        <p:sp>
          <p:nvSpPr>
            <p:cNvPr id="7" name="Rectangle 30"/>
            <p:cNvSpPr>
              <a:spLocks noChangeArrowheads="1"/>
            </p:cNvSpPr>
            <p:nvPr/>
          </p:nvSpPr>
          <p:spPr bwMode="auto">
            <a:xfrm rot="2700000">
              <a:off x="691" y="663"/>
              <a:ext cx="273" cy="272"/>
            </a:xfrm>
            <a:prstGeom prst="rect">
              <a:avLst/>
            </a:prstGeom>
            <a:solidFill>
              <a:schemeClr val="accent1"/>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sp>
          <p:nvSpPr>
            <p:cNvPr id="8" name="Rectangle 24"/>
            <p:cNvSpPr>
              <a:spLocks noChangeArrowheads="1"/>
            </p:cNvSpPr>
            <p:nvPr/>
          </p:nvSpPr>
          <p:spPr bwMode="auto">
            <a:xfrm>
              <a:off x="249" y="595"/>
              <a:ext cx="5285" cy="306"/>
            </a:xfrm>
            <a:prstGeom prst="rect">
              <a:avLst/>
            </a:prstGeom>
            <a:solidFill>
              <a:schemeClr val="accent1"/>
            </a:solidFill>
            <a:ln w="9525">
              <a:noFill/>
              <a:miter lim="800000"/>
              <a:headEnd/>
              <a:tailEnd/>
            </a:ln>
          </p:spPr>
          <p:txBody>
            <a:bodyPr wrap="none" lIns="576000" tIns="46800" anchor="ctr"/>
            <a:lstStyle/>
            <a:p>
              <a:pPr>
                <a:spcBef>
                  <a:spcPct val="0"/>
                </a:spcBef>
                <a:defRPr/>
              </a:pPr>
              <a:endParaRPr lang="en-US" sz="1800" b="1">
                <a:solidFill>
                  <a:schemeClr val="bg1"/>
                </a:solidFill>
                <a:latin typeface="Arial" pitchFamily="34" charset="0"/>
                <a:ea typeface="ＭＳ Ｐゴシック" charset="-128"/>
              </a:endParaRPr>
            </a:p>
          </p:txBody>
        </p:sp>
      </p:grpSp>
      <p:pic>
        <p:nvPicPr>
          <p:cNvPr id="9" name="Picture 11" descr="Mon-CastanCentre_CMYK.jpg"/>
          <p:cNvPicPr>
            <a:picLocks noChangeAspect="1"/>
          </p:cNvPicPr>
          <p:nvPr/>
        </p:nvPicPr>
        <p:blipFill>
          <a:blip r:embed="rId2"/>
          <a:srcRect/>
          <a:stretch>
            <a:fillRect/>
          </a:stretch>
        </p:blipFill>
        <p:spPr bwMode="auto">
          <a:xfrm>
            <a:off x="358775" y="0"/>
            <a:ext cx="5076825" cy="1222375"/>
          </a:xfrm>
          <a:prstGeom prst="rect">
            <a:avLst/>
          </a:prstGeom>
          <a:noFill/>
          <a:ln w="9525">
            <a:noFill/>
            <a:miter lim="800000"/>
            <a:headEnd/>
            <a:tailEnd/>
          </a:ln>
        </p:spPr>
      </p:pic>
      <p:sp>
        <p:nvSpPr>
          <p:cNvPr id="6146" name="Rectangle 2"/>
          <p:cNvSpPr>
            <a:spLocks noGrp="1" noChangeArrowheads="1"/>
          </p:cNvSpPr>
          <p:nvPr>
            <p:ph type="ctrTitle"/>
          </p:nvPr>
        </p:nvSpPr>
        <p:spPr>
          <a:xfrm>
            <a:off x="971550" y="1844477"/>
            <a:ext cx="7669213" cy="1470025"/>
          </a:xfrm>
        </p:spPr>
        <p:txBody>
          <a:bodyPr lIns="0" anchor="t"/>
          <a:lstStyle>
            <a:lvl1pPr algn="l">
              <a:defRPr sz="4200">
                <a:solidFill>
                  <a:schemeClr val="bg1"/>
                </a:solidFill>
              </a:defRPr>
            </a:lvl1pPr>
          </a:lstStyle>
          <a:p>
            <a:endParaRPr lang="en-US"/>
          </a:p>
        </p:txBody>
      </p:sp>
      <p:sp>
        <p:nvSpPr>
          <p:cNvPr id="6147" name="Rectangle 3"/>
          <p:cNvSpPr>
            <a:spLocks noGrp="1" noChangeArrowheads="1"/>
          </p:cNvSpPr>
          <p:nvPr>
            <p:ph type="subTitle" idx="1"/>
          </p:nvPr>
        </p:nvSpPr>
        <p:spPr>
          <a:xfrm>
            <a:off x="971550" y="4652963"/>
            <a:ext cx="7686675" cy="1752600"/>
          </a:xfrm>
        </p:spPr>
        <p:txBody>
          <a:bodyPr lIns="0" anchor="b"/>
          <a:lstStyle>
            <a:lvl1pPr marL="0" indent="0">
              <a:spcBef>
                <a:spcPct val="0"/>
              </a:spcBef>
              <a:buFontTx/>
              <a:buNone/>
              <a:defRPr sz="1400">
                <a:solidFill>
                  <a:schemeClr val="bg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D58FDBEE-DBF4-498B-BF0E-D62347457323}"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26C4764B-2C84-4752-A09A-B4049CCBBB52}"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5960331B-BE5A-469A-BFC6-1D15B82B420C}"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9FD2D81D-AFA5-4BE5-BCBE-4135AD016A93}" type="slidenum">
              <a:rPr lang="en-AU"/>
              <a:pPr>
                <a:defRPr/>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C2435894-5278-4E20-A730-372B9677FF76}" type="slidenum">
              <a:rPr lang="en-AU"/>
              <a:pPr>
                <a:defRPr/>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DB9D5EA7-F6FB-4606-8CD0-EC5EE605B08D}" type="slidenum">
              <a:rPr lang="en-AU"/>
              <a:pPr>
                <a:defRPr/>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D1ED322F-61EA-4347-885B-E60135EF7571}"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D946666-BA9D-4357-803A-F83771786963}" type="slidenum">
              <a:rPr lang="en-AU"/>
              <a:pPr>
                <a:defRPr/>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71A7CEDF-F292-4855-AFB9-C30FCA14CD22}" type="slidenum">
              <a:rPr lang="en-AU"/>
              <a:pPr>
                <a:defRPr/>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4302063B-86CC-4A3F-94C2-6C2D073737FB}" type="slidenum">
              <a:rPr lang="en-AU"/>
              <a:pPr>
                <a:defRPr/>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6063" y="333375"/>
            <a:ext cx="2090737" cy="579278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23850" y="333375"/>
            <a:ext cx="6119813" cy="57927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D42AC57C-BCFA-4C05-8A3D-3B7ADF6F23A2}" type="slidenum">
              <a:rPr lang="en-AU"/>
              <a:pPr>
                <a:defRPr/>
              </a:pPr>
              <a:t>‹#›</a:t>
            </a:fld>
            <a:endParaRPr lang="en-A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060B27EC-9739-4705-BD57-E079474F21BA}" type="slidenum">
              <a:rPr lang="en-AU"/>
              <a:pPr>
                <a:defRPr/>
              </a:pPr>
              <a:t>‹#›</a:t>
            </a:fld>
            <a:endParaRPr lang="en-A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C112C78F-DB04-4165-AEC1-FBCE84C08185}" type="slidenum">
              <a:rPr lang="en-AU"/>
              <a:pPr>
                <a:defRPr/>
              </a:pPr>
              <a:t>‹#›</a:t>
            </a:fld>
            <a:endParaRPr lang="en-A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9214E5DE-6A46-43B2-803A-3CB8FF2E24DB}" type="slidenum">
              <a:rPr lang="en-AU"/>
              <a:pPr>
                <a:defRPr/>
              </a:pPr>
              <a:t>‹#›</a:t>
            </a:fld>
            <a:endParaRPr lang="en-A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19"/>
          <p:cNvSpPr>
            <a:spLocks noGrp="1" noChangeArrowheads="1"/>
          </p:cNvSpPr>
          <p:nvPr>
            <p:ph type="sldNum" sz="quarter" idx="12"/>
          </p:nvPr>
        </p:nvSpPr>
        <p:spPr>
          <a:ln/>
        </p:spPr>
        <p:txBody>
          <a:bodyPr/>
          <a:lstStyle>
            <a:lvl1pPr>
              <a:defRPr/>
            </a:lvl1pPr>
          </a:lstStyle>
          <a:p>
            <a:pPr>
              <a:defRPr/>
            </a:pPr>
            <a:fld id="{739745DE-B307-4EFB-9BFF-F1FE22088389}" type="slidenum">
              <a:rPr lang="en-AU"/>
              <a:pPr>
                <a:defRPr/>
              </a:pPr>
              <a:t>‹#›</a:t>
            </a:fld>
            <a:endParaRPr lang="en-A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8"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19"/>
          <p:cNvSpPr>
            <a:spLocks noGrp="1" noChangeArrowheads="1"/>
          </p:cNvSpPr>
          <p:nvPr>
            <p:ph type="sldNum" sz="quarter" idx="12"/>
          </p:nvPr>
        </p:nvSpPr>
        <p:spPr>
          <a:ln/>
        </p:spPr>
        <p:txBody>
          <a:bodyPr/>
          <a:lstStyle>
            <a:lvl1pPr>
              <a:defRPr/>
            </a:lvl1pPr>
          </a:lstStyle>
          <a:p>
            <a:pPr>
              <a:defRPr/>
            </a:pPr>
            <a:fld id="{D80E6566-06FB-43C3-963A-7CB46F84FF41}" type="slidenum">
              <a:rPr lang="en-AU"/>
              <a:pPr>
                <a:defRPr/>
              </a:pPr>
              <a:t>‹#›</a:t>
            </a:fld>
            <a:endParaRPr lang="en-A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4"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19"/>
          <p:cNvSpPr>
            <a:spLocks noGrp="1" noChangeArrowheads="1"/>
          </p:cNvSpPr>
          <p:nvPr>
            <p:ph type="sldNum" sz="quarter" idx="12"/>
          </p:nvPr>
        </p:nvSpPr>
        <p:spPr>
          <a:ln/>
        </p:spPr>
        <p:txBody>
          <a:bodyPr/>
          <a:lstStyle>
            <a:lvl1pPr>
              <a:defRPr/>
            </a:lvl1pPr>
          </a:lstStyle>
          <a:p>
            <a:pPr>
              <a:defRPr/>
            </a:pPr>
            <a:fld id="{86A363A1-2B35-4106-9412-97CDAFC41F78}" type="slidenum">
              <a:rPr lang="en-AU"/>
              <a:pPr>
                <a:defRPr/>
              </a:pPr>
              <a:t>‹#›</a:t>
            </a:fld>
            <a:endParaRPr lang="en-A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3"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19"/>
          <p:cNvSpPr>
            <a:spLocks noGrp="1" noChangeArrowheads="1"/>
          </p:cNvSpPr>
          <p:nvPr>
            <p:ph type="sldNum" sz="quarter" idx="12"/>
          </p:nvPr>
        </p:nvSpPr>
        <p:spPr>
          <a:ln/>
        </p:spPr>
        <p:txBody>
          <a:bodyPr/>
          <a:lstStyle>
            <a:lvl1pPr>
              <a:defRPr/>
            </a:lvl1pPr>
          </a:lstStyle>
          <a:p>
            <a:pPr>
              <a:defRPr/>
            </a:pPr>
            <a:fld id="{BBC97429-0F76-413A-A771-CCA58200A038}"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63503C5C-AAF6-4D41-A191-72C99AB27F78}" type="slidenum">
              <a:rPr lang="en-AU"/>
              <a:pPr>
                <a:defRPr/>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19"/>
          <p:cNvSpPr>
            <a:spLocks noGrp="1" noChangeArrowheads="1"/>
          </p:cNvSpPr>
          <p:nvPr>
            <p:ph type="sldNum" sz="quarter" idx="12"/>
          </p:nvPr>
        </p:nvSpPr>
        <p:spPr>
          <a:ln/>
        </p:spPr>
        <p:txBody>
          <a:bodyPr/>
          <a:lstStyle>
            <a:lvl1pPr>
              <a:defRPr/>
            </a:lvl1pPr>
          </a:lstStyle>
          <a:p>
            <a:pPr>
              <a:defRPr/>
            </a:pPr>
            <a:fld id="{286D7F72-DE07-4458-B3FB-503DCE723B56}" type="slidenum">
              <a:rPr lang="en-AU"/>
              <a:pPr>
                <a:defRPr/>
              </a:pPr>
              <a:t>‹#›</a:t>
            </a:fld>
            <a:endParaRPr lang="en-A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19"/>
          <p:cNvSpPr>
            <a:spLocks noGrp="1" noChangeArrowheads="1"/>
          </p:cNvSpPr>
          <p:nvPr>
            <p:ph type="sldNum" sz="quarter" idx="12"/>
          </p:nvPr>
        </p:nvSpPr>
        <p:spPr>
          <a:ln/>
        </p:spPr>
        <p:txBody>
          <a:bodyPr/>
          <a:lstStyle>
            <a:lvl1pPr>
              <a:defRPr/>
            </a:lvl1pPr>
          </a:lstStyle>
          <a:p>
            <a:pPr>
              <a:defRPr/>
            </a:pPr>
            <a:fld id="{AD7F80B2-80D2-417F-9B43-6D84F156DEB0}" type="slidenum">
              <a:rPr lang="en-AU"/>
              <a:pPr>
                <a:defRPr/>
              </a:pPr>
              <a:t>‹#›</a:t>
            </a:fld>
            <a:endParaRPr lang="en-A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E10FE030-1629-4F17-BE5C-7C605C8C5027}" type="slidenum">
              <a:rPr lang="en-AU"/>
              <a:pPr>
                <a:defRPr/>
              </a:pPr>
              <a:t>‹#›</a:t>
            </a:fld>
            <a:endParaRPr lang="en-A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2263"/>
            <a:ext cx="2057400" cy="45339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92263"/>
            <a:ext cx="6019800" cy="4533900"/>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18"/>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19"/>
          <p:cNvSpPr>
            <a:spLocks noGrp="1" noChangeArrowheads="1"/>
          </p:cNvSpPr>
          <p:nvPr>
            <p:ph type="sldNum" sz="quarter" idx="12"/>
          </p:nvPr>
        </p:nvSpPr>
        <p:spPr>
          <a:ln/>
        </p:spPr>
        <p:txBody>
          <a:bodyPr/>
          <a:lstStyle>
            <a:lvl1pPr>
              <a:defRPr/>
            </a:lvl1pPr>
          </a:lstStyle>
          <a:p>
            <a:pPr>
              <a:defRPr/>
            </a:pPr>
            <a:fld id="{AD518593-B0E2-473D-8282-413E9EBC6112}" type="slidenum">
              <a:rPr lang="en-AU"/>
              <a:pPr>
                <a:defRPr/>
              </a:pPr>
              <a:t>‹#›</a:t>
            </a:fld>
            <a:endParaRPr lang="en-A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4C3A904E-B2BC-4B5C-91BF-D6BF8C8EE276}" type="slidenum">
              <a:rPr lang="en-AU"/>
              <a:pPr>
                <a:defRPr/>
              </a:pPr>
              <a:t>‹#›</a:t>
            </a:fld>
            <a:endParaRPr lang="en-A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0F3BD8F1-7673-4B80-A41F-B8709BA47DA4}" type="slidenum">
              <a:rPr lang="en-AU"/>
              <a:pPr>
                <a:defRPr/>
              </a:pPr>
              <a:t>‹#›</a:t>
            </a:fld>
            <a:endParaRPr lang="en-A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B21F769E-513F-4904-928E-136FCFC685C8}" type="slidenum">
              <a:rPr lang="en-AU"/>
              <a:pPr>
                <a:defRPr/>
              </a:pPr>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95288" y="1663700"/>
            <a:ext cx="41179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65663" y="1663700"/>
            <a:ext cx="4119562"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CD50ADEE-4DA1-43AE-AAF8-B34D1DF85403}" type="slidenum">
              <a:rPr lang="en-AU"/>
              <a:pPr>
                <a:defRPr/>
              </a:pPr>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4EEC1EDE-2F2E-4200-ACD5-9270F176728D}" type="slidenum">
              <a:rPr lang="en-AU"/>
              <a:pPr>
                <a:defRPr/>
              </a:pPr>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CB836BE4-8E29-429C-A515-47F8011B7A10}"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663700"/>
            <a:ext cx="414496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2650" y="1663700"/>
            <a:ext cx="4144963"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09B594D8-3F22-4C40-9F46-9EF892FA7820}" type="slidenum">
              <a:rPr lang="en-AU"/>
              <a:pPr>
                <a:defRPr/>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EC6ED8BE-8A86-4138-8C4B-7C288CACD2B6}" type="slidenum">
              <a:rPr lang="en-AU"/>
              <a:pPr>
                <a:defRPr/>
              </a:pPr>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343F1234-673D-4281-ADE1-09E4BDAD6F6A}" type="slidenum">
              <a:rPr lang="en-AU"/>
              <a:pPr>
                <a:defRPr/>
              </a:pPr>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ECFBCB7-219A-4150-A69F-62BC79D892AB}" type="slidenum">
              <a:rPr lang="en-AU"/>
              <a:pPr>
                <a:defRPr/>
              </a:pPr>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A9CB7494-019F-4347-8304-8093E6B02B9F}" type="slidenum">
              <a:rPr lang="en-AU"/>
              <a:pPr>
                <a:defRPr/>
              </a:pPr>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44563"/>
            <a:ext cx="2097087" cy="540067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95288" y="944563"/>
            <a:ext cx="6140450" cy="540067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6"/>
          <p:cNvSpPr>
            <a:spLocks noGrp="1" noChangeArrowheads="1"/>
          </p:cNvSpPr>
          <p:nvPr>
            <p:ph type="sldNum" sz="quarter" idx="12"/>
          </p:nvPr>
        </p:nvSpPr>
        <p:spPr>
          <a:ln/>
        </p:spPr>
        <p:txBody>
          <a:bodyPr/>
          <a:lstStyle>
            <a:lvl1pPr>
              <a:defRPr/>
            </a:lvl1pPr>
          </a:lstStyle>
          <a:p>
            <a:pPr>
              <a:defRPr/>
            </a:pPr>
            <a:fld id="{9551B009-7BE5-4F63-839A-3FCFF0330D21}" type="slidenum">
              <a:rPr lang="en-AU"/>
              <a:pPr>
                <a:defRPr/>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8251774F-D97A-49E3-BFC0-364EB38E13EB}" type="slidenum">
              <a:rPr lang="en-AU"/>
              <a:pPr>
                <a:defRPr/>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6170A47F-14D0-4A62-B3AE-2E173594B939}" type="slidenum">
              <a:rPr lang="en-AU"/>
              <a:pPr>
                <a:defRPr/>
              </a:pPr>
              <a:t>‹#›</a:t>
            </a:fld>
            <a:endParaRPr lang="en-AU"/>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C514E380-5A4E-4964-BEBA-C3652C09EFDA}" type="slidenum">
              <a:rPr lang="en-AU"/>
              <a:pPr>
                <a:defRPr/>
              </a:pPr>
              <a:t>‹#›</a:t>
            </a:fld>
            <a:endParaRPr lang="en-A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95288" y="1663700"/>
            <a:ext cx="41179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65663" y="1663700"/>
            <a:ext cx="411956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7"/>
          <p:cNvSpPr>
            <a:spLocks noGrp="1" noChangeArrowheads="1"/>
          </p:cNvSpPr>
          <p:nvPr>
            <p:ph type="sldNum" sz="quarter" idx="12"/>
          </p:nvPr>
        </p:nvSpPr>
        <p:spPr>
          <a:ln/>
        </p:spPr>
        <p:txBody>
          <a:bodyPr/>
          <a:lstStyle>
            <a:lvl1pPr>
              <a:defRPr/>
            </a:lvl1pPr>
          </a:lstStyle>
          <a:p>
            <a:pPr>
              <a:defRPr/>
            </a:pPr>
            <a:fld id="{7E71CFD2-4B0D-4A8B-98AB-394BB475E4A4}" type="slidenum">
              <a:rPr lang="en-AU"/>
              <a:pPr>
                <a:defRPr/>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8"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7"/>
          <p:cNvSpPr>
            <a:spLocks noGrp="1" noChangeArrowheads="1"/>
          </p:cNvSpPr>
          <p:nvPr>
            <p:ph type="sldNum" sz="quarter" idx="12"/>
          </p:nvPr>
        </p:nvSpPr>
        <p:spPr>
          <a:ln/>
        </p:spPr>
        <p:txBody>
          <a:bodyPr/>
          <a:lstStyle>
            <a:lvl1pPr>
              <a:defRPr/>
            </a:lvl1pPr>
          </a:lstStyle>
          <a:p>
            <a:pPr>
              <a:defRPr/>
            </a:pPr>
            <a:fld id="{5538EA92-3C56-47E2-AB04-BCEB44B6C40A}"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9" name="Rectangle 6"/>
          <p:cNvSpPr>
            <a:spLocks noGrp="1" noChangeArrowheads="1"/>
          </p:cNvSpPr>
          <p:nvPr>
            <p:ph type="sldNum" sz="quarter" idx="12"/>
          </p:nvPr>
        </p:nvSpPr>
        <p:spPr>
          <a:ln/>
        </p:spPr>
        <p:txBody>
          <a:bodyPr/>
          <a:lstStyle>
            <a:lvl1pPr>
              <a:defRPr/>
            </a:lvl1pPr>
          </a:lstStyle>
          <a:p>
            <a:pPr>
              <a:defRPr/>
            </a:pPr>
            <a:fld id="{7BDCC728-BCFA-40CE-B21D-947B87AA3EA0}" type="slidenum">
              <a:rPr lang="en-AU"/>
              <a:pPr>
                <a:defRPr/>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4"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7"/>
          <p:cNvSpPr>
            <a:spLocks noGrp="1" noChangeArrowheads="1"/>
          </p:cNvSpPr>
          <p:nvPr>
            <p:ph type="sldNum" sz="quarter" idx="12"/>
          </p:nvPr>
        </p:nvSpPr>
        <p:spPr>
          <a:ln/>
        </p:spPr>
        <p:txBody>
          <a:bodyPr/>
          <a:lstStyle>
            <a:lvl1pPr>
              <a:defRPr/>
            </a:lvl1pPr>
          </a:lstStyle>
          <a:p>
            <a:pPr>
              <a:defRPr/>
            </a:pPr>
            <a:fld id="{1CCCD731-7DA1-4D04-B892-6A7CDCE43F3D}" type="slidenum">
              <a:rPr lang="en-AU"/>
              <a:pPr>
                <a:defRPr/>
              </a:pPr>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3"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7"/>
          <p:cNvSpPr>
            <a:spLocks noGrp="1" noChangeArrowheads="1"/>
          </p:cNvSpPr>
          <p:nvPr>
            <p:ph type="sldNum" sz="quarter" idx="12"/>
          </p:nvPr>
        </p:nvSpPr>
        <p:spPr>
          <a:ln/>
        </p:spPr>
        <p:txBody>
          <a:bodyPr/>
          <a:lstStyle>
            <a:lvl1pPr>
              <a:defRPr/>
            </a:lvl1pPr>
          </a:lstStyle>
          <a:p>
            <a:pPr>
              <a:defRPr/>
            </a:pPr>
            <a:fld id="{9DD284D7-5DE4-495D-8405-610A02AFBF79}" type="slidenum">
              <a:rPr lang="en-AU"/>
              <a:pPr>
                <a:defRPr/>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7"/>
          <p:cNvSpPr>
            <a:spLocks noGrp="1" noChangeArrowheads="1"/>
          </p:cNvSpPr>
          <p:nvPr>
            <p:ph type="sldNum" sz="quarter" idx="12"/>
          </p:nvPr>
        </p:nvSpPr>
        <p:spPr>
          <a:ln/>
        </p:spPr>
        <p:txBody>
          <a:bodyPr/>
          <a:lstStyle>
            <a:lvl1pPr>
              <a:defRPr/>
            </a:lvl1pPr>
          </a:lstStyle>
          <a:p>
            <a:pPr>
              <a:defRPr/>
            </a:pPr>
            <a:fld id="{35FC6C83-98EC-45CE-8DA0-1AA5C0CE05E9}" type="slidenum">
              <a:rPr lang="en-AU"/>
              <a:pPr>
                <a:defRPr/>
              </a:pPr>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7"/>
          <p:cNvSpPr>
            <a:spLocks noGrp="1" noChangeArrowheads="1"/>
          </p:cNvSpPr>
          <p:nvPr>
            <p:ph type="sldNum" sz="quarter" idx="12"/>
          </p:nvPr>
        </p:nvSpPr>
        <p:spPr>
          <a:ln/>
        </p:spPr>
        <p:txBody>
          <a:bodyPr/>
          <a:lstStyle>
            <a:lvl1pPr>
              <a:defRPr/>
            </a:lvl1pPr>
          </a:lstStyle>
          <a:p>
            <a:pPr>
              <a:defRPr/>
            </a:pPr>
            <a:fld id="{AFF7591D-5457-47AC-9161-CEC498D5BFC6}" type="slidenum">
              <a:rPr lang="en-AU"/>
              <a:pPr>
                <a:defRPr/>
              </a:pPr>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F5BCCD28-9BEC-4ACD-8F5F-CCAF7BEE7497}" type="slidenum">
              <a:rPr lang="en-AU"/>
              <a:pPr>
                <a:defRPr/>
              </a:pPr>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8138" y="944563"/>
            <a:ext cx="2097087" cy="5472112"/>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95288" y="944563"/>
            <a:ext cx="6140450" cy="5472112"/>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r>
              <a:rPr lang="en-US"/>
              <a:t>28th February 2011</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6" name="Rectangle 7"/>
          <p:cNvSpPr>
            <a:spLocks noGrp="1" noChangeArrowheads="1"/>
          </p:cNvSpPr>
          <p:nvPr>
            <p:ph type="sldNum" sz="quarter" idx="12"/>
          </p:nvPr>
        </p:nvSpPr>
        <p:spPr>
          <a:ln/>
        </p:spPr>
        <p:txBody>
          <a:bodyPr/>
          <a:lstStyle>
            <a:lvl1pPr>
              <a:defRPr/>
            </a:lvl1pPr>
          </a:lstStyle>
          <a:p>
            <a:pPr>
              <a:defRPr/>
            </a:pPr>
            <a:fld id="{0AB1F3E0-75AF-43D6-A3AC-5A2EB3849C25}"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5" name="Rectangle 6"/>
          <p:cNvSpPr>
            <a:spLocks noGrp="1" noChangeArrowheads="1"/>
          </p:cNvSpPr>
          <p:nvPr>
            <p:ph type="sldNum" sz="quarter" idx="12"/>
          </p:nvPr>
        </p:nvSpPr>
        <p:spPr>
          <a:ln/>
        </p:spPr>
        <p:txBody>
          <a:bodyPr/>
          <a:lstStyle>
            <a:lvl1pPr>
              <a:defRPr/>
            </a:lvl1pPr>
          </a:lstStyle>
          <a:p>
            <a:pPr>
              <a:defRPr/>
            </a:pPr>
            <a:fld id="{8C577345-5CC8-4211-8BEE-65F3825C250B}"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4" name="Rectangle 6"/>
          <p:cNvSpPr>
            <a:spLocks noGrp="1" noChangeArrowheads="1"/>
          </p:cNvSpPr>
          <p:nvPr>
            <p:ph type="sldNum" sz="quarter" idx="12"/>
          </p:nvPr>
        </p:nvSpPr>
        <p:spPr>
          <a:ln/>
        </p:spPr>
        <p:txBody>
          <a:bodyPr/>
          <a:lstStyle>
            <a:lvl1pPr>
              <a:defRPr/>
            </a:lvl1pPr>
          </a:lstStyle>
          <a:p>
            <a:pPr>
              <a:defRPr/>
            </a:pPr>
            <a:fld id="{75DE7AAA-EFAA-4423-A388-BBB977A5C323}"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E42F6EA9-C90B-4FDC-91D0-BDA7D076CA4A}"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28th February 2011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Presentation title</a:t>
            </a:r>
          </a:p>
        </p:txBody>
      </p:sp>
      <p:sp>
        <p:nvSpPr>
          <p:cNvPr id="7" name="Rectangle 6"/>
          <p:cNvSpPr>
            <a:spLocks noGrp="1" noChangeArrowheads="1"/>
          </p:cNvSpPr>
          <p:nvPr>
            <p:ph type="sldNum" sz="quarter" idx="12"/>
          </p:nvPr>
        </p:nvSpPr>
        <p:spPr>
          <a:ln/>
        </p:spPr>
        <p:txBody>
          <a:bodyPr/>
          <a:lstStyle>
            <a:lvl1pPr>
              <a:defRPr/>
            </a:lvl1pPr>
          </a:lstStyle>
          <a:p>
            <a:pPr>
              <a:defRPr/>
            </a:pPr>
            <a:fld id="{B249AFE0-FC11-4278-8FFD-54F2518949E2}"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944563"/>
            <a:ext cx="8208962" cy="611187"/>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endParaRPr lang="en-AU" smtClean="0"/>
          </a:p>
        </p:txBody>
      </p:sp>
      <p:sp>
        <p:nvSpPr>
          <p:cNvPr id="1027" name="Rectangle 3"/>
          <p:cNvSpPr>
            <a:spLocks noGrp="1" noChangeArrowheads="1"/>
          </p:cNvSpPr>
          <p:nvPr>
            <p:ph type="body" idx="1"/>
          </p:nvPr>
        </p:nvSpPr>
        <p:spPr bwMode="auto">
          <a:xfrm>
            <a:off x="395288" y="1663700"/>
            <a:ext cx="8442325" cy="4610100"/>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1028" name="Rectangle 4"/>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a:latin typeface="Arial" charset="0"/>
                <a:ea typeface="ＭＳ Ｐゴシック" charset="0"/>
              </a:defRPr>
            </a:lvl1pPr>
          </a:lstStyle>
          <a:p>
            <a:pPr>
              <a:defRPr/>
            </a:pPr>
            <a:r>
              <a:rPr lang="en-US"/>
              <a:t>28th February 2011</a:t>
            </a:r>
          </a:p>
        </p:txBody>
      </p:sp>
      <p:sp>
        <p:nvSpPr>
          <p:cNvPr id="1029" name="Rectangle 5"/>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a:latin typeface="Arial" charset="0"/>
                <a:ea typeface="ＭＳ Ｐゴシック" charset="0"/>
              </a:defRPr>
            </a:lvl1pPr>
          </a:lstStyle>
          <a:p>
            <a:pPr>
              <a:defRPr/>
            </a:pPr>
            <a:r>
              <a:rPr lang="en-US"/>
              <a:t>Presentation title</a:t>
            </a:r>
          </a:p>
        </p:txBody>
      </p:sp>
      <p:sp>
        <p:nvSpPr>
          <p:cNvPr id="1030" name="Rectangle 6"/>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a:solidFill>
                  <a:schemeClr val="tx2"/>
                </a:solidFill>
                <a:latin typeface="Arial" pitchFamily="34" charset="0"/>
                <a:ea typeface="ＭＳ Ｐゴシック" charset="-128"/>
              </a:defRPr>
            </a:lvl1pPr>
          </a:lstStyle>
          <a:p>
            <a:pPr>
              <a:defRPr/>
            </a:pPr>
            <a:fld id="{2A3A5441-A562-4F56-92F0-8810C9C13E28}" type="slidenum">
              <a:rPr lang="en-AU"/>
              <a:pPr>
                <a:defRPr/>
              </a:pPr>
              <a:t>‹#›</a:t>
            </a:fld>
            <a:endParaRPr lang="en-AU"/>
          </a:p>
        </p:txBody>
      </p:sp>
      <p:sp>
        <p:nvSpPr>
          <p:cNvPr id="1031" name="Line 18"/>
          <p:cNvSpPr>
            <a:spLocks noChangeShapeType="1"/>
          </p:cNvSpPr>
          <p:nvPr/>
        </p:nvSpPr>
        <p:spPr bwMode="auto">
          <a:xfrm>
            <a:off x="8624888" y="6546850"/>
            <a:ext cx="0" cy="107950"/>
          </a:xfrm>
          <a:prstGeom prst="line">
            <a:avLst/>
          </a:prstGeom>
          <a:noFill/>
          <a:ln w="9525">
            <a:solidFill>
              <a:schemeClr val="tx1"/>
            </a:solidFill>
            <a:round/>
            <a:headEnd/>
            <a:tailEnd/>
          </a:ln>
        </p:spPr>
        <p:txBody>
          <a:bodyPr wrap="none" anchor="ctr"/>
          <a:lstStyle/>
          <a:p>
            <a:pPr algn="ctr">
              <a:defRPr/>
            </a:pPr>
            <a:endParaRPr lang="en-AU">
              <a:latin typeface="Arial" pitchFamily="34" charset="0"/>
              <a:ea typeface="ＭＳ Ｐゴシック" charset="-128"/>
            </a:endParaRPr>
          </a:p>
        </p:txBody>
      </p:sp>
      <p:grpSp>
        <p:nvGrpSpPr>
          <p:cNvPr id="1032" name="Group 29"/>
          <p:cNvGrpSpPr>
            <a:grpSpLocks/>
          </p:cNvGrpSpPr>
          <p:nvPr/>
        </p:nvGrpSpPr>
        <p:grpSpPr bwMode="auto">
          <a:xfrm>
            <a:off x="395288" y="368300"/>
            <a:ext cx="8389937" cy="417513"/>
            <a:chOff x="249" y="232"/>
            <a:chExt cx="5285" cy="263"/>
          </a:xfrm>
        </p:grpSpPr>
        <p:sp>
          <p:nvSpPr>
            <p:cNvPr id="1034" name="Rectangle 16"/>
            <p:cNvSpPr>
              <a:spLocks noChangeArrowheads="1"/>
            </p:cNvSpPr>
            <p:nvPr/>
          </p:nvSpPr>
          <p:spPr bwMode="auto">
            <a:xfrm>
              <a:off x="249" y="232"/>
              <a:ext cx="5285" cy="205"/>
            </a:xfrm>
            <a:prstGeom prst="rect">
              <a:avLst/>
            </a:prstGeom>
            <a:solidFill>
              <a:schemeClr val="accent1"/>
            </a:solidFill>
            <a:ln w="9525">
              <a:noFill/>
              <a:miter lim="800000"/>
              <a:headEnd/>
              <a:tailEnd/>
            </a:ln>
          </p:spPr>
          <p:txBody>
            <a:bodyPr wrap="none" anchor="ctr"/>
            <a:lstStyle/>
            <a:p>
              <a:pPr algn="ctr">
                <a:defRPr/>
              </a:pPr>
              <a:endParaRPr lang="en-US">
                <a:latin typeface="Arial" pitchFamily="34" charset="0"/>
                <a:ea typeface="ＭＳ Ｐゴシック" charset="-128"/>
              </a:endParaRPr>
            </a:p>
          </p:txBody>
        </p:sp>
        <p:sp>
          <p:nvSpPr>
            <p:cNvPr id="1035" name="Rectangle 28"/>
            <p:cNvSpPr>
              <a:spLocks noChangeArrowheads="1"/>
            </p:cNvSpPr>
            <p:nvPr/>
          </p:nvSpPr>
          <p:spPr bwMode="auto">
            <a:xfrm rot="2700000">
              <a:off x="401" y="314"/>
              <a:ext cx="182" cy="181"/>
            </a:xfrm>
            <a:prstGeom prst="rect">
              <a:avLst/>
            </a:prstGeom>
            <a:solidFill>
              <a:schemeClr val="accent1"/>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grpSp>
      <p:pic>
        <p:nvPicPr>
          <p:cNvPr id="1033" name="Picture 1" descr="Mon-CastanCentre_CMYK.jpg"/>
          <p:cNvPicPr>
            <a:picLocks noChangeAspect="1"/>
          </p:cNvPicPr>
          <p:nvPr/>
        </p:nvPicPr>
        <p:blipFill>
          <a:blip r:embed="rId13"/>
          <a:srcRect/>
          <a:stretch>
            <a:fillRect/>
          </a:stretch>
        </p:blipFill>
        <p:spPr bwMode="auto">
          <a:xfrm>
            <a:off x="250825" y="6326188"/>
            <a:ext cx="2233613" cy="538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78"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hf hdr="0"/>
  <p:txStyles>
    <p:titleStyle>
      <a:lvl1pPr algn="l" rtl="0" eaLnBrk="0" fontAlgn="base" hangingPunct="0">
        <a:spcBef>
          <a:spcPct val="0"/>
        </a:spcBef>
        <a:spcAft>
          <a:spcPct val="0"/>
        </a:spcAft>
        <a:defRPr sz="3200" b="1">
          <a:solidFill>
            <a:schemeClr val="tx2"/>
          </a:solidFill>
          <a:latin typeface="+mj-lt"/>
          <a:ea typeface="ＭＳ Ｐゴシック" charset="0"/>
          <a:cs typeface="+mj-cs"/>
        </a:defRPr>
      </a:lvl1pPr>
      <a:lvl2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tx2"/>
          </a:solidFill>
          <a:latin typeface="Arial" charset="0"/>
          <a:ea typeface="ＭＳ Ｐゴシック" charset="0"/>
          <a:cs typeface="Arial" charset="0"/>
        </a:defRPr>
      </a:lvl5pPr>
      <a:lvl6pPr marL="457200" algn="l" rtl="0" eaLnBrk="1" fontAlgn="base" hangingPunct="1">
        <a:spcBef>
          <a:spcPct val="0"/>
        </a:spcBef>
        <a:spcAft>
          <a:spcPct val="0"/>
        </a:spcAft>
        <a:defRPr sz="3200" b="1">
          <a:solidFill>
            <a:schemeClr val="tx2"/>
          </a:solidFill>
          <a:latin typeface="Arial" charset="0"/>
          <a:ea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ea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ea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ea typeface="Arial" charset="0"/>
          <a:cs typeface="Arial" charset="0"/>
        </a:defRPr>
      </a:lvl9pPr>
    </p:titleStyle>
    <p:bodyStyle>
      <a:lvl1pPr marL="265113" indent="-265113" algn="l" rtl="0" eaLnBrk="0" fontAlgn="base" hangingPunct="0">
        <a:spcBef>
          <a:spcPct val="0"/>
        </a:spcBef>
        <a:spcAft>
          <a:spcPts val="1200"/>
        </a:spcAft>
        <a:buFont typeface="Wingdings" pitchFamily="2" charset="2"/>
        <a:buChar char="§"/>
        <a:defRPr sz="2000">
          <a:solidFill>
            <a:schemeClr val="tx1"/>
          </a:solidFill>
          <a:latin typeface="+mn-lt"/>
          <a:ea typeface="ＭＳ Ｐゴシック" charset="0"/>
          <a:cs typeface="+mn-cs"/>
        </a:defRPr>
      </a:lvl1pPr>
      <a:lvl2pPr marL="901700" indent="-309563" algn="l" rtl="0" eaLnBrk="0" fontAlgn="base" hangingPunct="0">
        <a:spcBef>
          <a:spcPct val="0"/>
        </a:spcBef>
        <a:spcAft>
          <a:spcPct val="0"/>
        </a:spcAft>
        <a:buChar char="–"/>
        <a:defRPr sz="2000">
          <a:solidFill>
            <a:schemeClr val="tx1"/>
          </a:solidFill>
          <a:latin typeface="+mn-lt"/>
          <a:ea typeface="+mn-ea"/>
          <a:cs typeface="+mn-cs"/>
        </a:defRPr>
      </a:lvl2pPr>
      <a:lvl3pPr marL="1436688" indent="-331788" algn="l" rtl="0" eaLnBrk="0" fontAlgn="base" hangingPunct="0">
        <a:spcBef>
          <a:spcPct val="20000"/>
        </a:spcBef>
        <a:spcAft>
          <a:spcPct val="0"/>
        </a:spcAft>
        <a:buChar char="•"/>
        <a:defRPr sz="2000">
          <a:solidFill>
            <a:schemeClr val="tx1"/>
          </a:solidFill>
          <a:latin typeface="+mn-lt"/>
          <a:ea typeface="+mn-ea"/>
          <a:cs typeface="+mn-cs"/>
        </a:defRPr>
      </a:lvl3pPr>
      <a:lvl4pPr marL="1933575" indent="-228600" algn="l" rtl="0" eaLnBrk="0" fontAlgn="base" hangingPunct="0">
        <a:spcBef>
          <a:spcPct val="20000"/>
        </a:spcBef>
        <a:spcAft>
          <a:spcPct val="0"/>
        </a:spcAft>
        <a:buChar char="–"/>
        <a:defRPr sz="2000">
          <a:solidFill>
            <a:schemeClr val="tx1"/>
          </a:solidFill>
          <a:latin typeface="+mn-lt"/>
          <a:ea typeface="+mn-ea"/>
          <a:cs typeface="+mn-cs"/>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eaLnBrk="1" fontAlgn="base" hangingPunct="1">
        <a:spcBef>
          <a:spcPct val="20000"/>
        </a:spcBef>
        <a:spcAft>
          <a:spcPct val="0"/>
        </a:spcAft>
        <a:buChar char="»"/>
        <a:defRPr sz="2000">
          <a:solidFill>
            <a:schemeClr val="tx1"/>
          </a:solidFill>
          <a:latin typeface="Helvetica" charset="0"/>
          <a:ea typeface="+mn-ea"/>
          <a:cs typeface="+mn-cs"/>
        </a:defRPr>
      </a:lvl6pPr>
      <a:lvl7pPr marL="3255963" indent="-228600" algn="l" rtl="0" eaLnBrk="1" fontAlgn="base" hangingPunct="1">
        <a:spcBef>
          <a:spcPct val="20000"/>
        </a:spcBef>
        <a:spcAft>
          <a:spcPct val="0"/>
        </a:spcAft>
        <a:buChar char="»"/>
        <a:defRPr sz="2000">
          <a:solidFill>
            <a:schemeClr val="tx1"/>
          </a:solidFill>
          <a:latin typeface="Helvetica" charset="0"/>
          <a:ea typeface="+mn-ea"/>
          <a:cs typeface="+mn-cs"/>
        </a:defRPr>
      </a:lvl7pPr>
      <a:lvl8pPr marL="3713163" indent="-228600" algn="l" rtl="0" eaLnBrk="1" fontAlgn="base" hangingPunct="1">
        <a:spcBef>
          <a:spcPct val="20000"/>
        </a:spcBef>
        <a:spcAft>
          <a:spcPct val="0"/>
        </a:spcAft>
        <a:buChar char="»"/>
        <a:defRPr sz="2000">
          <a:solidFill>
            <a:schemeClr val="tx1"/>
          </a:solidFill>
          <a:latin typeface="Helvetica" charset="0"/>
          <a:ea typeface="+mn-ea"/>
          <a:cs typeface="+mn-cs"/>
        </a:defRPr>
      </a:lvl8pPr>
      <a:lvl9pPr marL="4170363" indent="-228600" algn="l" rtl="0" eaLnBrk="1" fontAlgn="base" hangingPunct="1">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3333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a:latin typeface="Arial" charset="0"/>
                <a:ea typeface="ＭＳ Ｐゴシック" charset="0"/>
              </a:defRPr>
            </a:lvl1pPr>
          </a:lstStyle>
          <a:p>
            <a:pPr>
              <a:defRPr/>
            </a:pPr>
            <a:r>
              <a:rPr lang="en-US"/>
              <a:t>28th February 2011</a:t>
            </a:r>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a:latin typeface="Arial" charset="0"/>
                <a:ea typeface="ＭＳ Ｐゴシック" charset="0"/>
              </a:defRPr>
            </a:lvl1pPr>
          </a:lstStyle>
          <a:p>
            <a:pPr>
              <a:defRPr/>
            </a:pPr>
            <a:r>
              <a:rPr lang="en-US"/>
              <a:t>Presentation title</a:t>
            </a:r>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atin typeface="Arial" pitchFamily="34" charset="0"/>
                <a:ea typeface="ＭＳ Ｐゴシック" charset="-128"/>
              </a:defRPr>
            </a:lvl1pPr>
          </a:lstStyle>
          <a:p>
            <a:pPr>
              <a:defRPr/>
            </a:pPr>
            <a:fld id="{EA6E1EAE-EFB8-4F6E-8AE3-661770ADCBAD}"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4279"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Lst>
  <p:hf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3"/>
          <p:cNvSpPr>
            <a:spLocks noChangeArrowheads="1"/>
          </p:cNvSpPr>
          <p:nvPr/>
        </p:nvSpPr>
        <p:spPr bwMode="auto">
          <a:xfrm>
            <a:off x="395288" y="692150"/>
            <a:ext cx="8389937" cy="5581650"/>
          </a:xfrm>
          <a:prstGeom prst="rect">
            <a:avLst/>
          </a:prstGeom>
          <a:solidFill>
            <a:schemeClr val="accent2"/>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sp>
        <p:nvSpPr>
          <p:cNvPr id="3075" name="Rectangle 2"/>
          <p:cNvSpPr>
            <a:spLocks noGrp="1" noChangeArrowheads="1"/>
          </p:cNvSpPr>
          <p:nvPr>
            <p:ph type="title"/>
          </p:nvPr>
        </p:nvSpPr>
        <p:spPr bwMode="auto">
          <a:xfrm>
            <a:off x="684213" y="1592263"/>
            <a:ext cx="79565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title style</a:t>
            </a:r>
          </a:p>
        </p:txBody>
      </p:sp>
      <p:grpSp>
        <p:nvGrpSpPr>
          <p:cNvPr id="3076" name="Group 7"/>
          <p:cNvGrpSpPr>
            <a:grpSpLocks/>
          </p:cNvGrpSpPr>
          <p:nvPr/>
        </p:nvGrpSpPr>
        <p:grpSpPr bwMode="auto">
          <a:xfrm>
            <a:off x="395288" y="368300"/>
            <a:ext cx="8389937" cy="417513"/>
            <a:chOff x="249" y="232"/>
            <a:chExt cx="5285" cy="263"/>
          </a:xfrm>
        </p:grpSpPr>
        <p:sp>
          <p:nvSpPr>
            <p:cNvPr id="25610" name="Rectangle 8"/>
            <p:cNvSpPr>
              <a:spLocks noChangeArrowheads="1"/>
            </p:cNvSpPr>
            <p:nvPr/>
          </p:nvSpPr>
          <p:spPr bwMode="auto">
            <a:xfrm>
              <a:off x="249" y="232"/>
              <a:ext cx="5285" cy="205"/>
            </a:xfrm>
            <a:prstGeom prst="rect">
              <a:avLst/>
            </a:prstGeom>
            <a:solidFill>
              <a:schemeClr val="accent1"/>
            </a:solidFill>
            <a:ln w="9525">
              <a:noFill/>
              <a:miter lim="800000"/>
              <a:headEnd/>
              <a:tailEnd/>
            </a:ln>
          </p:spPr>
          <p:txBody>
            <a:bodyPr wrap="none" anchor="ctr"/>
            <a:lstStyle/>
            <a:p>
              <a:pPr algn="ctr">
                <a:defRPr/>
              </a:pPr>
              <a:endParaRPr lang="en-US">
                <a:latin typeface="Arial" pitchFamily="34" charset="0"/>
                <a:ea typeface="ＭＳ Ｐゴシック" charset="-128"/>
              </a:endParaRPr>
            </a:p>
          </p:txBody>
        </p:sp>
        <p:sp>
          <p:nvSpPr>
            <p:cNvPr id="25611" name="Rectangle 9"/>
            <p:cNvSpPr>
              <a:spLocks noChangeArrowheads="1"/>
            </p:cNvSpPr>
            <p:nvPr/>
          </p:nvSpPr>
          <p:spPr bwMode="auto">
            <a:xfrm rot="2700000">
              <a:off x="401" y="314"/>
              <a:ext cx="182" cy="181"/>
            </a:xfrm>
            <a:prstGeom prst="rect">
              <a:avLst/>
            </a:prstGeom>
            <a:solidFill>
              <a:schemeClr val="accent1"/>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grpSp>
      <p:sp>
        <p:nvSpPr>
          <p:cNvPr id="93201" name="Rectangle 17"/>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a:latin typeface="Arial" charset="0"/>
                <a:ea typeface="ＭＳ Ｐゴシック" charset="0"/>
              </a:defRPr>
            </a:lvl1pPr>
          </a:lstStyle>
          <a:p>
            <a:pPr>
              <a:defRPr/>
            </a:pPr>
            <a:r>
              <a:rPr lang="en-US"/>
              <a:t>28th February 2011</a:t>
            </a:r>
          </a:p>
        </p:txBody>
      </p:sp>
      <p:sp>
        <p:nvSpPr>
          <p:cNvPr id="93202" name="Rectangle 18"/>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a:latin typeface="Arial" charset="0"/>
                <a:ea typeface="ＭＳ Ｐゴシック" charset="0"/>
              </a:defRPr>
            </a:lvl1pPr>
          </a:lstStyle>
          <a:p>
            <a:pPr>
              <a:defRPr/>
            </a:pPr>
            <a:r>
              <a:rPr lang="en-US"/>
              <a:t>Presentation title</a:t>
            </a:r>
          </a:p>
        </p:txBody>
      </p:sp>
      <p:sp>
        <p:nvSpPr>
          <p:cNvPr id="93203" name="Rectangle 19"/>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a:solidFill>
                  <a:schemeClr val="tx2"/>
                </a:solidFill>
                <a:latin typeface="Arial" pitchFamily="34" charset="0"/>
                <a:ea typeface="ＭＳ Ｐゴシック" charset="-128"/>
              </a:defRPr>
            </a:lvl1pPr>
          </a:lstStyle>
          <a:p>
            <a:pPr>
              <a:defRPr/>
            </a:pPr>
            <a:fld id="{6225B753-7F4C-4446-8AD0-0E40F2683D6E}" type="slidenum">
              <a:rPr lang="en-AU"/>
              <a:pPr>
                <a:defRPr/>
              </a:pPr>
              <a:t>‹#›</a:t>
            </a:fld>
            <a:endParaRPr lang="en-AU"/>
          </a:p>
        </p:txBody>
      </p:sp>
      <p:sp>
        <p:nvSpPr>
          <p:cNvPr id="25608" name="Line 21"/>
          <p:cNvSpPr>
            <a:spLocks noChangeShapeType="1"/>
          </p:cNvSpPr>
          <p:nvPr/>
        </p:nvSpPr>
        <p:spPr bwMode="auto">
          <a:xfrm>
            <a:off x="8624888" y="6546850"/>
            <a:ext cx="0" cy="107950"/>
          </a:xfrm>
          <a:prstGeom prst="line">
            <a:avLst/>
          </a:prstGeom>
          <a:noFill/>
          <a:ln w="9525">
            <a:solidFill>
              <a:schemeClr val="tx1"/>
            </a:solidFill>
            <a:round/>
            <a:headEnd/>
            <a:tailEnd/>
          </a:ln>
        </p:spPr>
        <p:txBody>
          <a:bodyPr wrap="none" anchor="ctr"/>
          <a:lstStyle/>
          <a:p>
            <a:pPr algn="ctr">
              <a:defRPr/>
            </a:pPr>
            <a:endParaRPr lang="en-AU">
              <a:latin typeface="Arial" pitchFamily="34" charset="0"/>
              <a:ea typeface="ＭＳ Ｐゴシック" charset="-128"/>
            </a:endParaRPr>
          </a:p>
        </p:txBody>
      </p:sp>
      <p:pic>
        <p:nvPicPr>
          <p:cNvPr id="3081" name="Picture 11" descr="Mon-CastanCentre_CMYK.jpg"/>
          <p:cNvPicPr>
            <a:picLocks noChangeAspect="1"/>
          </p:cNvPicPr>
          <p:nvPr/>
        </p:nvPicPr>
        <p:blipFill>
          <a:blip r:embed="rId13"/>
          <a:srcRect/>
          <a:stretch>
            <a:fillRect/>
          </a:stretch>
        </p:blipFill>
        <p:spPr bwMode="auto">
          <a:xfrm>
            <a:off x="250825" y="6326188"/>
            <a:ext cx="2233613" cy="538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hf hdr="0"/>
  <p:txStyles>
    <p:titleStyle>
      <a:lvl1pPr algn="l" rtl="0" eaLnBrk="0" fontAlgn="base" hangingPunct="0">
        <a:spcBef>
          <a:spcPct val="0"/>
        </a:spcBef>
        <a:spcAft>
          <a:spcPct val="0"/>
        </a:spcAft>
        <a:defRPr sz="4800">
          <a:solidFill>
            <a:schemeClr val="bg1"/>
          </a:solidFill>
          <a:latin typeface="+mj-lt"/>
          <a:ea typeface="ＭＳ Ｐゴシック" charset="0"/>
          <a:cs typeface="+mj-cs"/>
        </a:defRPr>
      </a:lvl1pPr>
      <a:lvl2pPr algn="l" rtl="0" eaLnBrk="0" fontAlgn="base" hangingPunct="0">
        <a:spcBef>
          <a:spcPct val="0"/>
        </a:spcBef>
        <a:spcAft>
          <a:spcPct val="0"/>
        </a:spcAft>
        <a:defRPr sz="4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4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4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4800">
          <a:solidFill>
            <a:schemeClr val="bg1"/>
          </a:solidFill>
          <a:latin typeface="Arial" charset="0"/>
          <a:ea typeface="ＭＳ Ｐゴシック" charset="0"/>
          <a:cs typeface="Arial" charset="0"/>
        </a:defRPr>
      </a:lvl5pPr>
      <a:lvl6pPr marL="457200" algn="l" rtl="0" fontAlgn="base">
        <a:spcBef>
          <a:spcPct val="0"/>
        </a:spcBef>
        <a:spcAft>
          <a:spcPct val="0"/>
        </a:spcAft>
        <a:defRPr sz="4800">
          <a:solidFill>
            <a:schemeClr val="bg1"/>
          </a:solidFill>
          <a:latin typeface="Arial" charset="0"/>
          <a:ea typeface="Arial" charset="0"/>
          <a:cs typeface="Arial" charset="0"/>
        </a:defRPr>
      </a:lvl6pPr>
      <a:lvl7pPr marL="914400" algn="l" rtl="0" fontAlgn="base">
        <a:spcBef>
          <a:spcPct val="0"/>
        </a:spcBef>
        <a:spcAft>
          <a:spcPct val="0"/>
        </a:spcAft>
        <a:defRPr sz="4800">
          <a:solidFill>
            <a:schemeClr val="bg1"/>
          </a:solidFill>
          <a:latin typeface="Arial" charset="0"/>
          <a:ea typeface="Arial" charset="0"/>
          <a:cs typeface="Arial" charset="0"/>
        </a:defRPr>
      </a:lvl7pPr>
      <a:lvl8pPr marL="1371600" algn="l" rtl="0" fontAlgn="base">
        <a:spcBef>
          <a:spcPct val="0"/>
        </a:spcBef>
        <a:spcAft>
          <a:spcPct val="0"/>
        </a:spcAft>
        <a:defRPr sz="4800">
          <a:solidFill>
            <a:schemeClr val="bg1"/>
          </a:solidFill>
          <a:latin typeface="Arial" charset="0"/>
          <a:ea typeface="Arial" charset="0"/>
          <a:cs typeface="Arial" charset="0"/>
        </a:defRPr>
      </a:lvl8pPr>
      <a:lvl9pPr marL="1828800" algn="l" rtl="0" fontAlgn="base">
        <a:spcBef>
          <a:spcPct val="0"/>
        </a:spcBef>
        <a:spcAft>
          <a:spcPct val="0"/>
        </a:spcAft>
        <a:defRPr sz="4800">
          <a:solidFill>
            <a:schemeClr val="bg1"/>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12"/>
          <p:cNvSpPr>
            <a:spLocks noChangeArrowheads="1"/>
          </p:cNvSpPr>
          <p:nvPr/>
        </p:nvSpPr>
        <p:spPr bwMode="auto">
          <a:xfrm>
            <a:off x="0" y="0"/>
            <a:ext cx="9144000" cy="6310313"/>
          </a:xfrm>
          <a:prstGeom prst="rect">
            <a:avLst/>
          </a:prstGeom>
          <a:solidFill>
            <a:schemeClr val="accent1"/>
          </a:solidFill>
          <a:ln w="9525">
            <a:noFill/>
            <a:miter lim="800000"/>
            <a:headEnd/>
            <a:tailEnd/>
          </a:ln>
        </p:spPr>
        <p:txBody>
          <a:bodyPr wrap="none" anchor="ctr">
            <a:spAutoFit/>
          </a:bodyPr>
          <a:lstStyle/>
          <a:p>
            <a:pPr algn="ctr">
              <a:defRPr/>
            </a:pPr>
            <a:endParaRPr lang="en-US">
              <a:latin typeface="Arial" pitchFamily="34" charset="0"/>
              <a:ea typeface="ＭＳ Ｐゴシック" charset="-128"/>
            </a:endParaRPr>
          </a:p>
        </p:txBody>
      </p:sp>
      <p:sp>
        <p:nvSpPr>
          <p:cNvPr id="4099" name="Rectangle 2"/>
          <p:cNvSpPr>
            <a:spLocks noGrp="1" noChangeArrowheads="1"/>
          </p:cNvSpPr>
          <p:nvPr>
            <p:ph type="title"/>
          </p:nvPr>
        </p:nvSpPr>
        <p:spPr bwMode="auto">
          <a:xfrm>
            <a:off x="684213" y="944563"/>
            <a:ext cx="8101012" cy="611187"/>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AU" smtClean="0"/>
              <a:t>Click to edit Master title style</a:t>
            </a:r>
          </a:p>
        </p:txBody>
      </p:sp>
      <p:sp>
        <p:nvSpPr>
          <p:cNvPr id="4100" name="Rectangle 3"/>
          <p:cNvSpPr>
            <a:spLocks noGrp="1" noChangeArrowheads="1"/>
          </p:cNvSpPr>
          <p:nvPr>
            <p:ph type="body" idx="1"/>
          </p:nvPr>
        </p:nvSpPr>
        <p:spPr bwMode="auto">
          <a:xfrm>
            <a:off x="395288" y="1663700"/>
            <a:ext cx="8389937" cy="4681538"/>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2"/>
            <a:r>
              <a:rPr lang="en-AU" smtClean="0"/>
              <a:t>Fourth level</a:t>
            </a:r>
          </a:p>
          <a:p>
            <a:pPr lvl="3"/>
            <a:r>
              <a:rPr lang="en-AU" smtClean="0"/>
              <a:t>Fifth level</a:t>
            </a:r>
          </a:p>
        </p:txBody>
      </p:sp>
      <p:sp>
        <p:nvSpPr>
          <p:cNvPr id="105476" name="Rectangle 4"/>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a:latin typeface="Arial" charset="0"/>
                <a:ea typeface="ＭＳ Ｐゴシック" charset="0"/>
              </a:defRPr>
            </a:lvl1pPr>
          </a:lstStyle>
          <a:p>
            <a:pPr>
              <a:defRPr/>
            </a:pPr>
            <a:r>
              <a:rPr lang="en-US"/>
              <a:t>28th February 2011</a:t>
            </a:r>
          </a:p>
        </p:txBody>
      </p:sp>
      <p:sp>
        <p:nvSpPr>
          <p:cNvPr id="105477" name="Rectangle 5"/>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a:latin typeface="Arial" charset="0"/>
                <a:ea typeface="ＭＳ Ｐゴシック" charset="0"/>
              </a:defRPr>
            </a:lvl1pPr>
          </a:lstStyle>
          <a:p>
            <a:pPr>
              <a:defRPr/>
            </a:pPr>
            <a:r>
              <a:rPr lang="en-US"/>
              <a:t>Presentation title</a:t>
            </a:r>
          </a:p>
        </p:txBody>
      </p:sp>
      <p:sp>
        <p:nvSpPr>
          <p:cNvPr id="105478" name="Rectangle 6"/>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a:solidFill>
                  <a:schemeClr val="tx2"/>
                </a:solidFill>
                <a:latin typeface="Arial" pitchFamily="34" charset="0"/>
                <a:ea typeface="ＭＳ Ｐゴシック" charset="-128"/>
              </a:defRPr>
            </a:lvl1pPr>
          </a:lstStyle>
          <a:p>
            <a:pPr>
              <a:defRPr/>
            </a:pPr>
            <a:fld id="{9772F590-627E-43A7-908F-4FC4AB0380B5}" type="slidenum">
              <a:rPr lang="en-AU"/>
              <a:pPr>
                <a:defRPr/>
              </a:pPr>
              <a:t>‹#›</a:t>
            </a:fld>
            <a:endParaRPr lang="en-AU"/>
          </a:p>
        </p:txBody>
      </p:sp>
      <p:sp>
        <p:nvSpPr>
          <p:cNvPr id="37896" name="Line 8"/>
          <p:cNvSpPr>
            <a:spLocks noChangeShapeType="1"/>
          </p:cNvSpPr>
          <p:nvPr/>
        </p:nvSpPr>
        <p:spPr bwMode="auto">
          <a:xfrm>
            <a:off x="8624888" y="6546850"/>
            <a:ext cx="0" cy="107950"/>
          </a:xfrm>
          <a:prstGeom prst="line">
            <a:avLst/>
          </a:prstGeom>
          <a:noFill/>
          <a:ln w="9525">
            <a:solidFill>
              <a:schemeClr val="tx1"/>
            </a:solidFill>
            <a:round/>
            <a:headEnd/>
            <a:tailEnd/>
          </a:ln>
        </p:spPr>
        <p:txBody>
          <a:bodyPr wrap="none" anchor="ctr"/>
          <a:lstStyle/>
          <a:p>
            <a:pPr algn="ctr">
              <a:defRPr/>
            </a:pPr>
            <a:endParaRPr lang="en-AU">
              <a:latin typeface="Arial" pitchFamily="34" charset="0"/>
              <a:ea typeface="ＭＳ Ｐゴシック" charset="-128"/>
            </a:endParaRPr>
          </a:p>
        </p:txBody>
      </p:sp>
      <p:grpSp>
        <p:nvGrpSpPr>
          <p:cNvPr id="4105" name="Group 9"/>
          <p:cNvGrpSpPr>
            <a:grpSpLocks/>
          </p:cNvGrpSpPr>
          <p:nvPr/>
        </p:nvGrpSpPr>
        <p:grpSpPr bwMode="auto">
          <a:xfrm>
            <a:off x="395288" y="368300"/>
            <a:ext cx="8389937" cy="417513"/>
            <a:chOff x="249" y="232"/>
            <a:chExt cx="5285" cy="263"/>
          </a:xfrm>
        </p:grpSpPr>
        <p:sp>
          <p:nvSpPr>
            <p:cNvPr id="37899" name="Rectangle 10"/>
            <p:cNvSpPr>
              <a:spLocks noChangeArrowheads="1"/>
            </p:cNvSpPr>
            <p:nvPr/>
          </p:nvSpPr>
          <p:spPr bwMode="auto">
            <a:xfrm>
              <a:off x="249" y="232"/>
              <a:ext cx="5285" cy="205"/>
            </a:xfrm>
            <a:prstGeom prst="rect">
              <a:avLst/>
            </a:prstGeom>
            <a:solidFill>
              <a:schemeClr val="bg1"/>
            </a:solidFill>
            <a:ln w="9525">
              <a:noFill/>
              <a:miter lim="800000"/>
              <a:headEnd/>
              <a:tailEnd/>
            </a:ln>
          </p:spPr>
          <p:txBody>
            <a:bodyPr wrap="none" anchor="ctr"/>
            <a:lstStyle/>
            <a:p>
              <a:pPr algn="ctr">
                <a:defRPr/>
              </a:pPr>
              <a:endParaRPr lang="en-US">
                <a:latin typeface="Arial" pitchFamily="34" charset="0"/>
                <a:ea typeface="ＭＳ Ｐゴシック" charset="-128"/>
              </a:endParaRPr>
            </a:p>
          </p:txBody>
        </p:sp>
        <p:sp>
          <p:nvSpPr>
            <p:cNvPr id="37900" name="Rectangle 11"/>
            <p:cNvSpPr>
              <a:spLocks noChangeArrowheads="1"/>
            </p:cNvSpPr>
            <p:nvPr/>
          </p:nvSpPr>
          <p:spPr bwMode="auto">
            <a:xfrm rot="2700000">
              <a:off x="401" y="314"/>
              <a:ext cx="182" cy="181"/>
            </a:xfrm>
            <a:prstGeom prst="rect">
              <a:avLst/>
            </a:prstGeom>
            <a:solidFill>
              <a:schemeClr val="bg1"/>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grpSp>
      <p:pic>
        <p:nvPicPr>
          <p:cNvPr id="4106" name="Picture 12" descr="Mon-CastanCentre_CMYK.jpg"/>
          <p:cNvPicPr>
            <a:picLocks noChangeAspect="1"/>
          </p:cNvPicPr>
          <p:nvPr/>
        </p:nvPicPr>
        <p:blipFill>
          <a:blip r:embed="rId13"/>
          <a:srcRect/>
          <a:stretch>
            <a:fillRect/>
          </a:stretch>
        </p:blipFill>
        <p:spPr bwMode="auto">
          <a:xfrm>
            <a:off x="250825" y="6326188"/>
            <a:ext cx="2233613" cy="538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56" r:id="rId1"/>
    <p:sldLayoutId id="2147484257" r:id="rId2"/>
    <p:sldLayoutId id="2147484258" r:id="rId3"/>
    <p:sldLayoutId id="2147484259" r:id="rId4"/>
    <p:sldLayoutId id="2147484260" r:id="rId5"/>
    <p:sldLayoutId id="2147484261" r:id="rId6"/>
    <p:sldLayoutId id="2147484262" r:id="rId7"/>
    <p:sldLayoutId id="2147484263" r:id="rId8"/>
    <p:sldLayoutId id="2147484264" r:id="rId9"/>
    <p:sldLayoutId id="2147484265" r:id="rId10"/>
    <p:sldLayoutId id="2147484266" r:id="rId11"/>
  </p:sldLayoutIdLst>
  <p:hf hdr="0"/>
  <p:txStyles>
    <p:titleStyle>
      <a:lvl1pPr algn="l" rtl="0" eaLnBrk="0" fontAlgn="base" hangingPunct="0">
        <a:spcBef>
          <a:spcPct val="0"/>
        </a:spcBef>
        <a:spcAft>
          <a:spcPct val="0"/>
        </a:spcAft>
        <a:defRPr sz="3200" b="1">
          <a:solidFill>
            <a:schemeClr val="bg1"/>
          </a:solidFill>
          <a:latin typeface="+mj-lt"/>
          <a:ea typeface="ＭＳ Ｐゴシック" charset="0"/>
          <a:cs typeface="+mj-cs"/>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5pPr>
      <a:lvl6pPr marL="457200" algn="l" rtl="0" fontAlgn="base">
        <a:spcBef>
          <a:spcPct val="0"/>
        </a:spcBef>
        <a:spcAft>
          <a:spcPct val="0"/>
        </a:spcAft>
        <a:defRPr sz="3200" b="1">
          <a:solidFill>
            <a:schemeClr val="bg1"/>
          </a:solidFill>
          <a:latin typeface="Arial" charset="0"/>
          <a:ea typeface="Arial" charset="0"/>
          <a:cs typeface="Arial" charset="0"/>
        </a:defRPr>
      </a:lvl6pPr>
      <a:lvl7pPr marL="914400" algn="l" rtl="0" fontAlgn="base">
        <a:spcBef>
          <a:spcPct val="0"/>
        </a:spcBef>
        <a:spcAft>
          <a:spcPct val="0"/>
        </a:spcAft>
        <a:defRPr sz="3200" b="1">
          <a:solidFill>
            <a:schemeClr val="bg1"/>
          </a:solidFill>
          <a:latin typeface="Arial" charset="0"/>
          <a:ea typeface="Arial" charset="0"/>
          <a:cs typeface="Arial" charset="0"/>
        </a:defRPr>
      </a:lvl7pPr>
      <a:lvl8pPr marL="1371600" algn="l" rtl="0" fontAlgn="base">
        <a:spcBef>
          <a:spcPct val="0"/>
        </a:spcBef>
        <a:spcAft>
          <a:spcPct val="0"/>
        </a:spcAft>
        <a:defRPr sz="3200" b="1">
          <a:solidFill>
            <a:schemeClr val="bg1"/>
          </a:solidFill>
          <a:latin typeface="Arial" charset="0"/>
          <a:ea typeface="Arial" charset="0"/>
          <a:cs typeface="Arial" charset="0"/>
        </a:defRPr>
      </a:lvl8pPr>
      <a:lvl9pPr marL="1828800" algn="l" rtl="0" fontAlgn="base">
        <a:spcBef>
          <a:spcPct val="0"/>
        </a:spcBef>
        <a:spcAft>
          <a:spcPct val="0"/>
        </a:spcAft>
        <a:defRPr sz="3200" b="1">
          <a:solidFill>
            <a:schemeClr val="bg1"/>
          </a:solidFill>
          <a:latin typeface="Arial" charset="0"/>
          <a:ea typeface="Arial" charset="0"/>
          <a:cs typeface="Arial" charset="0"/>
        </a:defRPr>
      </a:lvl9pPr>
    </p:titleStyle>
    <p:bodyStyle>
      <a:lvl1pPr marL="265113" indent="-265113" algn="l" rtl="0" eaLnBrk="0" fontAlgn="base" hangingPunct="0">
        <a:spcBef>
          <a:spcPct val="0"/>
        </a:spcBef>
        <a:spcAft>
          <a:spcPts val="1200"/>
        </a:spcAft>
        <a:buFont typeface="Wingdings" pitchFamily="2" charset="2"/>
        <a:buChar char="§"/>
        <a:defRPr sz="2000">
          <a:solidFill>
            <a:schemeClr val="bg1"/>
          </a:solidFill>
          <a:latin typeface="+mn-lt"/>
          <a:ea typeface="ＭＳ Ｐゴシック" charset="0"/>
          <a:cs typeface="+mn-cs"/>
        </a:defRPr>
      </a:lvl1pPr>
      <a:lvl2pPr marL="901700" indent="-309563" algn="l" rtl="0" eaLnBrk="0" fontAlgn="base" hangingPunct="0">
        <a:lnSpc>
          <a:spcPts val="2400"/>
        </a:lnSpc>
        <a:spcBef>
          <a:spcPct val="0"/>
        </a:spcBef>
        <a:spcAft>
          <a:spcPts val="1200"/>
        </a:spcAft>
        <a:buChar char="–"/>
        <a:defRPr sz="2000">
          <a:solidFill>
            <a:schemeClr val="bg1"/>
          </a:solidFill>
          <a:latin typeface="+mn-lt"/>
          <a:ea typeface="+mn-ea"/>
          <a:cs typeface="+mn-cs"/>
        </a:defRPr>
      </a:lvl2pPr>
      <a:lvl3pPr marL="1436688" indent="-331788" algn="l" rtl="0" eaLnBrk="0" fontAlgn="base" hangingPunct="0">
        <a:spcBef>
          <a:spcPct val="20000"/>
        </a:spcBef>
        <a:spcAft>
          <a:spcPct val="0"/>
        </a:spcAft>
        <a:buChar char="•"/>
        <a:defRPr sz="2000">
          <a:solidFill>
            <a:schemeClr val="bg1"/>
          </a:solidFill>
          <a:latin typeface="+mn-lt"/>
          <a:ea typeface="+mn-ea"/>
          <a:cs typeface="+mn-cs"/>
        </a:defRPr>
      </a:lvl3pPr>
      <a:lvl4pPr marL="1933575" indent="-228600" algn="l" rtl="0" eaLnBrk="0" fontAlgn="base" hangingPunct="0">
        <a:spcBef>
          <a:spcPct val="20000"/>
        </a:spcBef>
        <a:spcAft>
          <a:spcPct val="0"/>
        </a:spcAft>
        <a:buChar char="–"/>
        <a:defRPr sz="2000">
          <a:solidFill>
            <a:schemeClr val="bg1"/>
          </a:solidFill>
          <a:latin typeface="+mn-lt"/>
          <a:ea typeface="+mn-ea"/>
          <a:cs typeface="+mn-cs"/>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14"/>
          <p:cNvSpPr>
            <a:spLocks noChangeArrowheads="1"/>
          </p:cNvSpPr>
          <p:nvPr/>
        </p:nvSpPr>
        <p:spPr bwMode="auto">
          <a:xfrm>
            <a:off x="0" y="0"/>
            <a:ext cx="9144000" cy="6310313"/>
          </a:xfrm>
          <a:prstGeom prst="rect">
            <a:avLst/>
          </a:prstGeom>
          <a:solidFill>
            <a:srgbClr val="000000"/>
          </a:solidFill>
          <a:ln w="9525">
            <a:noFill/>
            <a:miter lim="800000"/>
            <a:headEnd/>
            <a:tailEnd/>
          </a:ln>
        </p:spPr>
        <p:txBody>
          <a:bodyPr wrap="none" anchor="ctr">
            <a:spAutoFit/>
          </a:bodyPr>
          <a:lstStyle/>
          <a:p>
            <a:pPr algn="ctr">
              <a:defRPr/>
            </a:pPr>
            <a:endParaRPr lang="en-US">
              <a:latin typeface="Arial" pitchFamily="34" charset="0"/>
              <a:ea typeface="ＭＳ Ｐゴシック" charset="-128"/>
            </a:endParaRPr>
          </a:p>
        </p:txBody>
      </p:sp>
      <p:sp>
        <p:nvSpPr>
          <p:cNvPr id="5123" name="Rectangle 3"/>
          <p:cNvSpPr>
            <a:spLocks noGrp="1" noChangeArrowheads="1"/>
          </p:cNvSpPr>
          <p:nvPr>
            <p:ph type="title"/>
          </p:nvPr>
        </p:nvSpPr>
        <p:spPr bwMode="auto">
          <a:xfrm>
            <a:off x="684213" y="944563"/>
            <a:ext cx="8101012" cy="611187"/>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395288" y="1663700"/>
            <a:ext cx="8389937" cy="4752975"/>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2"/>
            <a:r>
              <a:rPr lang="en-AU" smtClean="0"/>
              <a:t>Fourth level</a:t>
            </a:r>
          </a:p>
          <a:p>
            <a:pPr lvl="3"/>
            <a:r>
              <a:rPr lang="en-AU" smtClean="0"/>
              <a:t>Fifth level</a:t>
            </a:r>
          </a:p>
        </p:txBody>
      </p:sp>
      <p:sp>
        <p:nvSpPr>
          <p:cNvPr id="119813" name="Rectangle 5"/>
          <p:cNvSpPr>
            <a:spLocks noGrp="1" noChangeArrowheads="1"/>
          </p:cNvSpPr>
          <p:nvPr>
            <p:ph type="dt" sz="half" idx="2"/>
          </p:nvPr>
        </p:nvSpPr>
        <p:spPr bwMode="auto">
          <a:xfrm>
            <a:off x="7345363" y="6542088"/>
            <a:ext cx="1196975" cy="1444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spcBef>
                <a:spcPct val="0"/>
              </a:spcBef>
              <a:defRPr sz="900">
                <a:latin typeface="Arial" charset="0"/>
                <a:ea typeface="ＭＳ Ｐゴシック" charset="0"/>
              </a:defRPr>
            </a:lvl1pPr>
          </a:lstStyle>
          <a:p>
            <a:pPr>
              <a:defRPr/>
            </a:pPr>
            <a:r>
              <a:rPr lang="en-US"/>
              <a:t>28th February 2011</a:t>
            </a:r>
          </a:p>
        </p:txBody>
      </p:sp>
      <p:sp>
        <p:nvSpPr>
          <p:cNvPr id="119814" name="Rectangle 6"/>
          <p:cNvSpPr>
            <a:spLocks noGrp="1" noChangeArrowheads="1"/>
          </p:cNvSpPr>
          <p:nvPr>
            <p:ph type="ftr" sz="quarter" idx="3"/>
          </p:nvPr>
        </p:nvSpPr>
        <p:spPr bwMode="auto">
          <a:xfrm>
            <a:off x="2700338" y="6542088"/>
            <a:ext cx="4537075" cy="14446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spcBef>
                <a:spcPct val="0"/>
              </a:spcBef>
              <a:defRPr sz="900" b="1">
                <a:latin typeface="Arial" charset="0"/>
                <a:ea typeface="ＭＳ Ｐゴシック" charset="0"/>
              </a:defRPr>
            </a:lvl1pPr>
          </a:lstStyle>
          <a:p>
            <a:pPr>
              <a:defRPr/>
            </a:pPr>
            <a:r>
              <a:rPr lang="en-US"/>
              <a:t>Presentation title</a:t>
            </a:r>
          </a:p>
        </p:txBody>
      </p:sp>
      <p:sp>
        <p:nvSpPr>
          <p:cNvPr id="119815" name="Rectangle 7"/>
          <p:cNvSpPr>
            <a:spLocks noGrp="1" noChangeArrowheads="1"/>
          </p:cNvSpPr>
          <p:nvPr>
            <p:ph type="sldNum" sz="quarter" idx="4"/>
          </p:nvPr>
        </p:nvSpPr>
        <p:spPr bwMode="auto">
          <a:xfrm>
            <a:off x="8675688" y="6542088"/>
            <a:ext cx="1444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spcBef>
                <a:spcPct val="0"/>
              </a:spcBef>
              <a:defRPr sz="900" b="1">
                <a:solidFill>
                  <a:schemeClr val="tx2"/>
                </a:solidFill>
                <a:latin typeface="Arial" pitchFamily="34" charset="0"/>
                <a:ea typeface="ＭＳ Ｐゴシック" charset="-128"/>
              </a:defRPr>
            </a:lvl1pPr>
          </a:lstStyle>
          <a:p>
            <a:pPr>
              <a:defRPr/>
            </a:pPr>
            <a:fld id="{C51C8C87-A469-432A-A898-7BDCE25CA9C3}" type="slidenum">
              <a:rPr lang="en-AU"/>
              <a:pPr>
                <a:defRPr/>
              </a:pPr>
              <a:t>‹#›</a:t>
            </a:fld>
            <a:endParaRPr lang="en-AU"/>
          </a:p>
        </p:txBody>
      </p:sp>
      <p:sp>
        <p:nvSpPr>
          <p:cNvPr id="50184" name="Line 9"/>
          <p:cNvSpPr>
            <a:spLocks noChangeShapeType="1"/>
          </p:cNvSpPr>
          <p:nvPr/>
        </p:nvSpPr>
        <p:spPr bwMode="auto">
          <a:xfrm>
            <a:off x="8624888" y="6546850"/>
            <a:ext cx="0" cy="107950"/>
          </a:xfrm>
          <a:prstGeom prst="line">
            <a:avLst/>
          </a:prstGeom>
          <a:noFill/>
          <a:ln w="9525">
            <a:solidFill>
              <a:schemeClr val="tx1"/>
            </a:solidFill>
            <a:round/>
            <a:headEnd/>
            <a:tailEnd/>
          </a:ln>
        </p:spPr>
        <p:txBody>
          <a:bodyPr wrap="none" anchor="ctr"/>
          <a:lstStyle/>
          <a:p>
            <a:pPr algn="ctr">
              <a:defRPr/>
            </a:pPr>
            <a:endParaRPr lang="en-AU">
              <a:latin typeface="Arial" pitchFamily="34" charset="0"/>
              <a:ea typeface="ＭＳ Ｐゴシック" charset="-128"/>
            </a:endParaRPr>
          </a:p>
        </p:txBody>
      </p:sp>
      <p:grpSp>
        <p:nvGrpSpPr>
          <p:cNvPr id="5129" name="Group 10"/>
          <p:cNvGrpSpPr>
            <a:grpSpLocks/>
          </p:cNvGrpSpPr>
          <p:nvPr/>
        </p:nvGrpSpPr>
        <p:grpSpPr bwMode="auto">
          <a:xfrm>
            <a:off x="395288" y="368300"/>
            <a:ext cx="8389937" cy="417513"/>
            <a:chOff x="249" y="232"/>
            <a:chExt cx="5285" cy="263"/>
          </a:xfrm>
        </p:grpSpPr>
        <p:sp>
          <p:nvSpPr>
            <p:cNvPr id="50187" name="Rectangle 11"/>
            <p:cNvSpPr>
              <a:spLocks noChangeArrowheads="1"/>
            </p:cNvSpPr>
            <p:nvPr/>
          </p:nvSpPr>
          <p:spPr bwMode="auto">
            <a:xfrm>
              <a:off x="249" y="232"/>
              <a:ext cx="5285" cy="205"/>
            </a:xfrm>
            <a:prstGeom prst="rect">
              <a:avLst/>
            </a:prstGeom>
            <a:solidFill>
              <a:schemeClr val="bg1"/>
            </a:solidFill>
            <a:ln w="9525">
              <a:noFill/>
              <a:miter lim="800000"/>
              <a:headEnd/>
              <a:tailEnd/>
            </a:ln>
          </p:spPr>
          <p:txBody>
            <a:bodyPr wrap="none" anchor="ctr"/>
            <a:lstStyle/>
            <a:p>
              <a:pPr algn="ctr">
                <a:defRPr/>
              </a:pPr>
              <a:endParaRPr lang="en-US">
                <a:latin typeface="Arial" pitchFamily="34" charset="0"/>
                <a:ea typeface="ＭＳ Ｐゴシック" charset="-128"/>
              </a:endParaRPr>
            </a:p>
          </p:txBody>
        </p:sp>
        <p:sp>
          <p:nvSpPr>
            <p:cNvPr id="50188" name="Rectangle 12"/>
            <p:cNvSpPr>
              <a:spLocks noChangeArrowheads="1"/>
            </p:cNvSpPr>
            <p:nvPr/>
          </p:nvSpPr>
          <p:spPr bwMode="auto">
            <a:xfrm rot="2700000">
              <a:off x="401" y="314"/>
              <a:ext cx="182" cy="181"/>
            </a:xfrm>
            <a:prstGeom prst="rect">
              <a:avLst/>
            </a:prstGeom>
            <a:solidFill>
              <a:schemeClr val="bg1"/>
            </a:solidFill>
            <a:ln w="9525">
              <a:noFill/>
              <a:miter lim="800000"/>
              <a:headEnd/>
              <a:tailEnd/>
            </a:ln>
          </p:spPr>
          <p:txBody>
            <a:bodyPr anchor="ctr">
              <a:spAutoFit/>
            </a:bodyPr>
            <a:lstStyle/>
            <a:p>
              <a:pPr algn="ctr">
                <a:defRPr/>
              </a:pPr>
              <a:endParaRPr lang="en-US">
                <a:latin typeface="Arial" pitchFamily="34" charset="0"/>
                <a:ea typeface="ＭＳ Ｐゴシック" charset="-128"/>
              </a:endParaRPr>
            </a:p>
          </p:txBody>
        </p:sp>
      </p:grpSp>
      <p:pic>
        <p:nvPicPr>
          <p:cNvPr id="5130" name="Picture 12" descr="Mon-CastanCentre_CMYK.jpg"/>
          <p:cNvPicPr>
            <a:picLocks noChangeAspect="1"/>
          </p:cNvPicPr>
          <p:nvPr/>
        </p:nvPicPr>
        <p:blipFill>
          <a:blip r:embed="rId13"/>
          <a:srcRect/>
          <a:stretch>
            <a:fillRect/>
          </a:stretch>
        </p:blipFill>
        <p:spPr bwMode="auto">
          <a:xfrm>
            <a:off x="250825" y="6326188"/>
            <a:ext cx="2233613" cy="5381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p:hf hdr="0"/>
  <p:txStyles>
    <p:titleStyle>
      <a:lvl1pPr algn="l" rtl="0" eaLnBrk="0" fontAlgn="base" hangingPunct="0">
        <a:spcBef>
          <a:spcPct val="0"/>
        </a:spcBef>
        <a:spcAft>
          <a:spcPct val="0"/>
        </a:spcAft>
        <a:defRPr sz="3200" b="1">
          <a:solidFill>
            <a:schemeClr val="bg1"/>
          </a:solidFill>
          <a:latin typeface="+mj-lt"/>
          <a:ea typeface="ＭＳ Ｐゴシック" charset="0"/>
          <a:cs typeface="+mj-cs"/>
        </a:defRPr>
      </a:lvl1pPr>
      <a:lvl2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3200" b="1">
          <a:solidFill>
            <a:schemeClr val="bg1"/>
          </a:solidFill>
          <a:latin typeface="Arial" charset="0"/>
          <a:ea typeface="ＭＳ Ｐゴシック" charset="0"/>
          <a:cs typeface="Arial" charset="0"/>
        </a:defRPr>
      </a:lvl5pPr>
      <a:lvl6pPr marL="457200" algn="l" rtl="0" fontAlgn="base">
        <a:spcBef>
          <a:spcPct val="0"/>
        </a:spcBef>
        <a:spcAft>
          <a:spcPct val="0"/>
        </a:spcAft>
        <a:defRPr sz="3200" b="1">
          <a:solidFill>
            <a:schemeClr val="bg1"/>
          </a:solidFill>
          <a:latin typeface="Arial" charset="0"/>
          <a:ea typeface="Arial" charset="0"/>
          <a:cs typeface="Arial" charset="0"/>
        </a:defRPr>
      </a:lvl6pPr>
      <a:lvl7pPr marL="914400" algn="l" rtl="0" fontAlgn="base">
        <a:spcBef>
          <a:spcPct val="0"/>
        </a:spcBef>
        <a:spcAft>
          <a:spcPct val="0"/>
        </a:spcAft>
        <a:defRPr sz="3200" b="1">
          <a:solidFill>
            <a:schemeClr val="bg1"/>
          </a:solidFill>
          <a:latin typeface="Arial" charset="0"/>
          <a:ea typeface="Arial" charset="0"/>
          <a:cs typeface="Arial" charset="0"/>
        </a:defRPr>
      </a:lvl7pPr>
      <a:lvl8pPr marL="1371600" algn="l" rtl="0" fontAlgn="base">
        <a:spcBef>
          <a:spcPct val="0"/>
        </a:spcBef>
        <a:spcAft>
          <a:spcPct val="0"/>
        </a:spcAft>
        <a:defRPr sz="3200" b="1">
          <a:solidFill>
            <a:schemeClr val="bg1"/>
          </a:solidFill>
          <a:latin typeface="Arial" charset="0"/>
          <a:ea typeface="Arial" charset="0"/>
          <a:cs typeface="Arial" charset="0"/>
        </a:defRPr>
      </a:lvl8pPr>
      <a:lvl9pPr marL="1828800" algn="l" rtl="0" fontAlgn="base">
        <a:spcBef>
          <a:spcPct val="0"/>
        </a:spcBef>
        <a:spcAft>
          <a:spcPct val="0"/>
        </a:spcAft>
        <a:defRPr sz="3200" b="1">
          <a:solidFill>
            <a:schemeClr val="bg1"/>
          </a:solidFill>
          <a:latin typeface="Arial" charset="0"/>
          <a:ea typeface="Arial" charset="0"/>
          <a:cs typeface="Arial" charset="0"/>
        </a:defRPr>
      </a:lvl9pPr>
    </p:titleStyle>
    <p:bodyStyle>
      <a:lvl1pPr marL="265113" indent="-265113" algn="l" rtl="0" eaLnBrk="0" fontAlgn="base" hangingPunct="0">
        <a:lnSpc>
          <a:spcPts val="2400"/>
        </a:lnSpc>
        <a:spcBef>
          <a:spcPct val="0"/>
        </a:spcBef>
        <a:spcAft>
          <a:spcPts val="1200"/>
        </a:spcAft>
        <a:buFont typeface="Wingdings" pitchFamily="2" charset="2"/>
        <a:buChar char="§"/>
        <a:defRPr sz="2000">
          <a:solidFill>
            <a:schemeClr val="bg1"/>
          </a:solidFill>
          <a:latin typeface="+mn-lt"/>
          <a:ea typeface="ＭＳ Ｐゴシック" charset="0"/>
          <a:cs typeface="+mn-cs"/>
        </a:defRPr>
      </a:lvl1pPr>
      <a:lvl2pPr marL="901700" indent="-309563" algn="l" rtl="0" eaLnBrk="0" fontAlgn="base" hangingPunct="0">
        <a:lnSpc>
          <a:spcPts val="2400"/>
        </a:lnSpc>
        <a:spcBef>
          <a:spcPct val="0"/>
        </a:spcBef>
        <a:spcAft>
          <a:spcPts val="1000"/>
        </a:spcAft>
        <a:buChar char="–"/>
        <a:defRPr sz="2000">
          <a:solidFill>
            <a:schemeClr val="bg1"/>
          </a:solidFill>
          <a:latin typeface="+mn-lt"/>
          <a:ea typeface="+mn-ea"/>
          <a:cs typeface="+mn-cs"/>
        </a:defRPr>
      </a:lvl2pPr>
      <a:lvl3pPr marL="1436688" indent="-331788" algn="l" rtl="0" eaLnBrk="0" fontAlgn="base" hangingPunct="0">
        <a:spcBef>
          <a:spcPct val="20000"/>
        </a:spcBef>
        <a:spcAft>
          <a:spcPct val="0"/>
        </a:spcAft>
        <a:buChar char="•"/>
        <a:defRPr sz="2000">
          <a:solidFill>
            <a:schemeClr val="bg1"/>
          </a:solidFill>
          <a:latin typeface="+mn-lt"/>
          <a:ea typeface="+mn-ea"/>
          <a:cs typeface="+mn-cs"/>
        </a:defRPr>
      </a:lvl3pPr>
      <a:lvl4pPr marL="1933575" indent="-228600" algn="l" rtl="0" eaLnBrk="0" fontAlgn="base" hangingPunct="0">
        <a:spcBef>
          <a:spcPct val="20000"/>
        </a:spcBef>
        <a:spcAft>
          <a:spcPct val="0"/>
        </a:spcAft>
        <a:buChar char="–"/>
        <a:defRPr sz="2000">
          <a:solidFill>
            <a:schemeClr val="bg1"/>
          </a:solidFill>
          <a:latin typeface="+mn-lt"/>
          <a:ea typeface="+mn-ea"/>
          <a:cs typeface="+mn-cs"/>
        </a:defRPr>
      </a:lvl4pPr>
      <a:lvl5pPr marL="2341563" indent="-228600" algn="l" rtl="0" eaLnBrk="0" fontAlgn="base" hangingPunct="0">
        <a:spcBef>
          <a:spcPct val="20000"/>
        </a:spcBef>
        <a:spcAft>
          <a:spcPct val="0"/>
        </a:spcAft>
        <a:buChar char="»"/>
        <a:defRPr sz="2000">
          <a:solidFill>
            <a:schemeClr val="tx1"/>
          </a:solidFill>
          <a:latin typeface="Helvetica" charset="0"/>
          <a:ea typeface="+mn-ea"/>
          <a:cs typeface="+mn-cs"/>
        </a:defRPr>
      </a:lvl5pPr>
      <a:lvl6pPr marL="2798763" indent="-228600" algn="l" rtl="0" fontAlgn="base">
        <a:spcBef>
          <a:spcPct val="20000"/>
        </a:spcBef>
        <a:spcAft>
          <a:spcPct val="0"/>
        </a:spcAft>
        <a:buChar char="»"/>
        <a:defRPr sz="2000">
          <a:solidFill>
            <a:schemeClr val="tx1"/>
          </a:solidFill>
          <a:latin typeface="Helvetica" charset="0"/>
          <a:ea typeface="+mn-ea"/>
          <a:cs typeface="+mn-cs"/>
        </a:defRPr>
      </a:lvl6pPr>
      <a:lvl7pPr marL="3255963" indent="-228600" algn="l" rtl="0" fontAlgn="base">
        <a:spcBef>
          <a:spcPct val="20000"/>
        </a:spcBef>
        <a:spcAft>
          <a:spcPct val="0"/>
        </a:spcAft>
        <a:buChar char="»"/>
        <a:defRPr sz="2000">
          <a:solidFill>
            <a:schemeClr val="tx1"/>
          </a:solidFill>
          <a:latin typeface="Helvetica" charset="0"/>
          <a:ea typeface="+mn-ea"/>
          <a:cs typeface="+mn-cs"/>
        </a:defRPr>
      </a:lvl7pPr>
      <a:lvl8pPr marL="3713163" indent="-228600" algn="l" rtl="0" fontAlgn="base">
        <a:spcBef>
          <a:spcPct val="20000"/>
        </a:spcBef>
        <a:spcAft>
          <a:spcPct val="0"/>
        </a:spcAft>
        <a:buChar char="»"/>
        <a:defRPr sz="2000">
          <a:solidFill>
            <a:schemeClr val="tx1"/>
          </a:solidFill>
          <a:latin typeface="Helvetica" charset="0"/>
          <a:ea typeface="+mn-ea"/>
          <a:cs typeface="+mn-cs"/>
        </a:defRPr>
      </a:lvl8pPr>
      <a:lvl9pPr marL="4170363" indent="-228600" algn="l" rtl="0" fontAlgn="base">
        <a:spcBef>
          <a:spcPct val="20000"/>
        </a:spcBef>
        <a:spcAft>
          <a:spcPct val="0"/>
        </a:spcAft>
        <a:buChar char="»"/>
        <a:defRPr sz="2000">
          <a:solidFill>
            <a:schemeClr val="tx1"/>
          </a:solidFill>
          <a:latin typeface="Helvetica"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2.bp.blogspot.com/_jvugNnBkwBw/TM9_bZDfl6I/AAAAAAAAQqY/qjr77mC81_4/s1600/toothless+tiger.jpg" TargetMode="Externa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5.xml"/><Relationship Id="rId5" Type="http://schemas.openxmlformats.org/officeDocument/2006/relationships/image" Target="../media/image22.jpeg"/><Relationship Id="rId4" Type="http://schemas.openxmlformats.org/officeDocument/2006/relationships/hyperlink" Target="http://nerdreport.mynotetakingnerd.com/wp-content/uploads/2011/02/istock-red-check-mark.jp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ctrTitle"/>
          </p:nvPr>
        </p:nvSpPr>
        <p:spPr>
          <a:xfrm>
            <a:off x="539750" y="1700213"/>
            <a:ext cx="8174038" cy="1441450"/>
          </a:xfrm>
        </p:spPr>
        <p:txBody>
          <a:bodyPr/>
          <a:lstStyle/>
          <a:p>
            <a:pPr eaLnBrk="1" hangingPunct="1"/>
            <a:r>
              <a:rPr lang="en-AU" sz="4400" b="1" smtClean="0">
                <a:solidFill>
                  <a:srgbClr val="FFC000"/>
                </a:solidFill>
                <a:ea typeface="ＭＳ Ｐゴシック" pitchFamily="34" charset="-128"/>
              </a:rPr>
              <a:t>10 Things you should know about the new Optional Protocol to CROC</a:t>
            </a:r>
          </a:p>
        </p:txBody>
      </p:sp>
      <p:sp>
        <p:nvSpPr>
          <p:cNvPr id="8195" name="Rectangle 9"/>
          <p:cNvSpPr>
            <a:spLocks noGrp="1" noChangeArrowheads="1"/>
          </p:cNvSpPr>
          <p:nvPr>
            <p:ph type="subTitle" idx="1"/>
          </p:nvPr>
        </p:nvSpPr>
        <p:spPr>
          <a:xfrm>
            <a:off x="971550" y="2852738"/>
            <a:ext cx="7813675" cy="4005262"/>
          </a:xfrm>
        </p:spPr>
        <p:txBody>
          <a:bodyPr/>
          <a:lstStyle/>
          <a:p>
            <a:pPr algn="r" eaLnBrk="1" hangingPunct="1">
              <a:buFont typeface="Wingdings" pitchFamily="2" charset="2"/>
              <a:buNone/>
            </a:pPr>
            <a:r>
              <a:rPr lang="en-AU" sz="1800" b="1" smtClean="0">
                <a:ea typeface="ＭＳ Ｐゴシック" pitchFamily="34" charset="-128"/>
              </a:rPr>
              <a:t>Dr Paula Gerber</a:t>
            </a:r>
          </a:p>
          <a:p>
            <a:pPr algn="r" eaLnBrk="1" hangingPunct="1">
              <a:buFont typeface="Wingdings" pitchFamily="2" charset="2"/>
              <a:buNone/>
            </a:pPr>
            <a:r>
              <a:rPr lang="en-AU" sz="1800" smtClean="0">
                <a:ea typeface="ＭＳ Ｐゴシック" pitchFamily="34" charset="-128"/>
              </a:rPr>
              <a:t>Associate Professor</a:t>
            </a:r>
          </a:p>
          <a:p>
            <a:pPr algn="r" eaLnBrk="1" hangingPunct="1">
              <a:buFont typeface="Wingdings" pitchFamily="2" charset="2"/>
              <a:buNone/>
            </a:pPr>
            <a:r>
              <a:rPr lang="en-AU" sz="1800" smtClean="0">
                <a:ea typeface="ＭＳ Ｐゴシック" pitchFamily="34" charset="-128"/>
              </a:rPr>
              <a:t>Monash Law School</a:t>
            </a:r>
          </a:p>
          <a:p>
            <a:pPr algn="r" eaLnBrk="1" hangingPunct="1">
              <a:buFont typeface="Wingdings" pitchFamily="2" charset="2"/>
              <a:buNone/>
            </a:pPr>
            <a:r>
              <a:rPr lang="en-AU" sz="1800" smtClean="0">
                <a:ea typeface="ＭＳ Ｐゴシック" pitchFamily="34" charset="-128"/>
              </a:rPr>
              <a:t>Deputy Director, Castan Centre for Human Rights Law</a:t>
            </a:r>
          </a:p>
        </p:txBody>
      </p:sp>
      <p:pic>
        <p:nvPicPr>
          <p:cNvPr id="8196" name="Picture 9" descr="Globe for powerpoint3.jpg"/>
          <p:cNvPicPr>
            <a:picLocks noChangeAspect="1"/>
          </p:cNvPicPr>
          <p:nvPr/>
        </p:nvPicPr>
        <p:blipFill>
          <a:blip r:embed="rId2"/>
          <a:srcRect/>
          <a:stretch>
            <a:fillRect/>
          </a:stretch>
        </p:blipFill>
        <p:spPr bwMode="auto">
          <a:xfrm>
            <a:off x="395288" y="4005263"/>
            <a:ext cx="8394700" cy="276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a:defRPr/>
            </a:pPr>
            <a:r>
              <a:rPr lang="en-US" sz="4400" smtClean="0">
                <a:solidFill>
                  <a:srgbClr val="FF99FF"/>
                </a:solidFill>
                <a:effectLst>
                  <a:outerShdw blurRad="38100" dist="38100" dir="2700000" algn="tl">
                    <a:srgbClr val="C0C0C0"/>
                  </a:outerShdw>
                </a:effectLst>
                <a:ea typeface="ＭＳ Ｐゴシック" pitchFamily="34" charset="-128"/>
              </a:rPr>
              <a:t>Protection Measures</a:t>
            </a:r>
            <a:r>
              <a:rPr lang="en-US" sz="3600" smtClean="0">
                <a:solidFill>
                  <a:srgbClr val="FF99FF"/>
                </a:solidFill>
                <a:effectLst>
                  <a:outerShdw blurRad="38100" dist="38100" dir="2700000" algn="tl">
                    <a:srgbClr val="C0C0C0"/>
                  </a:outerShdw>
                </a:effectLst>
                <a:ea typeface="ＭＳ Ｐゴシック" pitchFamily="34" charset="-128"/>
              </a:rPr>
              <a:t> </a:t>
            </a:r>
            <a:r>
              <a:rPr lang="en-US" smtClean="0">
                <a:solidFill>
                  <a:srgbClr val="FF99FF"/>
                </a:solidFill>
                <a:effectLst>
                  <a:outerShdw blurRad="38100" dist="38100" dir="2700000" algn="tl">
                    <a:srgbClr val="C0C0C0"/>
                  </a:outerShdw>
                </a:effectLst>
                <a:ea typeface="ＭＳ Ｐゴシック" pitchFamily="34" charset="-128"/>
              </a:rPr>
              <a:t>cont.</a:t>
            </a:r>
            <a:endParaRPr lang="en-AU" smtClean="0">
              <a:solidFill>
                <a:srgbClr val="FF99FF"/>
              </a:solidFill>
              <a:effectLst>
                <a:outerShdw blurRad="38100" dist="38100" dir="2700000" algn="tl">
                  <a:srgbClr val="C0C0C0"/>
                </a:outerShdw>
              </a:effectLst>
              <a:ea typeface="ＭＳ Ｐゴシック" pitchFamily="34" charset="-128"/>
            </a:endParaRPr>
          </a:p>
        </p:txBody>
      </p:sp>
      <p:sp>
        <p:nvSpPr>
          <p:cNvPr id="17411" name="Rectangle 3"/>
          <p:cNvSpPr>
            <a:spLocks noGrp="1" noChangeArrowheads="1"/>
          </p:cNvSpPr>
          <p:nvPr>
            <p:ph type="body" idx="1"/>
          </p:nvPr>
        </p:nvSpPr>
        <p:spPr>
          <a:xfrm>
            <a:off x="250825" y="1844675"/>
            <a:ext cx="8893175" cy="4500563"/>
          </a:xfrm>
        </p:spPr>
        <p:txBody>
          <a:bodyPr/>
          <a:lstStyle/>
          <a:p>
            <a:pPr marL="0" indent="0">
              <a:buFont typeface="Wingdings" pitchFamily="2" charset="2"/>
              <a:buNone/>
            </a:pPr>
            <a:r>
              <a:rPr lang="en-AU" sz="2800" smtClean="0">
                <a:ea typeface="ＭＳ Ｐゴシック" pitchFamily="34" charset="-128"/>
              </a:rPr>
              <a:t>The joint NGO working group that campaigned for this OP and was involved in the drafting process behind the scenes argued that the threshold in the OPs to ICESCR and CEDAW were inadequate for child complainants, as they might not encompass the full                            range of negative measures that                              children could be subjected to in                              retaliation for submitting a                                     communication to the CRC. </a:t>
            </a:r>
          </a:p>
          <a:p>
            <a:pPr marL="0" indent="0"/>
            <a:endParaRPr lang="en-AU" sz="2800" smtClean="0">
              <a:ea typeface="ＭＳ Ｐゴシック" pitchFamily="34" charset="-128"/>
            </a:endParaRPr>
          </a:p>
        </p:txBody>
      </p:sp>
      <p:pic>
        <p:nvPicPr>
          <p:cNvPr id="17412" name="Picture 7" descr="istock-red-check-mark"/>
          <p:cNvPicPr>
            <a:picLocks noChangeAspect="1" noChangeArrowheads="1"/>
          </p:cNvPicPr>
          <p:nvPr/>
        </p:nvPicPr>
        <p:blipFill>
          <a:blip r:embed="rId2"/>
          <a:srcRect/>
          <a:stretch>
            <a:fillRect/>
          </a:stretch>
        </p:blipFill>
        <p:spPr bwMode="auto">
          <a:xfrm>
            <a:off x="6300788" y="4022725"/>
            <a:ext cx="2843212" cy="283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790575"/>
          </a:xfrm>
        </p:spPr>
        <p:txBody>
          <a:bodyPr/>
          <a:lstStyle/>
          <a:p>
            <a:pPr algn="ctr">
              <a:defRPr/>
            </a:pPr>
            <a:r>
              <a:rPr lang="en-US" sz="4000" dirty="0" smtClean="0">
                <a:solidFill>
                  <a:srgbClr val="37E93F"/>
                </a:solidFill>
                <a:effectLst>
                  <a:outerShdw blurRad="38100" dist="38100" dir="2700000" algn="tl">
                    <a:srgbClr val="000000">
                      <a:alpha val="43137"/>
                    </a:srgbClr>
                  </a:outerShdw>
                </a:effectLst>
              </a:rPr>
              <a:t>4. Interim Measures</a:t>
            </a:r>
            <a:r>
              <a:rPr lang="en-AU" dirty="0" smtClean="0"/>
              <a:t/>
            </a:r>
            <a:br>
              <a:rPr lang="en-AU" dirty="0" smtClean="0"/>
            </a:br>
            <a:endParaRPr lang="en-AU" dirty="0"/>
          </a:p>
        </p:txBody>
      </p:sp>
      <p:sp>
        <p:nvSpPr>
          <p:cNvPr id="18435" name="Content Placeholder 2"/>
          <p:cNvSpPr>
            <a:spLocks noGrp="1"/>
          </p:cNvSpPr>
          <p:nvPr>
            <p:ph idx="1"/>
          </p:nvPr>
        </p:nvSpPr>
        <p:spPr>
          <a:xfrm>
            <a:off x="179388" y="1484313"/>
            <a:ext cx="8964612" cy="4860925"/>
          </a:xfrm>
        </p:spPr>
        <p:txBody>
          <a:bodyPr/>
          <a:lstStyle/>
          <a:p>
            <a:r>
              <a:rPr lang="en-AU" sz="2800" smtClean="0">
                <a:ea typeface="ＭＳ Ｐゴシック" pitchFamily="34" charset="-128"/>
              </a:rPr>
              <a:t>Article 6 empowers the CRC, in exceptional circumstances, to request a State Party to take steps to avoid possible irreparable damage to a victim of the alleged violation before having made a determination on the merits of the complaint. </a:t>
            </a:r>
          </a:p>
          <a:p>
            <a:r>
              <a:rPr lang="en-AU" sz="2800" smtClean="0">
                <a:ea typeface="ＭＳ Ｐゴシック" pitchFamily="34" charset="-128"/>
              </a:rPr>
              <a:t>Article 6 is identical to the interim measures provisions under the OPs to CEDAW and ICESCR, and in the rules of procedure for the                                            ICCPR, CAT and CERD.</a:t>
            </a:r>
            <a:r>
              <a:rPr lang="en-AU" smtClean="0">
                <a:ea typeface="ＭＳ Ｐゴシック" pitchFamily="34" charset="-128"/>
              </a:rPr>
              <a:t> </a:t>
            </a:r>
            <a:endParaRPr lang="en-US" smtClean="0">
              <a:ea typeface="ＭＳ Ｐゴシック" pitchFamily="34" charset="-128"/>
            </a:endParaRPr>
          </a:p>
        </p:txBody>
      </p:sp>
      <p:sp>
        <p:nvSpPr>
          <p:cNvPr id="18436" name="Date Placeholder 3"/>
          <p:cNvSpPr>
            <a:spLocks noGrp="1"/>
          </p:cNvSpPr>
          <p:nvPr>
            <p:ph type="dt" sz="quarter" idx="10"/>
          </p:nvPr>
        </p:nvSpPr>
        <p:spPr>
          <a:xfrm>
            <a:off x="7667625" y="6597650"/>
            <a:ext cx="360363" cy="71438"/>
          </a:xfrm>
          <a:noFill/>
        </p:spPr>
        <p:txBody>
          <a:bodyPr/>
          <a:lstStyle/>
          <a:p>
            <a:endParaRPr lang="en-US" smtClean="0">
              <a:ea typeface="ＭＳ Ｐゴシック" pitchFamily="34" charset="-128"/>
            </a:endParaRPr>
          </a:p>
        </p:txBody>
      </p:sp>
      <p:sp>
        <p:nvSpPr>
          <p:cNvPr id="18437"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18438"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18439" name="Picture 9" descr="InterimCartoon"/>
          <p:cNvPicPr>
            <a:picLocks noChangeAspect="1" noChangeArrowheads="1"/>
          </p:cNvPicPr>
          <p:nvPr/>
        </p:nvPicPr>
        <p:blipFill>
          <a:blip r:embed="rId2"/>
          <a:srcRect/>
          <a:stretch>
            <a:fillRect/>
          </a:stretch>
        </p:blipFill>
        <p:spPr bwMode="auto">
          <a:xfrm>
            <a:off x="5580063" y="4724400"/>
            <a:ext cx="3563937"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4213" y="692150"/>
            <a:ext cx="8101012" cy="863600"/>
          </a:xfrm>
        </p:spPr>
        <p:txBody>
          <a:bodyPr/>
          <a:lstStyle/>
          <a:p>
            <a:pPr algn="ctr">
              <a:defRPr/>
            </a:pPr>
            <a:r>
              <a:rPr lang="en-US" sz="4800" smtClean="0">
                <a:solidFill>
                  <a:srgbClr val="37E93F"/>
                </a:solidFill>
                <a:effectLst>
                  <a:outerShdw blurRad="38100" dist="38100" dir="2700000" algn="tl">
                    <a:srgbClr val="C0C0C0"/>
                  </a:outerShdw>
                </a:effectLst>
                <a:ea typeface="ＭＳ Ｐゴシック" pitchFamily="34" charset="-128"/>
              </a:rPr>
              <a:t>Interim Measures</a:t>
            </a:r>
            <a:r>
              <a:rPr lang="en-US" sz="4000" smtClean="0">
                <a:solidFill>
                  <a:srgbClr val="37E93F"/>
                </a:solidFill>
                <a:effectLst>
                  <a:outerShdw blurRad="38100" dist="38100" dir="2700000" algn="tl">
                    <a:srgbClr val="C0C0C0"/>
                  </a:outerShdw>
                </a:effectLst>
                <a:ea typeface="ＭＳ Ｐゴシック" pitchFamily="34" charset="-128"/>
              </a:rPr>
              <a:t> cont.</a:t>
            </a:r>
            <a:endParaRPr lang="en-AU" sz="4000" smtClean="0">
              <a:solidFill>
                <a:srgbClr val="37E93F"/>
              </a:solidFill>
              <a:effectLst>
                <a:outerShdw blurRad="38100" dist="38100" dir="2700000" algn="tl">
                  <a:srgbClr val="C0C0C0"/>
                </a:outerShdw>
              </a:effectLst>
              <a:ea typeface="ＭＳ Ｐゴシック" pitchFamily="34" charset="-128"/>
            </a:endParaRPr>
          </a:p>
        </p:txBody>
      </p:sp>
      <p:sp>
        <p:nvSpPr>
          <p:cNvPr id="19459" name="Rectangle 3"/>
          <p:cNvSpPr>
            <a:spLocks noGrp="1" noChangeArrowheads="1"/>
          </p:cNvSpPr>
          <p:nvPr>
            <p:ph type="body" idx="1"/>
          </p:nvPr>
        </p:nvSpPr>
        <p:spPr>
          <a:xfrm>
            <a:off x="179388" y="1663700"/>
            <a:ext cx="8964612" cy="4681538"/>
          </a:xfrm>
        </p:spPr>
        <p:txBody>
          <a:bodyPr/>
          <a:lstStyle/>
          <a:p>
            <a:r>
              <a:rPr lang="en-AU" sz="2800" smtClean="0">
                <a:ea typeface="ＭＳ Ｐゴシック" pitchFamily="34" charset="-128"/>
              </a:rPr>
              <a:t>Failure to comply with interim measures requested by the CRC would appear to breach a State Party’s obligation to respect in good faith the communication procedure established under the OP. </a:t>
            </a:r>
          </a:p>
          <a:p>
            <a:r>
              <a:rPr lang="en-AU" sz="2800" smtClean="0">
                <a:ea typeface="ＭＳ Ｐゴシック" pitchFamily="34" charset="-128"/>
              </a:rPr>
              <a:t>However, Article 6 does not expressly mention an obligation to comply with a request for interim measures. </a:t>
            </a:r>
          </a:p>
          <a:p>
            <a:r>
              <a:rPr lang="en-AU" sz="2800" smtClean="0">
                <a:ea typeface="ＭＳ Ｐゴシック" pitchFamily="34" charset="-128"/>
              </a:rPr>
              <a:t>Too early to know how frequently the CRC will use the interim measures provision or how states will respond to such requests.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692150"/>
            <a:ext cx="8856662" cy="863600"/>
          </a:xfrm>
        </p:spPr>
        <p:txBody>
          <a:bodyPr/>
          <a:lstStyle/>
          <a:p>
            <a:pPr algn="ctr">
              <a:defRPr/>
            </a:pPr>
            <a:r>
              <a:rPr lang="en-US" sz="4000" dirty="0" smtClean="0">
                <a:solidFill>
                  <a:srgbClr val="FFFF00"/>
                </a:solidFill>
                <a:effectLst>
                  <a:outerShdw blurRad="38100" dist="38100" dir="2700000" algn="tl">
                    <a:srgbClr val="000000">
                      <a:alpha val="43137"/>
                    </a:srgbClr>
                  </a:outerShdw>
                </a:effectLst>
              </a:rPr>
              <a:t>5. Complaints concerning economic, social or cultural rights</a:t>
            </a:r>
            <a:r>
              <a:rPr lang="en-AU" dirty="0" smtClean="0"/>
              <a:t/>
            </a:r>
            <a:br>
              <a:rPr lang="en-AU" dirty="0" smtClean="0"/>
            </a:br>
            <a:endParaRPr lang="en-AU" dirty="0"/>
          </a:p>
        </p:txBody>
      </p:sp>
      <p:sp>
        <p:nvSpPr>
          <p:cNvPr id="20483" name="Content Placeholder 2"/>
          <p:cNvSpPr>
            <a:spLocks noGrp="1"/>
          </p:cNvSpPr>
          <p:nvPr>
            <p:ph idx="1"/>
          </p:nvPr>
        </p:nvSpPr>
        <p:spPr>
          <a:xfrm>
            <a:off x="179388" y="1916113"/>
            <a:ext cx="8605837" cy="4429125"/>
          </a:xfrm>
        </p:spPr>
        <p:txBody>
          <a:bodyPr/>
          <a:lstStyle/>
          <a:p>
            <a:pPr marL="0" indent="0">
              <a:buFont typeface="Wingdings" pitchFamily="2" charset="2"/>
              <a:buNone/>
            </a:pPr>
            <a:r>
              <a:rPr lang="en-US" sz="2600" smtClean="0">
                <a:ea typeface="ＭＳ Ｐゴシック" pitchFamily="34" charset="-128"/>
              </a:rPr>
              <a:t>Article 10(4):</a:t>
            </a:r>
            <a:endParaRPr lang="en-AU" sz="2600" smtClean="0">
              <a:ea typeface="ＭＳ Ｐゴシック" pitchFamily="34" charset="-128"/>
            </a:endParaRPr>
          </a:p>
          <a:p>
            <a:pPr marL="0" indent="0">
              <a:buFont typeface="Wingdings" pitchFamily="2" charset="2"/>
              <a:buNone/>
            </a:pPr>
            <a:r>
              <a:rPr lang="en-AU" sz="2600" i="1" smtClean="0">
                <a:ea typeface="ＭＳ Ｐゴシック" pitchFamily="34" charset="-128"/>
              </a:rPr>
              <a:t>“When examining communications alleging violations of economic, social or cultural rights, the Committee shall consider the reasonableness of the steps taken by the State party in accordance with article 4 of the Convention. In doing so, the Committee shall bear in mind that the State party may adopt a range of possible policy measures for the implementation of                                    the economic, social and cultural                                         rights in the Convention.”</a:t>
            </a:r>
            <a:endParaRPr lang="en-US" sz="2600" i="1" smtClean="0">
              <a:ea typeface="ＭＳ Ｐゴシック" pitchFamily="34" charset="-128"/>
            </a:endParaRPr>
          </a:p>
        </p:txBody>
      </p:sp>
      <p:sp>
        <p:nvSpPr>
          <p:cNvPr id="20484"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20485" name="Footer Placeholder 4"/>
          <p:cNvSpPr>
            <a:spLocks noGrp="1"/>
          </p:cNvSpPr>
          <p:nvPr>
            <p:ph type="ftr" sz="quarter" idx="11"/>
          </p:nvPr>
        </p:nvSpPr>
        <p:spPr>
          <a:noFill/>
        </p:spPr>
        <p:txBody>
          <a:bodyPr/>
          <a:lstStyle/>
          <a:p>
            <a:endParaRPr lang="en-US" smtClean="0">
              <a:ea typeface="ＭＳ Ｐゴシック" pitchFamily="34" charset="-128"/>
            </a:endParaRPr>
          </a:p>
        </p:txBody>
      </p:sp>
      <p:pic>
        <p:nvPicPr>
          <p:cNvPr id="20486" name="Picture 7" descr="http://www.alzatuvoz.org/en/nina.jpg"/>
          <p:cNvPicPr>
            <a:picLocks noChangeAspect="1" noChangeArrowheads="1"/>
          </p:cNvPicPr>
          <p:nvPr/>
        </p:nvPicPr>
        <p:blipFill>
          <a:blip r:embed="rId2"/>
          <a:srcRect/>
          <a:stretch>
            <a:fillRect/>
          </a:stretch>
        </p:blipFill>
        <p:spPr bwMode="auto">
          <a:xfrm>
            <a:off x="5940425" y="4854575"/>
            <a:ext cx="3203575"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0" y="765175"/>
            <a:ext cx="9144000" cy="790575"/>
          </a:xfrm>
        </p:spPr>
        <p:txBody>
          <a:bodyPr/>
          <a:lstStyle/>
          <a:p>
            <a:pPr algn="ctr">
              <a:defRPr/>
            </a:pPr>
            <a:r>
              <a:rPr lang="en-US" sz="3600" smtClean="0">
                <a:solidFill>
                  <a:srgbClr val="FFFF00"/>
                </a:solidFill>
                <a:effectLst>
                  <a:outerShdw blurRad="38100" dist="38100" dir="2700000" algn="tl">
                    <a:srgbClr val="C0C0C0"/>
                  </a:outerShdw>
                </a:effectLst>
                <a:ea typeface="ＭＳ Ｐゴシック" pitchFamily="34" charset="-128"/>
              </a:rPr>
              <a:t>Complaints concerning ESC rights cont.</a:t>
            </a:r>
            <a:endParaRPr lang="en-AU" sz="3600" smtClean="0">
              <a:solidFill>
                <a:srgbClr val="FFFF00"/>
              </a:solidFill>
              <a:effectLst>
                <a:outerShdw blurRad="38100" dist="38100" dir="2700000" algn="tl">
                  <a:srgbClr val="C0C0C0"/>
                </a:outerShdw>
              </a:effectLst>
              <a:ea typeface="ＭＳ Ｐゴシック" pitchFamily="34" charset="-128"/>
            </a:endParaRPr>
          </a:p>
        </p:txBody>
      </p:sp>
      <p:sp>
        <p:nvSpPr>
          <p:cNvPr id="21507" name="Rectangle 3"/>
          <p:cNvSpPr>
            <a:spLocks noGrp="1" noChangeArrowheads="1"/>
          </p:cNvSpPr>
          <p:nvPr>
            <p:ph type="body" idx="1"/>
          </p:nvPr>
        </p:nvSpPr>
        <p:spPr>
          <a:xfrm>
            <a:off x="179388" y="1663700"/>
            <a:ext cx="8785225" cy="4681538"/>
          </a:xfrm>
        </p:spPr>
        <p:txBody>
          <a:bodyPr/>
          <a:lstStyle/>
          <a:p>
            <a:r>
              <a:rPr lang="en-AU" sz="3000" smtClean="0">
                <a:ea typeface="ＭＳ Ｐゴシック" pitchFamily="34" charset="-128"/>
              </a:rPr>
              <a:t>Article 10(4) uses a reasonableness standard, and recognises that a range of possible measures could meet this standard. </a:t>
            </a:r>
          </a:p>
          <a:p>
            <a:endParaRPr lang="en-AU" sz="600" smtClean="0">
              <a:ea typeface="ＭＳ Ｐゴシック" pitchFamily="34" charset="-128"/>
            </a:endParaRPr>
          </a:p>
          <a:p>
            <a:r>
              <a:rPr lang="en-AU" sz="3000" smtClean="0">
                <a:ea typeface="ＭＳ Ｐゴシック" pitchFamily="34" charset="-128"/>
              </a:rPr>
              <a:t>This mirrors the approach developed by the South African Constitutional Court. That Court has preferred using reasonableness to contextually assess compliance with ESC rights obligations and rejected the alternative ‘minimum core’ approach.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908050"/>
            <a:ext cx="9144000" cy="611188"/>
          </a:xfrm>
        </p:spPr>
        <p:txBody>
          <a:bodyPr/>
          <a:lstStyle/>
          <a:p>
            <a:pPr algn="ctr">
              <a:defRPr/>
            </a:pPr>
            <a:r>
              <a:rPr lang="en-US" sz="3600" smtClean="0">
                <a:solidFill>
                  <a:srgbClr val="FFFF00"/>
                </a:solidFill>
                <a:effectLst>
                  <a:outerShdw blurRad="38100" dist="38100" dir="2700000" algn="tl">
                    <a:srgbClr val="C0C0C0"/>
                  </a:outerShdw>
                </a:effectLst>
                <a:ea typeface="ＭＳ Ｐゴシック" pitchFamily="34" charset="-128"/>
              </a:rPr>
              <a:t>Complaints concerning ESC rights cont.</a:t>
            </a:r>
            <a:endParaRPr lang="en-AU" sz="3600" smtClean="0">
              <a:solidFill>
                <a:srgbClr val="FFFF00"/>
              </a:solidFill>
              <a:effectLst>
                <a:outerShdw blurRad="38100" dist="38100" dir="2700000" algn="tl">
                  <a:srgbClr val="C0C0C0"/>
                </a:outerShdw>
              </a:effectLst>
              <a:ea typeface="ＭＳ Ｐゴシック" pitchFamily="34" charset="-128"/>
            </a:endParaRPr>
          </a:p>
        </p:txBody>
      </p:sp>
      <p:sp>
        <p:nvSpPr>
          <p:cNvPr id="22531" name="Rectangle 3"/>
          <p:cNvSpPr>
            <a:spLocks noGrp="1" noChangeArrowheads="1"/>
          </p:cNvSpPr>
          <p:nvPr>
            <p:ph type="body" idx="1"/>
          </p:nvPr>
        </p:nvSpPr>
        <p:spPr>
          <a:xfrm>
            <a:off x="179388" y="1663700"/>
            <a:ext cx="8964612" cy="4718050"/>
          </a:xfrm>
        </p:spPr>
        <p:txBody>
          <a:bodyPr/>
          <a:lstStyle/>
          <a:p>
            <a:pPr>
              <a:lnSpc>
                <a:spcPct val="90000"/>
              </a:lnSpc>
            </a:pPr>
            <a:r>
              <a:rPr lang="en-AU" sz="2400" smtClean="0">
                <a:ea typeface="ＭＳ Ｐゴシック" pitchFamily="34" charset="-128"/>
              </a:rPr>
              <a:t>The ‘minimum core’ approach would involves the CRC determining the minimum essential levels of a human right. ie a categorical statement of the contents of each right. </a:t>
            </a:r>
          </a:p>
          <a:p>
            <a:pPr>
              <a:lnSpc>
                <a:spcPct val="90000"/>
              </a:lnSpc>
            </a:pPr>
            <a:r>
              <a:rPr lang="en-AU" sz="2400" smtClean="0">
                <a:ea typeface="ＭＳ Ｐゴシック" pitchFamily="34" charset="-128"/>
              </a:rPr>
              <a:t>The South African Court has viewed its role in adjudicating ESC rights as limited to determining WHAT government should be doing, not working out the details of HOW it should do it.</a:t>
            </a:r>
          </a:p>
          <a:p>
            <a:pPr>
              <a:lnSpc>
                <a:spcPct val="90000"/>
              </a:lnSpc>
            </a:pPr>
            <a:r>
              <a:rPr lang="en-AU" sz="2400" smtClean="0">
                <a:ea typeface="ＭＳ Ｐゴシック" pitchFamily="34" charset="-128"/>
              </a:rPr>
              <a:t>Thus, the CRC will be determining whether a State Party’s action is reasonable, as opposed to whether it meets minimum standards.</a:t>
            </a:r>
            <a:r>
              <a:rPr lang="en-AU" smtClean="0">
                <a:ea typeface="ＭＳ Ｐゴシック" pitchFamily="34" charset="-128"/>
              </a:rPr>
              <a:t> </a:t>
            </a:r>
          </a:p>
          <a:p>
            <a:pPr>
              <a:lnSpc>
                <a:spcPct val="90000"/>
              </a:lnSpc>
            </a:pPr>
            <a:r>
              <a:rPr lang="en-AU" sz="2400" smtClean="0">
                <a:ea typeface="ＭＳ Ｐゴシック" pitchFamily="34" charset="-128"/>
              </a:rPr>
              <a:t>The reasonableness approach leaves open a wide margin for interpretation by State Parties, with associated                     vagaries and uncertainty.</a:t>
            </a:r>
          </a:p>
        </p:txBody>
      </p:sp>
      <p:pic>
        <p:nvPicPr>
          <p:cNvPr id="22532" name="Picture 5" descr="minimum543po"/>
          <p:cNvPicPr>
            <a:picLocks noChangeAspect="1" noChangeArrowheads="1"/>
          </p:cNvPicPr>
          <p:nvPr/>
        </p:nvPicPr>
        <p:blipFill>
          <a:blip r:embed="rId2"/>
          <a:srcRect/>
          <a:stretch>
            <a:fillRect/>
          </a:stretch>
        </p:blipFill>
        <p:spPr bwMode="auto">
          <a:xfrm>
            <a:off x="6877050" y="5497513"/>
            <a:ext cx="2266950" cy="1360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92150"/>
            <a:ext cx="8101012" cy="863600"/>
          </a:xfrm>
        </p:spPr>
        <p:txBody>
          <a:bodyPr/>
          <a:lstStyle/>
          <a:p>
            <a:pPr algn="ctr">
              <a:defRPr/>
            </a:pPr>
            <a:r>
              <a:rPr lang="en-AU" sz="3400" dirty="0" smtClean="0">
                <a:solidFill>
                  <a:srgbClr val="9966FF"/>
                </a:solidFill>
                <a:effectLst>
                  <a:outerShdw blurRad="38100" dist="38100" dir="2700000" algn="tl">
                    <a:srgbClr val="C0C0C0"/>
                  </a:outerShdw>
                </a:effectLst>
                <a:ea typeface="ＭＳ Ｐゴシック" pitchFamily="34" charset="-128"/>
              </a:rPr>
              <a:t>6. </a:t>
            </a:r>
            <a:r>
              <a:rPr lang="en-US" sz="3400" dirty="0" smtClean="0">
                <a:solidFill>
                  <a:srgbClr val="9966FF"/>
                </a:solidFill>
                <a:effectLst>
                  <a:outerShdw blurRad="38100" dist="38100" dir="2700000" algn="tl">
                    <a:srgbClr val="C0C0C0"/>
                  </a:outerShdw>
                </a:effectLst>
                <a:ea typeface="ＭＳ Ｐゴシック" pitchFamily="34" charset="-128"/>
              </a:rPr>
              <a:t>Following-up CRC Recommendations</a:t>
            </a:r>
            <a:r>
              <a:rPr lang="en-AU" sz="3400" dirty="0" smtClean="0">
                <a:ea typeface="ＭＳ Ｐゴシック" pitchFamily="34" charset="-128"/>
              </a:rPr>
              <a:t/>
            </a:r>
            <a:br>
              <a:rPr lang="en-AU" sz="3400" dirty="0" smtClean="0">
                <a:ea typeface="ＭＳ Ｐゴシック" pitchFamily="34" charset="-128"/>
              </a:rPr>
            </a:br>
            <a:endParaRPr lang="en-AU" sz="3400" dirty="0" smtClean="0">
              <a:ea typeface="ＭＳ Ｐゴシック" pitchFamily="34" charset="-128"/>
            </a:endParaRPr>
          </a:p>
        </p:txBody>
      </p:sp>
      <p:sp>
        <p:nvSpPr>
          <p:cNvPr id="23555" name="Content Placeholder 2"/>
          <p:cNvSpPr>
            <a:spLocks noGrp="1"/>
          </p:cNvSpPr>
          <p:nvPr>
            <p:ph idx="1"/>
          </p:nvPr>
        </p:nvSpPr>
        <p:spPr>
          <a:xfrm>
            <a:off x="179388" y="1700213"/>
            <a:ext cx="8964612" cy="4645025"/>
          </a:xfrm>
        </p:spPr>
        <p:txBody>
          <a:bodyPr/>
          <a:lstStyle/>
          <a:p>
            <a:r>
              <a:rPr lang="en-US" sz="2800" smtClean="0">
                <a:ea typeface="ＭＳ Ｐゴシック" pitchFamily="34" charset="-128"/>
              </a:rPr>
              <a:t>Article 11 sets out a mechanism for a State Party to report back to the CRC about action it has taken to give effect to </a:t>
            </a:r>
            <a:r>
              <a:rPr lang="en-AU" sz="2800" smtClean="0">
                <a:ea typeface="ＭＳ Ｐゴシック" pitchFamily="34" charset="-128"/>
              </a:rPr>
              <a:t>views and recommendations of the Committee. </a:t>
            </a:r>
          </a:p>
          <a:p>
            <a:r>
              <a:rPr lang="en-AU" sz="2800" smtClean="0">
                <a:ea typeface="ＭＳ Ｐゴシック" pitchFamily="34" charset="-128"/>
              </a:rPr>
              <a:t>Such report is to be submitted to the CRC as soon as possible, but in any event within six months.</a:t>
            </a:r>
          </a:p>
          <a:p>
            <a:r>
              <a:rPr lang="en-AU" sz="2800" smtClean="0">
                <a:ea typeface="ＭＳ Ｐゴシック" pitchFamily="34" charset="-128"/>
              </a:rPr>
              <a:t> </a:t>
            </a:r>
            <a:r>
              <a:rPr lang="en-US" sz="2800" smtClean="0">
                <a:ea typeface="ＭＳ Ｐゴシック" pitchFamily="34" charset="-128"/>
              </a:rPr>
              <a:t>This provision reflects best practice in the system of individual communications to UN human                           rights treaty committees. </a:t>
            </a:r>
          </a:p>
        </p:txBody>
      </p:sp>
      <p:sp>
        <p:nvSpPr>
          <p:cNvPr id="23556"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23557"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23558"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23559" name="Picture 11" descr="Follow-up"/>
          <p:cNvPicPr>
            <a:picLocks noChangeAspect="1" noChangeArrowheads="1"/>
          </p:cNvPicPr>
          <p:nvPr/>
        </p:nvPicPr>
        <p:blipFill>
          <a:blip r:embed="rId2"/>
          <a:srcRect/>
          <a:stretch>
            <a:fillRect/>
          </a:stretch>
        </p:blipFill>
        <p:spPr bwMode="auto">
          <a:xfrm>
            <a:off x="7451725" y="5080000"/>
            <a:ext cx="1692275" cy="177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4213" y="765175"/>
            <a:ext cx="8101012" cy="790575"/>
          </a:xfrm>
        </p:spPr>
        <p:txBody>
          <a:bodyPr/>
          <a:lstStyle/>
          <a:p>
            <a:pPr algn="ctr">
              <a:defRPr/>
            </a:pPr>
            <a:r>
              <a:rPr lang="en-US" sz="4400" smtClean="0">
                <a:solidFill>
                  <a:srgbClr val="9966FF"/>
                </a:solidFill>
                <a:effectLst>
                  <a:outerShdw blurRad="38100" dist="38100" dir="2700000" algn="tl">
                    <a:srgbClr val="C0C0C0"/>
                  </a:outerShdw>
                </a:effectLst>
                <a:ea typeface="ＭＳ Ｐゴシック" pitchFamily="34" charset="-128"/>
              </a:rPr>
              <a:t>Follow-up</a:t>
            </a:r>
            <a:r>
              <a:rPr lang="en-US" smtClean="0">
                <a:solidFill>
                  <a:srgbClr val="9966FF"/>
                </a:solidFill>
                <a:effectLst>
                  <a:outerShdw blurRad="38100" dist="38100" dir="2700000" algn="tl">
                    <a:srgbClr val="C0C0C0"/>
                  </a:outerShdw>
                </a:effectLst>
                <a:ea typeface="ＭＳ Ｐゴシック" pitchFamily="34" charset="-128"/>
              </a:rPr>
              <a:t> cont.</a:t>
            </a:r>
            <a:endParaRPr lang="en-AU" smtClean="0">
              <a:solidFill>
                <a:srgbClr val="9966FF"/>
              </a:solidFill>
              <a:effectLst>
                <a:outerShdw blurRad="38100" dist="38100" dir="2700000" algn="tl">
                  <a:srgbClr val="C0C0C0"/>
                </a:outerShdw>
              </a:effectLst>
              <a:ea typeface="ＭＳ Ｐゴシック" pitchFamily="34" charset="-128"/>
            </a:endParaRPr>
          </a:p>
        </p:txBody>
      </p:sp>
      <p:sp>
        <p:nvSpPr>
          <p:cNvPr id="24579" name="Rectangle 3"/>
          <p:cNvSpPr>
            <a:spLocks noGrp="1" noChangeArrowheads="1"/>
          </p:cNvSpPr>
          <p:nvPr>
            <p:ph type="body" idx="1"/>
          </p:nvPr>
        </p:nvSpPr>
        <p:spPr>
          <a:xfrm>
            <a:off x="179388" y="1484313"/>
            <a:ext cx="8964612" cy="4860925"/>
          </a:xfrm>
        </p:spPr>
        <p:txBody>
          <a:bodyPr/>
          <a:lstStyle/>
          <a:p>
            <a:r>
              <a:rPr lang="en-US" sz="2700" smtClean="0">
                <a:ea typeface="ＭＳ Ｐゴシック" pitchFamily="34" charset="-128"/>
              </a:rPr>
              <a:t>In 1990, the HRC adopted rules of procedure allowing it to follow up with a State regarding action taken to give effect to its views. It created a Special Rapporteur for Follow-up on Views. This Rapporteur is a member of the HRC, and has a mandate to analyse and report on individual communications. </a:t>
            </a:r>
          </a:p>
          <a:p>
            <a:r>
              <a:rPr lang="en-US" sz="2700" smtClean="0">
                <a:ea typeface="ＭＳ Ｐゴシック" pitchFamily="34" charset="-128"/>
              </a:rPr>
              <a:t>Commentators have observed that despite the existence of this process, the HRC has not been diligent in following-up with states and it has been                       accused of exerting minimum effort in this                   regard.</a:t>
            </a:r>
            <a:endParaRPr lang="en-AU" sz="2700" smtClean="0">
              <a:ea typeface="ＭＳ Ｐゴシック" pitchFamily="34" charset="-128"/>
            </a:endParaRPr>
          </a:p>
        </p:txBody>
      </p:sp>
      <p:pic>
        <p:nvPicPr>
          <p:cNvPr id="24580" name="Picture 5" descr="followup_icon"/>
          <p:cNvPicPr>
            <a:picLocks noChangeAspect="1" noChangeArrowheads="1"/>
          </p:cNvPicPr>
          <p:nvPr/>
        </p:nvPicPr>
        <p:blipFill>
          <a:blip r:embed="rId2"/>
          <a:srcRect/>
          <a:stretch>
            <a:fillRect/>
          </a:stretch>
        </p:blipFill>
        <p:spPr bwMode="auto">
          <a:xfrm>
            <a:off x="7380288" y="5094288"/>
            <a:ext cx="1763712" cy="176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4213" y="765175"/>
            <a:ext cx="8101012" cy="790575"/>
          </a:xfrm>
        </p:spPr>
        <p:txBody>
          <a:bodyPr/>
          <a:lstStyle/>
          <a:p>
            <a:pPr algn="ctr">
              <a:defRPr/>
            </a:pPr>
            <a:r>
              <a:rPr lang="en-US" sz="4400" smtClean="0">
                <a:solidFill>
                  <a:srgbClr val="9966FF"/>
                </a:solidFill>
                <a:effectLst>
                  <a:outerShdw blurRad="38100" dist="38100" dir="2700000" algn="tl">
                    <a:srgbClr val="C0C0C0"/>
                  </a:outerShdw>
                </a:effectLst>
                <a:ea typeface="ＭＳ Ｐゴシック" pitchFamily="34" charset="-128"/>
              </a:rPr>
              <a:t>Follow-up</a:t>
            </a:r>
            <a:r>
              <a:rPr lang="en-US" smtClean="0">
                <a:solidFill>
                  <a:srgbClr val="9966FF"/>
                </a:solidFill>
                <a:effectLst>
                  <a:outerShdw blurRad="38100" dist="38100" dir="2700000" algn="tl">
                    <a:srgbClr val="C0C0C0"/>
                  </a:outerShdw>
                </a:effectLst>
                <a:ea typeface="ＭＳ Ｐゴシック" pitchFamily="34" charset="-128"/>
              </a:rPr>
              <a:t> cont.</a:t>
            </a:r>
            <a:endParaRPr lang="en-AU" smtClean="0">
              <a:solidFill>
                <a:srgbClr val="9966FF"/>
              </a:solidFill>
              <a:effectLst>
                <a:outerShdw blurRad="38100" dist="38100" dir="2700000" algn="tl">
                  <a:srgbClr val="C0C0C0"/>
                </a:outerShdw>
              </a:effectLst>
              <a:ea typeface="ＭＳ Ｐゴシック" pitchFamily="34" charset="-128"/>
            </a:endParaRPr>
          </a:p>
        </p:txBody>
      </p:sp>
      <p:sp>
        <p:nvSpPr>
          <p:cNvPr id="25603" name="Rectangle 3"/>
          <p:cNvSpPr>
            <a:spLocks noGrp="1" noChangeArrowheads="1"/>
          </p:cNvSpPr>
          <p:nvPr>
            <p:ph type="body" idx="1"/>
          </p:nvPr>
        </p:nvSpPr>
        <p:spPr>
          <a:xfrm>
            <a:off x="179388" y="1628775"/>
            <a:ext cx="8964612" cy="4716463"/>
          </a:xfrm>
        </p:spPr>
        <p:txBody>
          <a:bodyPr/>
          <a:lstStyle/>
          <a:p>
            <a:pPr>
              <a:lnSpc>
                <a:spcPct val="90000"/>
              </a:lnSpc>
            </a:pPr>
            <a:r>
              <a:rPr lang="en-US" sz="3000" smtClean="0">
                <a:ea typeface="ＭＳ Ｐゴシック" pitchFamily="34" charset="-128"/>
              </a:rPr>
              <a:t>The system of UN treaty                             committees reviewing individual                               complaints has been criticised                              as being a toothless tiger                              because states can ignore                                  recommendations with impunity.</a:t>
            </a:r>
          </a:p>
          <a:p>
            <a:pPr>
              <a:lnSpc>
                <a:spcPct val="90000"/>
              </a:lnSpc>
              <a:buFont typeface="Wingdings" pitchFamily="2" charset="2"/>
              <a:buNone/>
            </a:pPr>
            <a:r>
              <a:rPr lang="en-US" sz="3000" smtClean="0">
                <a:ea typeface="ＭＳ Ｐゴシック" pitchFamily="34" charset="-128"/>
              </a:rPr>
              <a:t> </a:t>
            </a:r>
            <a:endParaRPr lang="en-US" sz="1000" smtClean="0">
              <a:ea typeface="ＭＳ Ｐゴシック" pitchFamily="34" charset="-128"/>
            </a:endParaRPr>
          </a:p>
          <a:p>
            <a:pPr>
              <a:lnSpc>
                <a:spcPct val="90000"/>
              </a:lnSpc>
            </a:pPr>
            <a:r>
              <a:rPr lang="en-US" sz="3000" smtClean="0">
                <a:ea typeface="ＭＳ Ｐゴシック" pitchFamily="34" charset="-128"/>
              </a:rPr>
              <a:t>The inclusion of a follow-up provision in the new OP to CROC goes some way to addressing this criticism.</a:t>
            </a:r>
            <a:endParaRPr lang="en-AU" sz="3000" smtClean="0">
              <a:ea typeface="ＭＳ Ｐゴシック" pitchFamily="34" charset="-128"/>
            </a:endParaRPr>
          </a:p>
        </p:txBody>
      </p:sp>
      <p:pic>
        <p:nvPicPr>
          <p:cNvPr id="25604" name="Picture 5" descr="toothless+tiger">
            <a:hlinkClick r:id="rId2"/>
          </p:cNvPr>
          <p:cNvPicPr>
            <a:picLocks noChangeAspect="1" noChangeArrowheads="1"/>
          </p:cNvPicPr>
          <p:nvPr/>
        </p:nvPicPr>
        <p:blipFill>
          <a:blip r:embed="rId3"/>
          <a:srcRect/>
          <a:stretch>
            <a:fillRect/>
          </a:stretch>
        </p:blipFill>
        <p:spPr bwMode="auto">
          <a:xfrm>
            <a:off x="6096000" y="1557338"/>
            <a:ext cx="3048000" cy="2752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790575"/>
          </a:xfrm>
        </p:spPr>
        <p:txBody>
          <a:bodyPr/>
          <a:lstStyle/>
          <a:p>
            <a:pPr algn="ctr">
              <a:defRPr/>
            </a:pPr>
            <a:r>
              <a:rPr lang="en-AU" sz="4000" dirty="0" smtClean="0">
                <a:solidFill>
                  <a:schemeClr val="tx2">
                    <a:lumMod val="40000"/>
                    <a:lumOff val="60000"/>
                  </a:schemeClr>
                </a:solidFill>
                <a:effectLst>
                  <a:outerShdw blurRad="38100" dist="38100" dir="2700000" algn="tl">
                    <a:srgbClr val="000000">
                      <a:alpha val="43137"/>
                    </a:srgbClr>
                  </a:outerShdw>
                </a:effectLst>
              </a:rPr>
              <a:t>7. </a:t>
            </a:r>
            <a:r>
              <a:rPr lang="en-US" sz="4000" dirty="0" smtClean="0">
                <a:solidFill>
                  <a:schemeClr val="tx2">
                    <a:lumMod val="40000"/>
                    <a:lumOff val="60000"/>
                  </a:schemeClr>
                </a:solidFill>
                <a:effectLst>
                  <a:outerShdw blurRad="38100" dist="38100" dir="2700000" algn="tl">
                    <a:srgbClr val="000000">
                      <a:alpha val="43137"/>
                    </a:srgbClr>
                  </a:outerShdw>
                </a:effectLst>
              </a:rPr>
              <a:t>Inquiry procedure for grave or systemic violations </a:t>
            </a:r>
            <a:r>
              <a:rPr lang="en-AU" dirty="0" smtClean="0"/>
              <a:t/>
            </a:r>
            <a:br>
              <a:rPr lang="en-AU" dirty="0" smtClean="0"/>
            </a:br>
            <a:endParaRPr lang="en-AU" dirty="0"/>
          </a:p>
        </p:txBody>
      </p:sp>
      <p:sp>
        <p:nvSpPr>
          <p:cNvPr id="26627" name="Content Placeholder 2"/>
          <p:cNvSpPr>
            <a:spLocks noGrp="1"/>
          </p:cNvSpPr>
          <p:nvPr>
            <p:ph idx="1"/>
          </p:nvPr>
        </p:nvSpPr>
        <p:spPr>
          <a:xfrm>
            <a:off x="395288" y="2205038"/>
            <a:ext cx="8748712" cy="4140200"/>
          </a:xfrm>
        </p:spPr>
        <p:txBody>
          <a:bodyPr/>
          <a:lstStyle/>
          <a:p>
            <a:pPr marL="0" indent="0">
              <a:buFont typeface="Wingdings" pitchFamily="2" charset="2"/>
              <a:buNone/>
            </a:pPr>
            <a:r>
              <a:rPr lang="en-US" sz="2800" smtClean="0">
                <a:ea typeface="ＭＳ Ｐゴシック" pitchFamily="34" charset="-128"/>
              </a:rPr>
              <a:t>Article 13(1) provides that:</a:t>
            </a:r>
            <a:endParaRPr lang="en-AU" sz="2800" smtClean="0">
              <a:ea typeface="ＭＳ Ｐゴシック" pitchFamily="34" charset="-128"/>
            </a:endParaRPr>
          </a:p>
          <a:p>
            <a:pPr marL="0" indent="0">
              <a:buFont typeface="Wingdings" pitchFamily="2" charset="2"/>
              <a:buNone/>
            </a:pPr>
            <a:r>
              <a:rPr lang="en-AU" sz="2800" i="1" smtClean="0">
                <a:ea typeface="ＭＳ Ｐゴシック" pitchFamily="34" charset="-128"/>
              </a:rPr>
              <a:t>“If the Committee receives reliable information indicating grave or systematic violations by a State party … the Committee shall invite the State party to cooperate in the examination of the information and, to this end, to submit observations without delay with regard to the information concerned.” </a:t>
            </a:r>
            <a:endParaRPr lang="en-US" sz="2800" i="1" smtClean="0">
              <a:ea typeface="ＭＳ Ｐゴシック" pitchFamily="34" charset="-128"/>
            </a:endParaRPr>
          </a:p>
        </p:txBody>
      </p:sp>
      <p:sp>
        <p:nvSpPr>
          <p:cNvPr id="26628"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26629"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26630"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26631" name="Picture 8" descr="http://t3.gstatic.com/images?q=tbn:ANd9GcQ1u4nY5zupQNO85crWPL655BFkMQA_LEzrDDCDuiILhHk1MUlDlepaYBe9"/>
          <p:cNvPicPr>
            <a:picLocks noChangeAspect="1" noChangeArrowheads="1"/>
          </p:cNvPicPr>
          <p:nvPr/>
        </p:nvPicPr>
        <p:blipFill>
          <a:blip r:embed="rId2"/>
          <a:srcRect/>
          <a:stretch>
            <a:fillRect/>
          </a:stretch>
        </p:blipFill>
        <p:spPr bwMode="auto">
          <a:xfrm>
            <a:off x="6524625" y="5114925"/>
            <a:ext cx="2619375"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9219"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9220" name="Slide Number Placeholder 5"/>
          <p:cNvSpPr>
            <a:spLocks noGrp="1"/>
          </p:cNvSpPr>
          <p:nvPr>
            <p:ph type="sldNum" sz="quarter" idx="12"/>
          </p:nvPr>
        </p:nvSpPr>
        <p:spPr>
          <a:noFill/>
        </p:spPr>
        <p:txBody>
          <a:bodyPr/>
          <a:lstStyle/>
          <a:p>
            <a:fld id="{EB07F71D-9FE6-4009-9CE6-271634566B58}" type="slidenum">
              <a:rPr lang="en-AU" smtClean="0">
                <a:latin typeface="Arial" charset="0"/>
                <a:ea typeface="ＭＳ Ｐゴシック" pitchFamily="34" charset="-128"/>
              </a:rPr>
              <a:pPr/>
              <a:t>2</a:t>
            </a:fld>
            <a:endParaRPr lang="en-AU" smtClean="0">
              <a:latin typeface="Arial" charset="0"/>
              <a:ea typeface="ＭＳ Ｐゴシック" pitchFamily="34" charset="-128"/>
            </a:endParaRPr>
          </a:p>
        </p:txBody>
      </p:sp>
      <p:sp>
        <p:nvSpPr>
          <p:cNvPr id="9221" name="Rectangle 2"/>
          <p:cNvSpPr>
            <a:spLocks noGrp="1" noChangeArrowheads="1"/>
          </p:cNvSpPr>
          <p:nvPr>
            <p:ph type="title"/>
          </p:nvPr>
        </p:nvSpPr>
        <p:spPr>
          <a:xfrm>
            <a:off x="684213" y="836613"/>
            <a:ext cx="6983412" cy="647700"/>
          </a:xfrm>
        </p:spPr>
        <p:txBody>
          <a:bodyPr/>
          <a:lstStyle/>
          <a:p>
            <a:pPr algn="ctr" eaLnBrk="1" hangingPunct="1"/>
            <a:r>
              <a:rPr lang="en-AU" sz="3800" smtClean="0">
                <a:solidFill>
                  <a:srgbClr val="FFC000"/>
                </a:solidFill>
                <a:ea typeface="ＭＳ Ｐゴシック" pitchFamily="34" charset="-128"/>
              </a:rPr>
              <a:t>Background  to the new OP</a:t>
            </a:r>
          </a:p>
        </p:txBody>
      </p:sp>
      <p:sp>
        <p:nvSpPr>
          <p:cNvPr id="9222" name="Rectangle 3"/>
          <p:cNvSpPr>
            <a:spLocks noGrp="1" noChangeArrowheads="1"/>
          </p:cNvSpPr>
          <p:nvPr>
            <p:ph type="body" idx="1"/>
          </p:nvPr>
        </p:nvSpPr>
        <p:spPr>
          <a:xfrm>
            <a:off x="107950" y="1484313"/>
            <a:ext cx="8928100" cy="4860925"/>
          </a:xfrm>
        </p:spPr>
        <p:txBody>
          <a:bodyPr/>
          <a:lstStyle/>
          <a:p>
            <a:r>
              <a:rPr lang="en-US" sz="2800" smtClean="0">
                <a:ea typeface="ＭＳ Ｐゴシック" pitchFamily="34" charset="-128"/>
              </a:rPr>
              <a:t>On 19 December 2011, the UN General Assembly adopted a 3</a:t>
            </a:r>
            <a:r>
              <a:rPr lang="en-US" sz="2800" baseline="30000" smtClean="0">
                <a:ea typeface="ＭＳ Ｐゴシック" pitchFamily="34" charset="-128"/>
              </a:rPr>
              <a:t>rd</a:t>
            </a:r>
            <a:r>
              <a:rPr lang="en-US" sz="2800" smtClean="0">
                <a:ea typeface="ＭＳ Ｐゴシック" pitchFamily="34" charset="-128"/>
              </a:rPr>
              <a:t>  Optional Protocol to the Convention on the Rights of the Child (CROC).</a:t>
            </a:r>
          </a:p>
          <a:p>
            <a:r>
              <a:rPr lang="en-US" sz="2800" smtClean="0">
                <a:ea typeface="ＭＳ Ｐゴシック" pitchFamily="34" charset="-128"/>
              </a:rPr>
              <a:t>This OP establishes a system whereby children can bring a complaint alleging violation of a human right to the UN Committee on the Rights of the Child (CRC). </a:t>
            </a:r>
          </a:p>
          <a:p>
            <a:r>
              <a:rPr lang="en-US" sz="2800" smtClean="0">
                <a:ea typeface="ＭＳ Ｐゴシック" pitchFamily="34" charset="-128"/>
              </a:rPr>
              <a:t>Prior to the adoption of this OP, the CRC was the only UN treaty committee that had not been empowered to receive communications alleging violations of a human rights treaty.</a:t>
            </a:r>
            <a:endParaRPr lang="en-AU" sz="2800" smtClean="0">
              <a:ea typeface="ＭＳ Ｐゴシック" pitchFamily="34" charset="-128"/>
            </a:endParaRPr>
          </a:p>
          <a:p>
            <a:pPr eaLnBrk="1" hangingPunct="1"/>
            <a:endParaRPr lang="en-AU" smtClean="0">
              <a:ea typeface="ＭＳ Ｐゴシック" pitchFamily="34" charset="-128"/>
            </a:endParaRPr>
          </a:p>
        </p:txBody>
      </p:sp>
      <p:pic>
        <p:nvPicPr>
          <p:cNvPr id="9223" name="Picture 9" descr="488px-Small_Flag_of_the_United_Nations_ZP"/>
          <p:cNvPicPr>
            <a:picLocks noChangeAspect="1" noChangeArrowheads="1"/>
          </p:cNvPicPr>
          <p:nvPr/>
        </p:nvPicPr>
        <p:blipFill>
          <a:blip r:embed="rId2"/>
          <a:srcRect/>
          <a:stretch>
            <a:fillRect/>
          </a:stretch>
        </p:blipFill>
        <p:spPr bwMode="auto">
          <a:xfrm>
            <a:off x="7667625" y="0"/>
            <a:ext cx="1476375" cy="1476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4213" y="765175"/>
            <a:ext cx="8101012" cy="790575"/>
          </a:xfrm>
        </p:spPr>
        <p:txBody>
          <a:bodyPr/>
          <a:lstStyle/>
          <a:p>
            <a:pPr algn="ctr">
              <a:defRPr/>
            </a:pPr>
            <a:r>
              <a:rPr lang="en-US" sz="4400" smtClean="0">
                <a:solidFill>
                  <a:srgbClr val="B0B0AF"/>
                </a:solidFill>
                <a:effectLst>
                  <a:outerShdw blurRad="38100" dist="38100" dir="2700000" algn="tl">
                    <a:srgbClr val="C0C0C0"/>
                  </a:outerShdw>
                </a:effectLst>
                <a:ea typeface="ＭＳ Ｐゴシック" pitchFamily="34" charset="-128"/>
              </a:rPr>
              <a:t>Inquiry Procedure</a:t>
            </a:r>
            <a:r>
              <a:rPr lang="en-US" sz="4000" smtClean="0">
                <a:solidFill>
                  <a:srgbClr val="B0B0AF"/>
                </a:solidFill>
                <a:effectLst>
                  <a:outerShdw blurRad="38100" dist="38100" dir="2700000" algn="tl">
                    <a:srgbClr val="C0C0C0"/>
                  </a:outerShdw>
                </a:effectLst>
                <a:ea typeface="ＭＳ Ｐゴシック" pitchFamily="34" charset="-128"/>
              </a:rPr>
              <a:t> cont.</a:t>
            </a:r>
            <a:endParaRPr lang="en-AU" sz="4000" smtClean="0">
              <a:solidFill>
                <a:srgbClr val="B0B0AF"/>
              </a:solidFill>
              <a:effectLst>
                <a:outerShdw blurRad="38100" dist="38100" dir="2700000" algn="tl">
                  <a:srgbClr val="C0C0C0"/>
                </a:outerShdw>
              </a:effectLst>
              <a:ea typeface="ＭＳ Ｐゴシック" pitchFamily="34" charset="-128"/>
            </a:endParaRPr>
          </a:p>
        </p:txBody>
      </p:sp>
      <p:sp>
        <p:nvSpPr>
          <p:cNvPr id="27651" name="Rectangle 3"/>
          <p:cNvSpPr>
            <a:spLocks noGrp="1" noChangeArrowheads="1"/>
          </p:cNvSpPr>
          <p:nvPr>
            <p:ph type="body" idx="1"/>
          </p:nvPr>
        </p:nvSpPr>
        <p:spPr>
          <a:xfrm>
            <a:off x="179388" y="1557338"/>
            <a:ext cx="8964612" cy="4787900"/>
          </a:xfrm>
        </p:spPr>
        <p:txBody>
          <a:bodyPr/>
          <a:lstStyle/>
          <a:p>
            <a:r>
              <a:rPr lang="en-AU" sz="2900" smtClean="0">
                <a:ea typeface="ＭＳ Ｐゴシック" pitchFamily="34" charset="-128"/>
              </a:rPr>
              <a:t>This is an important procedure for situations where individuals may be reluctant to bring a complaint to the UN for fear of reprisals. </a:t>
            </a:r>
          </a:p>
          <a:p>
            <a:r>
              <a:rPr lang="en-AU" sz="2900" smtClean="0">
                <a:ea typeface="ＭＳ Ｐゴシック" pitchFamily="34" charset="-128"/>
              </a:rPr>
              <a:t>But …  Article 13(7) allows a State Party, at the time of ratification, to declare that it does not recognise the competence of the Committee to conduct such inquiries, in which case the CRC will not have the jurisdiction to inquire into grave or                  systemic violations absent an                          individual communication.</a:t>
            </a:r>
            <a:r>
              <a:rPr lang="en-AU" sz="2700" smtClean="0">
                <a:ea typeface="ＭＳ Ｐゴシック" pitchFamily="34" charset="-128"/>
              </a:rPr>
              <a:t> </a:t>
            </a:r>
          </a:p>
        </p:txBody>
      </p:sp>
      <p:pic>
        <p:nvPicPr>
          <p:cNvPr id="27652" name="Picture 7" descr="yes-no-buttons"/>
          <p:cNvPicPr>
            <a:picLocks noChangeAspect="1" noChangeArrowheads="1"/>
          </p:cNvPicPr>
          <p:nvPr/>
        </p:nvPicPr>
        <p:blipFill>
          <a:blip r:embed="rId2"/>
          <a:srcRect/>
          <a:stretch>
            <a:fillRect/>
          </a:stretch>
        </p:blipFill>
        <p:spPr bwMode="auto">
          <a:xfrm>
            <a:off x="6443663" y="4833938"/>
            <a:ext cx="2700337" cy="20240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79388" y="765175"/>
            <a:ext cx="6985000" cy="790575"/>
          </a:xfrm>
        </p:spPr>
        <p:txBody>
          <a:bodyPr/>
          <a:lstStyle/>
          <a:p>
            <a:pPr>
              <a:defRPr/>
            </a:pPr>
            <a:r>
              <a:rPr lang="en-US" sz="4800" smtClean="0">
                <a:solidFill>
                  <a:srgbClr val="B0B0AF"/>
                </a:solidFill>
                <a:effectLst>
                  <a:outerShdw blurRad="38100" dist="38100" dir="2700000" algn="tl">
                    <a:srgbClr val="C0C0C0"/>
                  </a:outerShdw>
                </a:effectLst>
                <a:ea typeface="ＭＳ Ｐゴシック" pitchFamily="34" charset="-128"/>
              </a:rPr>
              <a:t>Inquiry Procedure</a:t>
            </a:r>
            <a:r>
              <a:rPr lang="en-US" sz="4000" smtClean="0">
                <a:solidFill>
                  <a:srgbClr val="B0B0AF"/>
                </a:solidFill>
                <a:effectLst>
                  <a:outerShdw blurRad="38100" dist="38100" dir="2700000" algn="tl">
                    <a:srgbClr val="C0C0C0"/>
                  </a:outerShdw>
                </a:effectLst>
                <a:ea typeface="ＭＳ Ｐゴシック" pitchFamily="34" charset="-128"/>
              </a:rPr>
              <a:t> cont.</a:t>
            </a:r>
            <a:endParaRPr lang="en-AU" sz="4000" smtClean="0">
              <a:solidFill>
                <a:srgbClr val="B0B0AF"/>
              </a:solidFill>
              <a:effectLst>
                <a:outerShdw blurRad="38100" dist="38100" dir="2700000" algn="tl">
                  <a:srgbClr val="C0C0C0"/>
                </a:outerShdw>
              </a:effectLst>
              <a:ea typeface="ＭＳ Ｐゴシック" pitchFamily="34" charset="-128"/>
            </a:endParaRPr>
          </a:p>
        </p:txBody>
      </p:sp>
      <p:sp>
        <p:nvSpPr>
          <p:cNvPr id="28675" name="Rectangle 3"/>
          <p:cNvSpPr>
            <a:spLocks noGrp="1" noChangeArrowheads="1"/>
          </p:cNvSpPr>
          <p:nvPr>
            <p:ph type="body" idx="1"/>
          </p:nvPr>
        </p:nvSpPr>
        <p:spPr>
          <a:xfrm>
            <a:off x="179388" y="1663700"/>
            <a:ext cx="8964612" cy="4681538"/>
          </a:xfrm>
        </p:spPr>
        <p:txBody>
          <a:bodyPr/>
          <a:lstStyle/>
          <a:p>
            <a:r>
              <a:rPr lang="en-AU" sz="2500" smtClean="0">
                <a:ea typeface="ＭＳ Ｐゴシック" pitchFamily="34" charset="-128"/>
              </a:rPr>
              <a:t>Thus, it is an ‘opt-out’ option. </a:t>
            </a:r>
          </a:p>
          <a:p>
            <a:r>
              <a:rPr lang="en-AU" sz="2500" smtClean="0">
                <a:ea typeface="ＭＳ Ｐゴシック" pitchFamily="34" charset="-128"/>
              </a:rPr>
              <a:t>Contrast this with OP to ICESCR which provides that the committee does not have the jurisdiction to inquire into allegations of grave or systemic violations unless a state has declared that it recognises the competence of the Committee to undertake such inquires, i.e. an ‘opt-in’ provision. </a:t>
            </a:r>
          </a:p>
          <a:p>
            <a:r>
              <a:rPr lang="en-AU" sz="2500" smtClean="0">
                <a:ea typeface="ＭＳ Ｐゴシック" pitchFamily="34" charset="-128"/>
              </a:rPr>
              <a:t>An ‘opt-out’ provision, as in the OP to CROC, is clearly preferable to the ‘opt-in’ provision in the OP to               ICESCR, since the default position is that                        State Parties are subject to the inquiry                        jurisdiction.</a:t>
            </a:r>
          </a:p>
        </p:txBody>
      </p:sp>
      <p:pic>
        <p:nvPicPr>
          <p:cNvPr id="28676" name="Picture 4" descr="optout-credit"/>
          <p:cNvPicPr>
            <a:picLocks noChangeAspect="1" noChangeArrowheads="1"/>
          </p:cNvPicPr>
          <p:nvPr/>
        </p:nvPicPr>
        <p:blipFill>
          <a:blip r:embed="rId2"/>
          <a:srcRect/>
          <a:stretch>
            <a:fillRect/>
          </a:stretch>
        </p:blipFill>
        <p:spPr bwMode="auto">
          <a:xfrm>
            <a:off x="7239000" y="0"/>
            <a:ext cx="1905000" cy="1905000"/>
          </a:xfrm>
          <a:prstGeom prst="rect">
            <a:avLst/>
          </a:prstGeom>
          <a:noFill/>
          <a:ln w="9525">
            <a:noFill/>
            <a:miter lim="800000"/>
            <a:headEnd/>
            <a:tailEnd/>
          </a:ln>
        </p:spPr>
      </p:pic>
      <p:pic>
        <p:nvPicPr>
          <p:cNvPr id="28677" name="Picture 5" descr="Check Mark Clip Art"/>
          <p:cNvPicPr>
            <a:picLocks noChangeAspect="1" noChangeArrowheads="1"/>
          </p:cNvPicPr>
          <p:nvPr/>
        </p:nvPicPr>
        <p:blipFill>
          <a:blip r:embed="rId3"/>
          <a:srcRect/>
          <a:stretch>
            <a:fillRect/>
          </a:stretch>
        </p:blipFill>
        <p:spPr bwMode="auto">
          <a:xfrm>
            <a:off x="2147483647" y="-42863"/>
            <a:ext cx="2857500" cy="2657476"/>
          </a:xfrm>
          <a:prstGeom prst="rect">
            <a:avLst/>
          </a:prstGeom>
          <a:noFill/>
          <a:ln w="9525">
            <a:noFill/>
            <a:miter lim="800000"/>
            <a:headEnd/>
            <a:tailEnd/>
          </a:ln>
        </p:spPr>
      </p:pic>
      <p:pic>
        <p:nvPicPr>
          <p:cNvPr id="28678" name="Picture 6" descr="Red Check Mark">
            <a:hlinkClick r:id="rId4" tooltip="Red Check Mark"/>
          </p:cNvPr>
          <p:cNvPicPr>
            <a:picLocks noChangeAspect="1" noChangeArrowheads="1"/>
          </p:cNvPicPr>
          <p:nvPr/>
        </p:nvPicPr>
        <p:blipFill>
          <a:blip r:embed="rId5"/>
          <a:srcRect/>
          <a:stretch>
            <a:fillRect/>
          </a:stretch>
        </p:blipFill>
        <p:spPr bwMode="auto">
          <a:xfrm>
            <a:off x="7092950" y="4806950"/>
            <a:ext cx="2051050" cy="205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790575"/>
          </a:xfrm>
        </p:spPr>
        <p:txBody>
          <a:bodyPr/>
          <a:lstStyle/>
          <a:p>
            <a:pPr algn="ctr">
              <a:defRPr/>
            </a:pPr>
            <a:r>
              <a:rPr lang="en-AU" sz="4800" dirty="0" smtClean="0">
                <a:solidFill>
                  <a:srgbClr val="996633"/>
                </a:solidFill>
                <a:effectLst>
                  <a:outerShdw blurRad="38100" dist="38100" dir="2700000" algn="tl">
                    <a:srgbClr val="C0C0C0"/>
                  </a:outerShdw>
                </a:effectLst>
                <a:ea typeface="ＭＳ Ｐゴシック" pitchFamily="34" charset="-128"/>
              </a:rPr>
              <a:t>8. </a:t>
            </a:r>
            <a:r>
              <a:rPr lang="en-US" sz="4800" dirty="0" smtClean="0">
                <a:solidFill>
                  <a:srgbClr val="996633"/>
                </a:solidFill>
                <a:effectLst>
                  <a:outerShdw blurRad="38100" dist="38100" dir="2700000" algn="tl">
                    <a:srgbClr val="C0C0C0"/>
                  </a:outerShdw>
                </a:effectLst>
                <a:ea typeface="ＭＳ Ｐゴシック" pitchFamily="34" charset="-128"/>
              </a:rPr>
              <a:t>Entry into force</a:t>
            </a:r>
            <a:r>
              <a:rPr lang="en-AU" dirty="0" smtClean="0">
                <a:ea typeface="ＭＳ Ｐゴシック" pitchFamily="34" charset="-128"/>
              </a:rPr>
              <a:t/>
            </a:r>
            <a:br>
              <a:rPr lang="en-AU" dirty="0" smtClean="0">
                <a:ea typeface="ＭＳ Ｐゴシック" pitchFamily="34" charset="-128"/>
              </a:rPr>
            </a:br>
            <a:endParaRPr lang="en-AU" dirty="0" smtClean="0">
              <a:ea typeface="ＭＳ Ｐゴシック" pitchFamily="34" charset="-128"/>
            </a:endParaRPr>
          </a:p>
        </p:txBody>
      </p:sp>
      <p:sp>
        <p:nvSpPr>
          <p:cNvPr id="29699" name="Content Placeholder 2"/>
          <p:cNvSpPr>
            <a:spLocks noGrp="1"/>
          </p:cNvSpPr>
          <p:nvPr>
            <p:ph idx="1"/>
          </p:nvPr>
        </p:nvSpPr>
        <p:spPr>
          <a:xfrm>
            <a:off x="107950" y="1663700"/>
            <a:ext cx="8856663" cy="4681538"/>
          </a:xfrm>
        </p:spPr>
        <p:txBody>
          <a:bodyPr/>
          <a:lstStyle/>
          <a:p>
            <a:r>
              <a:rPr lang="en-US" sz="2800" smtClean="0">
                <a:ea typeface="ＭＳ Ｐゴシック" pitchFamily="34" charset="-128"/>
              </a:rPr>
              <a:t>OP was opened for signature at a ceremony in Geneva on 28 February 2012.</a:t>
            </a:r>
          </a:p>
          <a:p>
            <a:endParaRPr lang="en-US" sz="1200" smtClean="0">
              <a:ea typeface="ＭＳ Ｐゴシック" pitchFamily="34" charset="-128"/>
            </a:endParaRPr>
          </a:p>
          <a:p>
            <a:r>
              <a:rPr lang="en-US" sz="2800" smtClean="0">
                <a:ea typeface="ＭＳ Ｐゴシック" pitchFamily="34" charset="-128"/>
              </a:rPr>
              <a:t>To date there are 21 states that have signed the OP.</a:t>
            </a:r>
          </a:p>
          <a:p>
            <a:endParaRPr lang="en-US" sz="1200" smtClean="0">
              <a:ea typeface="ＭＳ Ｐゴシック" pitchFamily="34" charset="-128"/>
            </a:endParaRPr>
          </a:p>
          <a:p>
            <a:r>
              <a:rPr lang="en-US" sz="2800" smtClean="0">
                <a:ea typeface="ＭＳ Ｐゴシック" pitchFamily="34" charset="-128"/>
              </a:rPr>
              <a:t>BUT none have yet ratified it.</a:t>
            </a:r>
          </a:p>
          <a:p>
            <a:endParaRPr lang="en-US" sz="1200" smtClean="0">
              <a:ea typeface="ＭＳ Ｐゴシック" pitchFamily="34" charset="-128"/>
            </a:endParaRPr>
          </a:p>
          <a:p>
            <a:r>
              <a:rPr lang="en-US" sz="2800" smtClean="0">
                <a:ea typeface="ＭＳ Ｐゴシック" pitchFamily="34" charset="-128"/>
              </a:rPr>
              <a:t>Article 19:  OP only enters into force                                             3 months after the 10</a:t>
            </a:r>
            <a:r>
              <a:rPr lang="en-US" sz="2800" baseline="30000" smtClean="0">
                <a:ea typeface="ＭＳ Ｐゴシック" pitchFamily="34" charset="-128"/>
              </a:rPr>
              <a:t>th</a:t>
            </a:r>
            <a:r>
              <a:rPr lang="en-US" sz="2800" smtClean="0">
                <a:ea typeface="ＭＳ Ｐゴシック" pitchFamily="34" charset="-128"/>
              </a:rPr>
              <a:t> ratification.</a:t>
            </a:r>
          </a:p>
        </p:txBody>
      </p:sp>
      <p:sp>
        <p:nvSpPr>
          <p:cNvPr id="29700"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29701"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29702"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29703" name="Picture 8" descr="2012-02-28_13"/>
          <p:cNvPicPr>
            <a:picLocks noChangeAspect="1" noChangeArrowheads="1"/>
          </p:cNvPicPr>
          <p:nvPr/>
        </p:nvPicPr>
        <p:blipFill>
          <a:blip r:embed="rId2"/>
          <a:srcRect/>
          <a:stretch>
            <a:fillRect/>
          </a:stretch>
        </p:blipFill>
        <p:spPr bwMode="auto">
          <a:xfrm>
            <a:off x="6126163" y="4437063"/>
            <a:ext cx="3017837" cy="242093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92150"/>
            <a:ext cx="8101012" cy="792163"/>
          </a:xfrm>
        </p:spPr>
        <p:txBody>
          <a:bodyPr/>
          <a:lstStyle/>
          <a:p>
            <a:pPr algn="ctr">
              <a:defRPr/>
            </a:pPr>
            <a:r>
              <a:rPr lang="en-US" sz="4400" dirty="0" smtClean="0">
                <a:solidFill>
                  <a:srgbClr val="996633"/>
                </a:solidFill>
                <a:effectLst>
                  <a:outerShdw blurRad="38100" dist="38100" dir="2700000" algn="tl">
                    <a:srgbClr val="C0C0C0"/>
                  </a:outerShdw>
                </a:effectLst>
                <a:ea typeface="ＭＳ Ｐゴシック" pitchFamily="34" charset="-128"/>
              </a:rPr>
              <a:t>Entry into force </a:t>
            </a:r>
            <a:r>
              <a:rPr lang="en-US" dirty="0" smtClean="0">
                <a:solidFill>
                  <a:srgbClr val="996633"/>
                </a:solidFill>
                <a:effectLst>
                  <a:outerShdw blurRad="38100" dist="38100" dir="2700000" algn="tl">
                    <a:srgbClr val="C0C0C0"/>
                  </a:outerShdw>
                </a:effectLst>
                <a:ea typeface="ＭＳ Ｐゴシック" pitchFamily="34" charset="-128"/>
              </a:rPr>
              <a:t>cont.</a:t>
            </a:r>
            <a:endParaRPr lang="en-AU" dirty="0"/>
          </a:p>
        </p:txBody>
      </p:sp>
      <p:sp>
        <p:nvSpPr>
          <p:cNvPr id="30723" name="Content Placeholder 2"/>
          <p:cNvSpPr>
            <a:spLocks noGrp="1"/>
          </p:cNvSpPr>
          <p:nvPr>
            <p:ph idx="1"/>
          </p:nvPr>
        </p:nvSpPr>
        <p:spPr>
          <a:xfrm>
            <a:off x="179388" y="1412875"/>
            <a:ext cx="8964612" cy="4932363"/>
          </a:xfrm>
        </p:spPr>
        <p:txBody>
          <a:bodyPr/>
          <a:lstStyle/>
          <a:p>
            <a:r>
              <a:rPr lang="en-US" sz="2800" smtClean="0">
                <a:ea typeface="ＭＳ Ｐゴシック" pitchFamily="34" charset="-128"/>
              </a:rPr>
              <a:t>CROC has 193 State Parties, so shouldn’t take too long to achieve 10 ratifications…</a:t>
            </a:r>
          </a:p>
          <a:p>
            <a:r>
              <a:rPr lang="en-US" sz="2800" smtClean="0">
                <a:ea typeface="ＭＳ Ｐゴシック" pitchFamily="34" charset="-128"/>
              </a:rPr>
              <a:t>OP on sale of children opened for signature on 6 September 2000 and entered into force on 18 January 2002 (16 months).</a:t>
            </a:r>
          </a:p>
          <a:p>
            <a:r>
              <a:rPr lang="en-US" sz="2800" smtClean="0">
                <a:ea typeface="ＭＳ Ｐゴシック" pitchFamily="34" charset="-128"/>
              </a:rPr>
              <a:t>OP on children in armed conflict, same story (17 months).</a:t>
            </a:r>
          </a:p>
          <a:p>
            <a:r>
              <a:rPr lang="en-US" sz="2800" b="1" smtClean="0">
                <a:ea typeface="ＭＳ Ｐゴシック" pitchFamily="34" charset="-128"/>
              </a:rPr>
              <a:t>BUT</a:t>
            </a:r>
            <a:r>
              <a:rPr lang="en-US" sz="2800" smtClean="0">
                <a:ea typeface="ＭＳ Ｐゴシック" pitchFamily="34" charset="-128"/>
              </a:rPr>
              <a:t>… Is the entry into force of                                the OP to ICESCR a better indicator of                            when this OP might enter into force?</a:t>
            </a:r>
          </a:p>
          <a:p>
            <a:endParaRPr lang="en-AU" sz="2800" smtClean="0">
              <a:ea typeface="ＭＳ Ｐゴシック" pitchFamily="34" charset="-128"/>
            </a:endParaRPr>
          </a:p>
        </p:txBody>
      </p:sp>
      <p:sp>
        <p:nvSpPr>
          <p:cNvPr id="30724"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30725" name="Footer Placeholder 4"/>
          <p:cNvSpPr>
            <a:spLocks noGrp="1"/>
          </p:cNvSpPr>
          <p:nvPr>
            <p:ph type="ftr" sz="quarter" idx="11"/>
          </p:nvPr>
        </p:nvSpPr>
        <p:spPr>
          <a:noFill/>
        </p:spPr>
        <p:txBody>
          <a:bodyPr/>
          <a:lstStyle/>
          <a:p>
            <a:r>
              <a:rPr lang="en-US" smtClean="0">
                <a:ea typeface="ＭＳ Ｐゴシック" pitchFamily="34" charset="-128"/>
              </a:rPr>
              <a:t>Presentation title</a:t>
            </a:r>
          </a:p>
        </p:txBody>
      </p:sp>
      <p:sp>
        <p:nvSpPr>
          <p:cNvPr id="30726" name="Slide Number Placeholder 5"/>
          <p:cNvSpPr>
            <a:spLocks noGrp="1"/>
          </p:cNvSpPr>
          <p:nvPr>
            <p:ph type="sldNum" sz="quarter" idx="12"/>
          </p:nvPr>
        </p:nvSpPr>
        <p:spPr>
          <a:noFill/>
        </p:spPr>
        <p:txBody>
          <a:bodyPr/>
          <a:lstStyle/>
          <a:p>
            <a:fld id="{E0B8500C-714A-490F-B075-96B021547B45}" type="slidenum">
              <a:rPr lang="en-AU" smtClean="0">
                <a:latin typeface="Arial" charset="0"/>
                <a:ea typeface="ＭＳ Ｐゴシック" pitchFamily="34" charset="-128"/>
              </a:rPr>
              <a:pPr/>
              <a:t>23</a:t>
            </a:fld>
            <a:endParaRPr lang="en-AU" smtClean="0">
              <a:latin typeface="Arial" charset="0"/>
              <a:ea typeface="ＭＳ Ｐゴシック" pitchFamily="34" charset="-128"/>
            </a:endParaRPr>
          </a:p>
        </p:txBody>
      </p:sp>
      <p:pic>
        <p:nvPicPr>
          <p:cNvPr id="30727" name="Picture 2" descr="http://2.bp.blogspot.com/-PmS0dsJa8RQ/TfAp53spwcI/AAAAAAAAA5I/gNVmw3eC6bQ/s1600/begin.jpg"/>
          <p:cNvPicPr>
            <a:picLocks noChangeAspect="1" noChangeArrowheads="1"/>
          </p:cNvPicPr>
          <p:nvPr/>
        </p:nvPicPr>
        <p:blipFill>
          <a:blip r:embed="rId2"/>
          <a:srcRect/>
          <a:stretch>
            <a:fillRect/>
          </a:stretch>
        </p:blipFill>
        <p:spPr bwMode="auto">
          <a:xfrm>
            <a:off x="6443663" y="4605338"/>
            <a:ext cx="2700337" cy="2252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92150"/>
            <a:ext cx="8101012" cy="863600"/>
          </a:xfrm>
        </p:spPr>
        <p:txBody>
          <a:bodyPr/>
          <a:lstStyle/>
          <a:p>
            <a:pPr algn="ctr">
              <a:defRPr/>
            </a:pPr>
            <a:r>
              <a:rPr lang="en-US" sz="4800" dirty="0" smtClean="0">
                <a:solidFill>
                  <a:srgbClr val="996633"/>
                </a:solidFill>
                <a:effectLst>
                  <a:outerShdw blurRad="38100" dist="38100" dir="2700000" algn="tl">
                    <a:srgbClr val="C0C0C0"/>
                  </a:outerShdw>
                </a:effectLst>
                <a:ea typeface="ＭＳ Ｐゴシック" pitchFamily="34" charset="-128"/>
              </a:rPr>
              <a:t>OP to ICESCR</a:t>
            </a:r>
            <a:endParaRPr lang="en-AU" sz="4800" dirty="0"/>
          </a:p>
        </p:txBody>
      </p:sp>
      <p:sp>
        <p:nvSpPr>
          <p:cNvPr id="31747" name="Content Placeholder 2"/>
          <p:cNvSpPr>
            <a:spLocks noGrp="1"/>
          </p:cNvSpPr>
          <p:nvPr>
            <p:ph idx="1"/>
          </p:nvPr>
        </p:nvSpPr>
        <p:spPr>
          <a:xfrm>
            <a:off x="179388" y="1484313"/>
            <a:ext cx="8856662" cy="4860925"/>
          </a:xfrm>
        </p:spPr>
        <p:txBody>
          <a:bodyPr/>
          <a:lstStyle/>
          <a:p>
            <a:r>
              <a:rPr lang="en-AU" sz="2400" smtClean="0">
                <a:ea typeface="ＭＳ Ｐゴシック" pitchFamily="34" charset="-128"/>
              </a:rPr>
              <a:t>Adopted by General Assembly in December 2008.</a:t>
            </a:r>
          </a:p>
          <a:p>
            <a:r>
              <a:rPr lang="en-AU" sz="2400" smtClean="0">
                <a:ea typeface="ＭＳ Ｐゴシック" pitchFamily="34" charset="-128"/>
              </a:rPr>
              <a:t>Only eight states have thus far ratified it:</a:t>
            </a:r>
          </a:p>
          <a:p>
            <a:pPr lvl="1">
              <a:spcAft>
                <a:spcPts val="600"/>
              </a:spcAft>
            </a:pPr>
            <a:r>
              <a:rPr lang="en-AU" sz="1800" smtClean="0"/>
              <a:t>Argentina, </a:t>
            </a:r>
          </a:p>
          <a:p>
            <a:pPr lvl="1">
              <a:spcAft>
                <a:spcPts val="600"/>
              </a:spcAft>
            </a:pPr>
            <a:r>
              <a:rPr lang="en-AU" sz="1800" smtClean="0"/>
              <a:t>Bolivia, </a:t>
            </a:r>
          </a:p>
          <a:p>
            <a:pPr lvl="1">
              <a:spcAft>
                <a:spcPts val="600"/>
              </a:spcAft>
            </a:pPr>
            <a:r>
              <a:rPr lang="en-AU" sz="1800" smtClean="0"/>
              <a:t>Bosnia and Herzegovina,</a:t>
            </a:r>
          </a:p>
          <a:p>
            <a:pPr lvl="1">
              <a:spcAft>
                <a:spcPts val="600"/>
              </a:spcAft>
            </a:pPr>
            <a:r>
              <a:rPr lang="en-AU" sz="1800" smtClean="0"/>
              <a:t>Ecuador;</a:t>
            </a:r>
          </a:p>
          <a:p>
            <a:pPr lvl="1">
              <a:spcAft>
                <a:spcPts val="600"/>
              </a:spcAft>
            </a:pPr>
            <a:r>
              <a:rPr lang="en-AU" sz="1800" smtClean="0"/>
              <a:t>El Salvador;</a:t>
            </a:r>
          </a:p>
          <a:p>
            <a:pPr lvl="1">
              <a:spcAft>
                <a:spcPts val="600"/>
              </a:spcAft>
            </a:pPr>
            <a:r>
              <a:rPr lang="en-AU" sz="1800" smtClean="0"/>
              <a:t>Mongolia;</a:t>
            </a:r>
          </a:p>
          <a:p>
            <a:pPr lvl="1">
              <a:spcAft>
                <a:spcPts val="600"/>
              </a:spcAft>
            </a:pPr>
            <a:r>
              <a:rPr lang="en-AU" sz="1800" smtClean="0"/>
              <a:t>Slovakia; and</a:t>
            </a:r>
          </a:p>
          <a:p>
            <a:pPr lvl="1">
              <a:spcAft>
                <a:spcPts val="600"/>
              </a:spcAft>
            </a:pPr>
            <a:r>
              <a:rPr lang="en-AU" sz="1800" smtClean="0"/>
              <a:t>Spain. </a:t>
            </a:r>
          </a:p>
          <a:p>
            <a:pPr>
              <a:spcAft>
                <a:spcPts val="600"/>
              </a:spcAft>
            </a:pPr>
            <a:r>
              <a:rPr lang="en-AU" sz="2400" smtClean="0">
                <a:ea typeface="ＭＳ Ｐゴシック" pitchFamily="34" charset="-128"/>
              </a:rPr>
              <a:t>States seem to be in no hurry to submit to a treaty committee's jurisdiction to receive complaints. </a:t>
            </a:r>
          </a:p>
        </p:txBody>
      </p:sp>
      <p:sp>
        <p:nvSpPr>
          <p:cNvPr id="31748"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31749" name="Footer Placeholder 4"/>
          <p:cNvSpPr>
            <a:spLocks noGrp="1"/>
          </p:cNvSpPr>
          <p:nvPr>
            <p:ph type="ftr" sz="quarter" idx="11"/>
          </p:nvPr>
        </p:nvSpPr>
        <p:spPr>
          <a:noFill/>
        </p:spPr>
        <p:txBody>
          <a:bodyPr/>
          <a:lstStyle/>
          <a:p>
            <a:r>
              <a:rPr lang="en-US" smtClean="0">
                <a:ea typeface="ＭＳ Ｐゴシック" pitchFamily="34" charset="-128"/>
              </a:rPr>
              <a:t>Presentation title</a:t>
            </a:r>
          </a:p>
        </p:txBody>
      </p:sp>
      <p:sp>
        <p:nvSpPr>
          <p:cNvPr id="31750" name="Slide Number Placeholder 5"/>
          <p:cNvSpPr>
            <a:spLocks noGrp="1"/>
          </p:cNvSpPr>
          <p:nvPr>
            <p:ph type="sldNum" sz="quarter" idx="12"/>
          </p:nvPr>
        </p:nvSpPr>
        <p:spPr>
          <a:noFill/>
        </p:spPr>
        <p:txBody>
          <a:bodyPr/>
          <a:lstStyle/>
          <a:p>
            <a:fld id="{782A60FB-A3FC-412F-8674-952367C7FD5E}" type="slidenum">
              <a:rPr lang="en-AU" smtClean="0">
                <a:latin typeface="Arial" charset="0"/>
                <a:ea typeface="ＭＳ Ｐゴシック" pitchFamily="34" charset="-128"/>
              </a:rPr>
              <a:pPr/>
              <a:t>24</a:t>
            </a:fld>
            <a:endParaRPr lang="en-AU" smtClean="0">
              <a:latin typeface="Arial" charset="0"/>
              <a:ea typeface="ＭＳ Ｐゴシック" pitchFamily="34" charset="-128"/>
            </a:endParaRPr>
          </a:p>
        </p:txBody>
      </p:sp>
      <p:pic>
        <p:nvPicPr>
          <p:cNvPr id="31751" name="Picture 2" descr="http://capitalmarketalerts.com/wp-content/uploads/2012/03/Slow-Road-Sign-378px.gif"/>
          <p:cNvPicPr>
            <a:picLocks noChangeAspect="1" noChangeArrowheads="1"/>
          </p:cNvPicPr>
          <p:nvPr/>
        </p:nvPicPr>
        <p:blipFill>
          <a:blip r:embed="rId2"/>
          <a:srcRect/>
          <a:stretch>
            <a:fillRect/>
          </a:stretch>
        </p:blipFill>
        <p:spPr bwMode="auto">
          <a:xfrm>
            <a:off x="5580063" y="1989138"/>
            <a:ext cx="338455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836613"/>
            <a:ext cx="8101012" cy="719137"/>
          </a:xfrm>
        </p:spPr>
        <p:txBody>
          <a:bodyPr/>
          <a:lstStyle/>
          <a:p>
            <a:pPr algn="ctr">
              <a:defRPr/>
            </a:pPr>
            <a:r>
              <a:rPr lang="en-US" sz="4400" dirty="0" smtClean="0">
                <a:solidFill>
                  <a:srgbClr val="996633"/>
                </a:solidFill>
                <a:effectLst>
                  <a:outerShdw blurRad="38100" dist="38100" dir="2700000" algn="tl">
                    <a:srgbClr val="C0C0C0"/>
                  </a:outerShdw>
                </a:effectLst>
                <a:ea typeface="ＭＳ Ｐゴシック" pitchFamily="34" charset="-128"/>
              </a:rPr>
              <a:t>Entry into force </a:t>
            </a:r>
            <a:r>
              <a:rPr lang="en-US" dirty="0" smtClean="0">
                <a:solidFill>
                  <a:srgbClr val="996633"/>
                </a:solidFill>
                <a:effectLst>
                  <a:outerShdw blurRad="38100" dist="38100" dir="2700000" algn="tl">
                    <a:srgbClr val="C0C0C0"/>
                  </a:outerShdw>
                </a:effectLst>
                <a:ea typeface="ＭＳ Ｐゴシック" pitchFamily="34" charset="-128"/>
              </a:rPr>
              <a:t>cont.</a:t>
            </a:r>
            <a:endParaRPr lang="en-AU" dirty="0"/>
          </a:p>
        </p:txBody>
      </p:sp>
      <p:sp>
        <p:nvSpPr>
          <p:cNvPr id="3" name="Content Placeholder 2"/>
          <p:cNvSpPr>
            <a:spLocks noGrp="1"/>
          </p:cNvSpPr>
          <p:nvPr>
            <p:ph idx="1"/>
          </p:nvPr>
        </p:nvSpPr>
        <p:spPr>
          <a:xfrm>
            <a:off x="250825" y="1773238"/>
            <a:ext cx="8785225" cy="4572000"/>
          </a:xfrm>
        </p:spPr>
        <p:txBody>
          <a:bodyPr/>
          <a:lstStyle/>
          <a:p>
            <a:pPr marL="0" indent="0">
              <a:buFont typeface="Wingdings" pitchFamily="2" charset="2"/>
              <a:buNone/>
              <a:defRPr/>
            </a:pPr>
            <a:r>
              <a:rPr lang="en-US" sz="3600" dirty="0" smtClean="0"/>
              <a:t>Complaints can only be brought in relation to violations that took place </a:t>
            </a:r>
            <a:r>
              <a:rPr lang="en-US" sz="3600" b="1" dirty="0" smtClean="0"/>
              <a:t>after</a:t>
            </a:r>
            <a:r>
              <a:rPr lang="en-US" sz="3600" dirty="0" smtClean="0"/>
              <a:t> the entry into force of the OP for a particular state. Thus, this instrument will not provide relief for any human rights violations currently being committed.</a:t>
            </a:r>
            <a:endParaRPr lang="en-AU" sz="3600" dirty="0" smtClean="0"/>
          </a:p>
          <a:p>
            <a:pPr>
              <a:defRPr/>
            </a:pPr>
            <a:endParaRPr lang="en-AU" dirty="0"/>
          </a:p>
        </p:txBody>
      </p:sp>
      <p:sp>
        <p:nvSpPr>
          <p:cNvPr id="32772"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32773" name="Footer Placeholder 4"/>
          <p:cNvSpPr>
            <a:spLocks noGrp="1"/>
          </p:cNvSpPr>
          <p:nvPr>
            <p:ph type="ftr" sz="quarter" idx="11"/>
          </p:nvPr>
        </p:nvSpPr>
        <p:spPr>
          <a:noFill/>
        </p:spPr>
        <p:txBody>
          <a:bodyPr/>
          <a:lstStyle/>
          <a:p>
            <a:r>
              <a:rPr lang="en-US" smtClean="0">
                <a:ea typeface="ＭＳ Ｐゴシック" pitchFamily="34" charset="-128"/>
              </a:rPr>
              <a:t>Presentation title</a:t>
            </a:r>
          </a:p>
        </p:txBody>
      </p:sp>
      <p:sp>
        <p:nvSpPr>
          <p:cNvPr id="32774" name="Slide Number Placeholder 5"/>
          <p:cNvSpPr>
            <a:spLocks noGrp="1"/>
          </p:cNvSpPr>
          <p:nvPr>
            <p:ph type="sldNum" sz="quarter" idx="12"/>
          </p:nvPr>
        </p:nvSpPr>
        <p:spPr>
          <a:noFill/>
        </p:spPr>
        <p:txBody>
          <a:bodyPr/>
          <a:lstStyle/>
          <a:p>
            <a:fld id="{1EFA80D9-355B-4706-A117-8FFA5A09AF8D}" type="slidenum">
              <a:rPr lang="en-AU" smtClean="0">
                <a:latin typeface="Arial" charset="0"/>
                <a:ea typeface="ＭＳ Ｐゴシック" pitchFamily="34" charset="-128"/>
              </a:rPr>
              <a:pPr/>
              <a:t>25</a:t>
            </a:fld>
            <a:endParaRPr lang="en-AU" smtClean="0">
              <a:latin typeface="Arial" charset="0"/>
              <a:ea typeface="ＭＳ Ｐゴシック" pitchFamily="34" charset="-128"/>
            </a:endParaRPr>
          </a:p>
        </p:txBody>
      </p:sp>
      <p:pic>
        <p:nvPicPr>
          <p:cNvPr id="32775" name="Picture 2" descr="http://www.creativespirits.info/aboriginalculture/politics/images/stolen-generations-sorry-day-2007-IMG_0129.JPG.jpg"/>
          <p:cNvPicPr>
            <a:picLocks noChangeAspect="1" noChangeArrowheads="1"/>
          </p:cNvPicPr>
          <p:nvPr/>
        </p:nvPicPr>
        <p:blipFill>
          <a:blip r:embed="rId2"/>
          <a:srcRect/>
          <a:stretch>
            <a:fillRect/>
          </a:stretch>
        </p:blipFill>
        <p:spPr bwMode="auto">
          <a:xfrm>
            <a:off x="5840413" y="4652963"/>
            <a:ext cx="3303587" cy="2205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765175"/>
            <a:ext cx="6192837" cy="719138"/>
          </a:xfrm>
        </p:spPr>
        <p:txBody>
          <a:bodyPr/>
          <a:lstStyle/>
          <a:p>
            <a:pPr algn="ctr">
              <a:defRPr/>
            </a:pPr>
            <a:r>
              <a:rPr lang="en-AU" sz="4000" dirty="0" smtClean="0">
                <a:solidFill>
                  <a:srgbClr val="FF6600"/>
                </a:solidFill>
                <a:effectLst>
                  <a:outerShdw blurRad="38100" dist="38100" dir="2700000" algn="tl">
                    <a:srgbClr val="C0C0C0"/>
                  </a:outerShdw>
                </a:effectLst>
                <a:ea typeface="ＭＳ Ｐゴシック" pitchFamily="34" charset="-128"/>
              </a:rPr>
              <a:t>9. </a:t>
            </a:r>
            <a:r>
              <a:rPr lang="en-US" sz="4000" dirty="0" smtClean="0">
                <a:solidFill>
                  <a:srgbClr val="FF6600"/>
                </a:solidFill>
                <a:effectLst>
                  <a:outerShdw blurRad="38100" dist="38100" dir="2700000" algn="tl">
                    <a:srgbClr val="C0C0C0"/>
                  </a:outerShdw>
                </a:effectLst>
                <a:ea typeface="ＭＳ Ｐゴシック" pitchFamily="34" charset="-128"/>
              </a:rPr>
              <a:t>Collective Complaints</a:t>
            </a:r>
            <a:r>
              <a:rPr lang="en-AU" dirty="0" smtClean="0">
                <a:ea typeface="ＭＳ Ｐゴシック" pitchFamily="34" charset="-128"/>
              </a:rPr>
              <a:t/>
            </a:r>
            <a:br>
              <a:rPr lang="en-AU" dirty="0" smtClean="0">
                <a:ea typeface="ＭＳ Ｐゴシック" pitchFamily="34" charset="-128"/>
              </a:rPr>
            </a:br>
            <a:endParaRPr lang="en-AU" dirty="0" smtClean="0">
              <a:ea typeface="ＭＳ Ｐゴシック" pitchFamily="34" charset="-128"/>
            </a:endParaRPr>
          </a:p>
        </p:txBody>
      </p:sp>
      <p:sp>
        <p:nvSpPr>
          <p:cNvPr id="21507" name="Content Placeholder 2"/>
          <p:cNvSpPr>
            <a:spLocks noGrp="1"/>
          </p:cNvSpPr>
          <p:nvPr>
            <p:ph idx="1"/>
          </p:nvPr>
        </p:nvSpPr>
        <p:spPr>
          <a:xfrm>
            <a:off x="107950" y="1557338"/>
            <a:ext cx="9036050" cy="4787900"/>
          </a:xfrm>
        </p:spPr>
        <p:txBody>
          <a:bodyPr/>
          <a:lstStyle/>
          <a:p>
            <a:pPr>
              <a:defRPr/>
            </a:pPr>
            <a:r>
              <a:rPr lang="en-US" sz="2800" dirty="0" smtClean="0"/>
              <a:t>Previous 8 points all related to what is </a:t>
            </a:r>
            <a:r>
              <a:rPr lang="en-US" sz="2800" b="1" dirty="0" smtClean="0">
                <a:effectLst>
                  <a:outerShdw blurRad="38100" dist="38100" dir="2700000" algn="tl">
                    <a:srgbClr val="000000">
                      <a:alpha val="43137"/>
                    </a:srgbClr>
                  </a:outerShdw>
                </a:effectLst>
              </a:rPr>
              <a:t>IN</a:t>
            </a:r>
            <a:r>
              <a:rPr lang="en-US" sz="2800" dirty="0" smtClean="0"/>
              <a:t> the OP; just as important is what was left </a:t>
            </a:r>
            <a:r>
              <a:rPr lang="en-US" sz="2800" b="1" dirty="0" smtClean="0">
                <a:effectLst>
                  <a:outerShdw blurRad="38100" dist="38100" dir="2700000" algn="tl">
                    <a:srgbClr val="000000">
                      <a:alpha val="43137"/>
                    </a:srgbClr>
                  </a:outerShdw>
                </a:effectLst>
              </a:rPr>
              <a:t>OUT</a:t>
            </a:r>
            <a:r>
              <a:rPr lang="en-US" sz="2800" dirty="0" smtClean="0"/>
              <a:t>.</a:t>
            </a:r>
          </a:p>
          <a:p>
            <a:pPr>
              <a:defRPr/>
            </a:pPr>
            <a:r>
              <a:rPr lang="en-US" sz="2800" dirty="0" smtClean="0"/>
              <a:t>NGOs lobbied for the inclusion of a provision allowing for collective complaints, but Article 5 simply provides that </a:t>
            </a:r>
            <a:r>
              <a:rPr lang="en-US" sz="2800" i="1" dirty="0" smtClean="0"/>
              <a:t>“</a:t>
            </a:r>
            <a:r>
              <a:rPr lang="en-AU" sz="2800" i="1" dirty="0" smtClean="0"/>
              <a:t>communications may be submitted by or on behalf of an individual or group of individuals”.</a:t>
            </a:r>
          </a:p>
          <a:p>
            <a:pPr>
              <a:defRPr/>
            </a:pPr>
            <a:r>
              <a:rPr lang="en-AU" sz="2800" dirty="0" smtClean="0"/>
              <a:t>There are times when it is not possible, or appropriate, for complaints to be brought by named individuals, and it is preferable that a human rights institution or NGO brings a complaint on behalf of unnamed individuals.</a:t>
            </a:r>
            <a:endParaRPr lang="en-US" sz="2800" i="1" dirty="0" smtClean="0">
              <a:ea typeface="ＭＳ Ｐゴシック" pitchFamily="34" charset="-128"/>
            </a:endParaRPr>
          </a:p>
        </p:txBody>
      </p:sp>
      <p:sp>
        <p:nvSpPr>
          <p:cNvPr id="33796"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33797"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33798"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33799" name="Picture 8" descr="http://www2.irrawaddy.org/articlefiles/21281-child-soldier.jpg"/>
          <p:cNvPicPr>
            <a:picLocks noChangeAspect="1" noChangeArrowheads="1"/>
          </p:cNvPicPr>
          <p:nvPr/>
        </p:nvPicPr>
        <p:blipFill>
          <a:blip r:embed="rId2"/>
          <a:srcRect/>
          <a:stretch>
            <a:fillRect/>
          </a:stretch>
        </p:blipFill>
        <p:spPr bwMode="auto">
          <a:xfrm>
            <a:off x="6299200" y="0"/>
            <a:ext cx="2844800" cy="1557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790575"/>
          </a:xfrm>
        </p:spPr>
        <p:txBody>
          <a:bodyPr/>
          <a:lstStyle/>
          <a:p>
            <a:pPr algn="ctr">
              <a:defRPr/>
            </a:pPr>
            <a:r>
              <a:rPr lang="en-US" sz="4400" dirty="0" smtClean="0">
                <a:solidFill>
                  <a:srgbClr val="FF6600"/>
                </a:solidFill>
                <a:effectLst>
                  <a:outerShdw blurRad="38100" dist="38100" dir="2700000" algn="tl">
                    <a:srgbClr val="C0C0C0"/>
                  </a:outerShdw>
                </a:effectLst>
                <a:ea typeface="ＭＳ Ｐゴシック" pitchFamily="34" charset="-128"/>
              </a:rPr>
              <a:t>Collective Complaints </a:t>
            </a:r>
            <a:r>
              <a:rPr lang="en-US" dirty="0" smtClean="0">
                <a:solidFill>
                  <a:srgbClr val="FF6600"/>
                </a:solidFill>
                <a:effectLst>
                  <a:outerShdw blurRad="38100" dist="38100" dir="2700000" algn="tl">
                    <a:srgbClr val="C0C0C0"/>
                  </a:outerShdw>
                </a:effectLst>
                <a:ea typeface="ＭＳ Ｐゴシック" pitchFamily="34" charset="-128"/>
              </a:rPr>
              <a:t>cont.</a:t>
            </a:r>
            <a:endParaRPr lang="en-AU" dirty="0"/>
          </a:p>
        </p:txBody>
      </p:sp>
      <p:sp>
        <p:nvSpPr>
          <p:cNvPr id="3" name="Content Placeholder 2"/>
          <p:cNvSpPr>
            <a:spLocks noGrp="1"/>
          </p:cNvSpPr>
          <p:nvPr>
            <p:ph idx="1"/>
          </p:nvPr>
        </p:nvSpPr>
        <p:spPr>
          <a:xfrm>
            <a:off x="395288" y="1557338"/>
            <a:ext cx="8748712" cy="4787900"/>
          </a:xfrm>
        </p:spPr>
        <p:txBody>
          <a:bodyPr/>
          <a:lstStyle/>
          <a:p>
            <a:pPr marL="0" indent="0">
              <a:buFont typeface="Wingdings" pitchFamily="2" charset="2"/>
              <a:buNone/>
              <a:defRPr/>
            </a:pPr>
            <a:r>
              <a:rPr lang="en-US" sz="3400" i="1" dirty="0" smtClean="0"/>
              <a:t>“Collective complaints are a very effective way to ensure that all children have access to the communications procedure, including those who are not in position to bring complaints and those who cannot be identified, for instance victims of forced marriage or victims of child                   pornography.”</a:t>
            </a:r>
            <a:endParaRPr lang="en-AU" sz="3400" i="1" dirty="0" smtClean="0"/>
          </a:p>
          <a:p>
            <a:pPr>
              <a:buFont typeface="Wingdings" pitchFamily="2" charset="2"/>
              <a:buNone/>
              <a:defRPr/>
            </a:pPr>
            <a:r>
              <a:rPr lang="en-US" dirty="0" smtClean="0"/>
              <a:t>Ellen </a:t>
            </a:r>
            <a:r>
              <a:rPr lang="en-US" dirty="0" err="1" smtClean="0"/>
              <a:t>Stie</a:t>
            </a:r>
            <a:r>
              <a:rPr lang="en-US" dirty="0" smtClean="0"/>
              <a:t>, </a:t>
            </a:r>
            <a:r>
              <a:rPr lang="en-AU" dirty="0" smtClean="0"/>
              <a:t>Advocacy Manager  at </a:t>
            </a:r>
            <a:r>
              <a:rPr lang="en-US" dirty="0" smtClean="0"/>
              <a:t>Save the Children</a:t>
            </a:r>
            <a:endParaRPr lang="en-AU" dirty="0" smtClean="0"/>
          </a:p>
          <a:p>
            <a:pPr>
              <a:buFont typeface="Wingdings" pitchFamily="2" charset="2"/>
              <a:buNone/>
              <a:defRPr/>
            </a:pPr>
            <a:endParaRPr lang="en-AU" dirty="0"/>
          </a:p>
        </p:txBody>
      </p:sp>
      <p:sp>
        <p:nvSpPr>
          <p:cNvPr id="34820"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34821" name="Footer Placeholder 4"/>
          <p:cNvSpPr>
            <a:spLocks noGrp="1"/>
          </p:cNvSpPr>
          <p:nvPr>
            <p:ph type="ftr" sz="quarter" idx="11"/>
          </p:nvPr>
        </p:nvSpPr>
        <p:spPr>
          <a:noFill/>
        </p:spPr>
        <p:txBody>
          <a:bodyPr/>
          <a:lstStyle/>
          <a:p>
            <a:r>
              <a:rPr lang="en-US" smtClean="0">
                <a:ea typeface="ＭＳ Ｐゴシック" pitchFamily="34" charset="-128"/>
              </a:rPr>
              <a:t>title</a:t>
            </a:r>
          </a:p>
        </p:txBody>
      </p:sp>
      <p:sp>
        <p:nvSpPr>
          <p:cNvPr id="34822" name="Slide Number Placeholder 5"/>
          <p:cNvSpPr>
            <a:spLocks noGrp="1"/>
          </p:cNvSpPr>
          <p:nvPr>
            <p:ph type="sldNum" sz="quarter" idx="12"/>
          </p:nvPr>
        </p:nvSpPr>
        <p:spPr>
          <a:noFill/>
        </p:spPr>
        <p:txBody>
          <a:bodyPr/>
          <a:lstStyle/>
          <a:p>
            <a:fld id="{D7A9D005-8926-4EC2-922F-E504E1CFD9EA}" type="slidenum">
              <a:rPr lang="en-AU" smtClean="0">
                <a:latin typeface="Arial" charset="0"/>
                <a:ea typeface="ＭＳ Ｐゴシック" pitchFamily="34" charset="-128"/>
              </a:rPr>
              <a:pPr/>
              <a:t>27</a:t>
            </a:fld>
            <a:endParaRPr lang="en-AU" smtClean="0">
              <a:latin typeface="Arial" charset="0"/>
              <a:ea typeface="ＭＳ Ｐゴシック" pitchFamily="34" charset="-128"/>
            </a:endParaRPr>
          </a:p>
        </p:txBody>
      </p:sp>
      <p:pic>
        <p:nvPicPr>
          <p:cNvPr id="34823" name="Picture 2" descr="http://caama.com.au/wp-content/uploads/2012/02/save-the-children1.jpg"/>
          <p:cNvPicPr>
            <a:picLocks noChangeAspect="1" noChangeArrowheads="1"/>
          </p:cNvPicPr>
          <p:nvPr/>
        </p:nvPicPr>
        <p:blipFill>
          <a:blip r:embed="rId2"/>
          <a:srcRect/>
          <a:stretch>
            <a:fillRect/>
          </a:stretch>
        </p:blipFill>
        <p:spPr bwMode="auto">
          <a:xfrm>
            <a:off x="6948488" y="4662488"/>
            <a:ext cx="2195512" cy="219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765175"/>
            <a:ext cx="7272338" cy="790575"/>
          </a:xfrm>
        </p:spPr>
        <p:txBody>
          <a:bodyPr/>
          <a:lstStyle/>
          <a:p>
            <a:pPr algn="ctr">
              <a:defRPr/>
            </a:pPr>
            <a:r>
              <a:rPr lang="en-US" sz="4400" dirty="0" smtClean="0">
                <a:solidFill>
                  <a:srgbClr val="FF6600"/>
                </a:solidFill>
                <a:effectLst>
                  <a:outerShdw blurRad="38100" dist="38100" dir="2700000" algn="tl">
                    <a:srgbClr val="C0C0C0"/>
                  </a:outerShdw>
                </a:effectLst>
                <a:ea typeface="ＭＳ Ｐゴシック" pitchFamily="34" charset="-128"/>
              </a:rPr>
              <a:t>Collective Complaints </a:t>
            </a:r>
            <a:r>
              <a:rPr lang="en-US" dirty="0" smtClean="0">
                <a:solidFill>
                  <a:srgbClr val="FF6600"/>
                </a:solidFill>
                <a:effectLst>
                  <a:outerShdw blurRad="38100" dist="38100" dir="2700000" algn="tl">
                    <a:srgbClr val="C0C0C0"/>
                  </a:outerShdw>
                </a:effectLst>
                <a:ea typeface="ＭＳ Ｐゴシック" pitchFamily="34" charset="-128"/>
              </a:rPr>
              <a:t>cont.</a:t>
            </a:r>
            <a:endParaRPr lang="en-AU" dirty="0"/>
          </a:p>
        </p:txBody>
      </p:sp>
      <p:sp>
        <p:nvSpPr>
          <p:cNvPr id="3" name="Content Placeholder 2"/>
          <p:cNvSpPr>
            <a:spLocks noGrp="1"/>
          </p:cNvSpPr>
          <p:nvPr>
            <p:ph idx="1"/>
          </p:nvPr>
        </p:nvSpPr>
        <p:spPr>
          <a:xfrm>
            <a:off x="179388" y="1663700"/>
            <a:ext cx="8856662" cy="4681538"/>
          </a:xfrm>
        </p:spPr>
        <p:txBody>
          <a:bodyPr/>
          <a:lstStyle/>
          <a:p>
            <a:pPr marL="0" indent="0">
              <a:buFont typeface="Wingdings" pitchFamily="2" charset="2"/>
              <a:buNone/>
              <a:defRPr/>
            </a:pPr>
            <a:r>
              <a:rPr lang="en-US" sz="3200" dirty="0" smtClean="0"/>
              <a:t>The </a:t>
            </a:r>
            <a:r>
              <a:rPr lang="en-US" sz="3200" i="1" dirty="0" smtClean="0"/>
              <a:t>African Charter on the Rights and                 Welfare of the Child </a:t>
            </a:r>
            <a:r>
              <a:rPr lang="en-US" sz="3200" dirty="0" smtClean="0"/>
              <a:t>provides that:</a:t>
            </a:r>
            <a:endParaRPr lang="en-AU" sz="3200" dirty="0" smtClean="0"/>
          </a:p>
          <a:p>
            <a:pPr marL="0" indent="0">
              <a:buFont typeface="Wingdings" pitchFamily="2" charset="2"/>
              <a:buNone/>
              <a:defRPr/>
            </a:pPr>
            <a:r>
              <a:rPr lang="en-US" sz="900" dirty="0" smtClean="0"/>
              <a:t> </a:t>
            </a:r>
            <a:endParaRPr lang="en-AU" sz="900" dirty="0" smtClean="0"/>
          </a:p>
          <a:p>
            <a:pPr marL="0" indent="0">
              <a:buFont typeface="Wingdings" pitchFamily="2" charset="2"/>
              <a:buNone/>
              <a:defRPr/>
            </a:pPr>
            <a:r>
              <a:rPr lang="en-AU" sz="3200" i="1" dirty="0" smtClean="0"/>
              <a:t>“The Committee may receive communication, from any person, group or </a:t>
            </a:r>
            <a:r>
              <a:rPr lang="en-AU" sz="3200" b="1" dirty="0" smtClean="0">
                <a:effectLst>
                  <a:outerShdw blurRad="38100" dist="38100" dir="2700000" algn="tl">
                    <a:srgbClr val="000000">
                      <a:alpha val="43137"/>
                    </a:srgbClr>
                  </a:outerShdw>
                </a:effectLst>
              </a:rPr>
              <a:t>nongovernmental organization</a:t>
            </a:r>
            <a:r>
              <a:rPr lang="en-AU" sz="3200" dirty="0" smtClean="0"/>
              <a:t> </a:t>
            </a:r>
            <a:r>
              <a:rPr lang="en-AU" sz="3200" i="1" dirty="0" smtClean="0"/>
              <a:t>recognized by the Organization of African Unity, by a Member State, or the United Nations relating to any matter covered by this Charter.”</a:t>
            </a:r>
            <a:r>
              <a:rPr lang="en-AU" sz="3200" dirty="0" smtClean="0"/>
              <a:t> [Emphasis added] (Article 44)</a:t>
            </a:r>
          </a:p>
          <a:p>
            <a:pPr>
              <a:defRPr/>
            </a:pPr>
            <a:endParaRPr lang="en-AU" dirty="0" smtClean="0"/>
          </a:p>
          <a:p>
            <a:pPr>
              <a:defRPr/>
            </a:pPr>
            <a:endParaRPr lang="en-AU" dirty="0" smtClean="0"/>
          </a:p>
          <a:p>
            <a:pPr>
              <a:defRPr/>
            </a:pPr>
            <a:endParaRPr lang="en-AU" dirty="0"/>
          </a:p>
        </p:txBody>
      </p:sp>
      <p:sp>
        <p:nvSpPr>
          <p:cNvPr id="35844"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35845"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35846"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35847" name="Picture 2" descr="http://www.plan-childrenmedia.org/IMG/jpg/img_charter_eng.jpg"/>
          <p:cNvPicPr>
            <a:picLocks noChangeAspect="1" noChangeArrowheads="1"/>
          </p:cNvPicPr>
          <p:nvPr/>
        </p:nvPicPr>
        <p:blipFill>
          <a:blip r:embed="rId2"/>
          <a:srcRect/>
          <a:stretch>
            <a:fillRect/>
          </a:stretch>
        </p:blipFill>
        <p:spPr bwMode="auto">
          <a:xfrm>
            <a:off x="7524750" y="0"/>
            <a:ext cx="1619250" cy="215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92150"/>
            <a:ext cx="8101012" cy="863600"/>
          </a:xfrm>
        </p:spPr>
        <p:txBody>
          <a:bodyPr/>
          <a:lstStyle/>
          <a:p>
            <a:pPr algn="ctr">
              <a:defRPr/>
            </a:pPr>
            <a:r>
              <a:rPr lang="en-AU" sz="3800" dirty="0" smtClean="0">
                <a:solidFill>
                  <a:srgbClr val="FF0066"/>
                </a:solidFill>
                <a:effectLst>
                  <a:outerShdw blurRad="38100" dist="38100" dir="2700000" algn="tl">
                    <a:srgbClr val="000000">
                      <a:alpha val="43137"/>
                    </a:srgbClr>
                  </a:outerShdw>
                </a:effectLst>
              </a:rPr>
              <a:t>10. </a:t>
            </a:r>
            <a:r>
              <a:rPr lang="en-US" sz="3800" dirty="0" smtClean="0">
                <a:solidFill>
                  <a:srgbClr val="FF0066"/>
                </a:solidFill>
                <a:effectLst>
                  <a:outerShdw blurRad="38100" dist="38100" dir="2700000" algn="tl">
                    <a:srgbClr val="000000">
                      <a:alpha val="43137"/>
                    </a:srgbClr>
                  </a:outerShdw>
                </a:effectLst>
              </a:rPr>
              <a:t>Normative development of children’s rights</a:t>
            </a:r>
            <a:r>
              <a:rPr lang="en-AU" dirty="0" smtClean="0"/>
              <a:t/>
            </a:r>
            <a:br>
              <a:rPr lang="en-AU" dirty="0" smtClean="0"/>
            </a:br>
            <a:endParaRPr lang="en-AU" dirty="0"/>
          </a:p>
        </p:txBody>
      </p:sp>
      <p:sp>
        <p:nvSpPr>
          <p:cNvPr id="22531" name="Content Placeholder 2"/>
          <p:cNvSpPr>
            <a:spLocks noGrp="1"/>
          </p:cNvSpPr>
          <p:nvPr>
            <p:ph idx="1"/>
          </p:nvPr>
        </p:nvSpPr>
        <p:spPr>
          <a:xfrm>
            <a:off x="107950" y="1916113"/>
            <a:ext cx="9036050" cy="4429125"/>
          </a:xfrm>
        </p:spPr>
        <p:txBody>
          <a:bodyPr/>
          <a:lstStyle/>
          <a:p>
            <a:pPr marL="361950" indent="-361950">
              <a:defRPr/>
            </a:pPr>
            <a:r>
              <a:rPr lang="en-US" sz="2900" dirty="0" smtClean="0"/>
              <a:t>Primary function of the OP is to provide redress for violations of children’s rights.</a:t>
            </a:r>
          </a:p>
          <a:p>
            <a:pPr marL="361950" indent="-361950">
              <a:defRPr/>
            </a:pPr>
            <a:r>
              <a:rPr lang="en-US" sz="2900" dirty="0" smtClean="0"/>
              <a:t>But, there is a secondary function, namely providing an opportunity for the normative development of children’s rights.</a:t>
            </a:r>
          </a:p>
          <a:p>
            <a:pPr>
              <a:defRPr/>
            </a:pPr>
            <a:r>
              <a:rPr lang="en-US" sz="2900" dirty="0" smtClean="0"/>
              <a:t>Juridical analysis of the rights in CROC and the two preceding OPs has the potential to significantly increase understanding of the normative content of the rights contained in these instruments.</a:t>
            </a:r>
            <a:endParaRPr lang="en-AU" sz="2900" dirty="0"/>
          </a:p>
        </p:txBody>
      </p:sp>
      <p:sp>
        <p:nvSpPr>
          <p:cNvPr id="36868"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36869"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36870"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4213" y="692150"/>
            <a:ext cx="6551612" cy="720725"/>
          </a:xfrm>
        </p:spPr>
        <p:txBody>
          <a:bodyPr/>
          <a:lstStyle/>
          <a:p>
            <a:pPr algn="ctr"/>
            <a:r>
              <a:rPr lang="en-AU" sz="4000" smtClean="0">
                <a:solidFill>
                  <a:srgbClr val="FFC000"/>
                </a:solidFill>
                <a:ea typeface="ＭＳ Ｐゴシック" pitchFamily="34" charset="-128"/>
              </a:rPr>
              <a:t>Background</a:t>
            </a:r>
            <a:r>
              <a:rPr lang="en-AU" smtClean="0">
                <a:solidFill>
                  <a:srgbClr val="FFC000"/>
                </a:solidFill>
                <a:ea typeface="ＭＳ Ｐゴシック" pitchFamily="34" charset="-128"/>
              </a:rPr>
              <a:t> cont.</a:t>
            </a:r>
            <a:endParaRPr lang="en-AU" smtClean="0">
              <a:ea typeface="ＭＳ Ｐゴシック" pitchFamily="34" charset="-128"/>
            </a:endParaRPr>
          </a:p>
        </p:txBody>
      </p:sp>
      <p:sp>
        <p:nvSpPr>
          <p:cNvPr id="10243" name="Content Placeholder 2"/>
          <p:cNvSpPr>
            <a:spLocks noGrp="1"/>
          </p:cNvSpPr>
          <p:nvPr>
            <p:ph idx="1"/>
          </p:nvPr>
        </p:nvSpPr>
        <p:spPr>
          <a:xfrm>
            <a:off x="107950" y="1341438"/>
            <a:ext cx="9036050" cy="5003800"/>
          </a:xfrm>
        </p:spPr>
        <p:txBody>
          <a:bodyPr/>
          <a:lstStyle/>
          <a:p>
            <a:r>
              <a:rPr lang="en-US" sz="2500" smtClean="0">
                <a:ea typeface="ＭＳ Ｐゴシック" pitchFamily="34" charset="-128"/>
              </a:rPr>
              <a:t>This OP recognises that states have primary responsibility for respecting and fulfilling human rights. But, when domestic systems do not provide adequate redress for human rights violations their needs to be a ‘back-stop’. </a:t>
            </a:r>
          </a:p>
          <a:p>
            <a:r>
              <a:rPr lang="en-US" sz="2500" smtClean="0">
                <a:ea typeface="ＭＳ Ｐゴシック" pitchFamily="34" charset="-128"/>
              </a:rPr>
              <a:t>This OP creates a child specific back-stop by allowing children to bring complaints relating to breaches of CROC as well as the two prior OPs which relate to:</a:t>
            </a:r>
          </a:p>
          <a:p>
            <a:pPr marL="715963" lvl="1" indent="-271463"/>
            <a:r>
              <a:rPr lang="en-AU" sz="2500" smtClean="0"/>
              <a:t>the sale of children, child prostitution and child pornography; and </a:t>
            </a:r>
          </a:p>
          <a:p>
            <a:pPr marL="715963" lvl="1" indent="-271463"/>
            <a:r>
              <a:rPr lang="en-AU" sz="2500" smtClean="0"/>
              <a:t>the involvement of children in armed conflict.</a:t>
            </a:r>
          </a:p>
          <a:p>
            <a:r>
              <a:rPr lang="en-AU" sz="2500" smtClean="0">
                <a:ea typeface="ＭＳ Ｐゴシック" pitchFamily="34" charset="-128"/>
              </a:rPr>
              <a:t>Drafting of this OP was very quick because many of the provisions replicate the recently drafted OP to ICESCR.</a:t>
            </a:r>
          </a:p>
        </p:txBody>
      </p:sp>
      <p:sp>
        <p:nvSpPr>
          <p:cNvPr id="10244"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10245"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10246"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10247" name="Picture 9" descr="main_cin_203x152"/>
          <p:cNvPicPr>
            <a:picLocks noChangeAspect="1" noChangeArrowheads="1"/>
          </p:cNvPicPr>
          <p:nvPr/>
        </p:nvPicPr>
        <p:blipFill>
          <a:blip r:embed="rId2"/>
          <a:srcRect/>
          <a:stretch>
            <a:fillRect/>
          </a:stretch>
        </p:blipFill>
        <p:spPr bwMode="auto">
          <a:xfrm>
            <a:off x="7235825" y="0"/>
            <a:ext cx="1908175" cy="1341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790575"/>
          </a:xfrm>
        </p:spPr>
        <p:txBody>
          <a:bodyPr/>
          <a:lstStyle/>
          <a:p>
            <a:pPr algn="ctr">
              <a:defRPr/>
            </a:pPr>
            <a:r>
              <a:rPr lang="en-US" sz="4400" smtClean="0">
                <a:solidFill>
                  <a:srgbClr val="FF0066"/>
                </a:solidFill>
                <a:effectLst>
                  <a:outerShdw blurRad="38100" dist="38100" dir="2700000" algn="tl">
                    <a:srgbClr val="C0C0C0"/>
                  </a:outerShdw>
                </a:effectLst>
                <a:ea typeface="ＭＳ Ｐゴシック" pitchFamily="34" charset="-128"/>
              </a:rPr>
              <a:t>Normative development</a:t>
            </a:r>
            <a:r>
              <a:rPr lang="en-US" sz="3800" smtClean="0">
                <a:solidFill>
                  <a:srgbClr val="FF0066"/>
                </a:solidFill>
                <a:effectLst>
                  <a:outerShdw blurRad="38100" dist="38100" dir="2700000" algn="tl">
                    <a:srgbClr val="C0C0C0"/>
                  </a:outerShdw>
                </a:effectLst>
                <a:ea typeface="ＭＳ Ｐゴシック" pitchFamily="34" charset="-128"/>
              </a:rPr>
              <a:t> </a:t>
            </a:r>
            <a:r>
              <a:rPr lang="en-US" smtClean="0">
                <a:solidFill>
                  <a:srgbClr val="FF0066"/>
                </a:solidFill>
                <a:effectLst>
                  <a:outerShdw blurRad="38100" dist="38100" dir="2700000" algn="tl">
                    <a:srgbClr val="C0C0C0"/>
                  </a:outerShdw>
                </a:effectLst>
                <a:ea typeface="ＭＳ Ｐゴシック" pitchFamily="34" charset="-128"/>
              </a:rPr>
              <a:t>cont.</a:t>
            </a:r>
            <a:endParaRPr lang="en-AU" smtClean="0">
              <a:ea typeface="ＭＳ Ｐゴシック" pitchFamily="34" charset="-128"/>
            </a:endParaRPr>
          </a:p>
        </p:txBody>
      </p:sp>
      <p:sp>
        <p:nvSpPr>
          <p:cNvPr id="37891" name="Content Placeholder 2"/>
          <p:cNvSpPr>
            <a:spLocks noGrp="1"/>
          </p:cNvSpPr>
          <p:nvPr>
            <p:ph idx="1"/>
          </p:nvPr>
        </p:nvSpPr>
        <p:spPr>
          <a:xfrm>
            <a:off x="179388" y="1484313"/>
            <a:ext cx="8964612" cy="4860925"/>
          </a:xfrm>
        </p:spPr>
        <p:txBody>
          <a:bodyPr/>
          <a:lstStyle/>
          <a:p>
            <a:pPr marL="0" indent="0">
              <a:buFont typeface="Wingdings" pitchFamily="2" charset="2"/>
              <a:buNone/>
            </a:pPr>
            <a:r>
              <a:rPr lang="en-US" sz="2700" smtClean="0">
                <a:ea typeface="ＭＳ Ｐゴシック" pitchFamily="34" charset="-128"/>
              </a:rPr>
              <a:t>The absence of any case law has been a significant obstacle to the normative development of children’s rights. The CRC’s jurisdiction to adjudicate complaints presents a long overdue opportunity for it to provide clarity and precision to the language of CROC which can be vague and imprecise. </a:t>
            </a:r>
          </a:p>
          <a:p>
            <a:pPr marL="0" indent="0">
              <a:buFont typeface="Wingdings" pitchFamily="2" charset="2"/>
              <a:buNone/>
            </a:pPr>
            <a:r>
              <a:rPr lang="en-US" sz="2700" smtClean="0">
                <a:ea typeface="ＭＳ Ｐゴシック" pitchFamily="34" charset="-128"/>
              </a:rPr>
              <a:t>Thus, this OP has the potential to not only remedy individual violations but to overcome a </a:t>
            </a:r>
            <a:r>
              <a:rPr lang="en-US" sz="2700" i="1" smtClean="0">
                <a:ea typeface="ＭＳ Ｐゴシック" pitchFamily="34" charset="-128"/>
              </a:rPr>
              <a:t>“key barrier to normative development”</a:t>
            </a:r>
            <a:r>
              <a:rPr lang="en-US" sz="2700" smtClean="0">
                <a:ea typeface="ＭＳ Ｐゴシック" pitchFamily="34" charset="-128"/>
              </a:rPr>
              <a:t> of children’s rights.</a:t>
            </a:r>
            <a:endParaRPr lang="en-AU" sz="2700" smtClean="0">
              <a:ea typeface="ＭＳ Ｐゴシック" pitchFamily="34" charset="-128"/>
            </a:endParaRPr>
          </a:p>
          <a:p>
            <a:pPr marL="0" indent="0">
              <a:buFont typeface="Wingdings" pitchFamily="2" charset="2"/>
              <a:buNone/>
            </a:pPr>
            <a:endParaRPr lang="en-AU" sz="500" smtClean="0">
              <a:ea typeface="ＭＳ Ｐゴシック" pitchFamily="34" charset="-128"/>
            </a:endParaRPr>
          </a:p>
          <a:p>
            <a:pPr marL="0" indent="0">
              <a:buFont typeface="Wingdings" pitchFamily="2" charset="2"/>
              <a:buNone/>
            </a:pPr>
            <a:r>
              <a:rPr lang="en-AU" sz="1600" smtClean="0">
                <a:ea typeface="ＭＳ Ｐゴシック" pitchFamily="34" charset="-128"/>
              </a:rPr>
              <a:t>Marcus, David ‘The normative development of socioeconomic rights through supranational adjudication’ (2006) 42 </a:t>
            </a:r>
            <a:r>
              <a:rPr lang="en-AU" sz="1600" i="1" smtClean="0">
                <a:ea typeface="ＭＳ Ｐゴシック" pitchFamily="34" charset="-128"/>
              </a:rPr>
              <a:t>Stanford Journal of International Law</a:t>
            </a:r>
            <a:r>
              <a:rPr lang="en-AU" sz="1600" smtClean="0">
                <a:ea typeface="ＭＳ Ｐゴシック" pitchFamily="34" charset="-128"/>
              </a:rPr>
              <a:t> 53, 55.</a:t>
            </a:r>
          </a:p>
        </p:txBody>
      </p:sp>
      <p:sp>
        <p:nvSpPr>
          <p:cNvPr id="37892"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37893" name="Footer Placeholder 4"/>
          <p:cNvSpPr>
            <a:spLocks noGrp="1"/>
          </p:cNvSpPr>
          <p:nvPr>
            <p:ph type="ftr" sz="quarter" idx="11"/>
          </p:nvPr>
        </p:nvSpPr>
        <p:spPr>
          <a:noFill/>
        </p:spPr>
        <p:txBody>
          <a:bodyPr/>
          <a:lstStyle/>
          <a:p>
            <a:r>
              <a:rPr lang="en-US" smtClean="0">
                <a:ea typeface="ＭＳ Ｐゴシック" pitchFamily="34" charset="-128"/>
              </a:rPr>
              <a:t>Presentation title</a:t>
            </a:r>
          </a:p>
        </p:txBody>
      </p:sp>
      <p:sp>
        <p:nvSpPr>
          <p:cNvPr id="37894" name="Slide Number Placeholder 5"/>
          <p:cNvSpPr>
            <a:spLocks noGrp="1"/>
          </p:cNvSpPr>
          <p:nvPr>
            <p:ph type="sldNum" sz="quarter" idx="12"/>
          </p:nvPr>
        </p:nvSpPr>
        <p:spPr>
          <a:noFill/>
        </p:spPr>
        <p:txBody>
          <a:bodyPr/>
          <a:lstStyle/>
          <a:p>
            <a:fld id="{68C3397C-E9EC-4917-88A5-257855D9711D}" type="slidenum">
              <a:rPr lang="en-AU" smtClean="0">
                <a:latin typeface="Arial" charset="0"/>
                <a:ea typeface="ＭＳ Ｐゴシック" pitchFamily="34" charset="-128"/>
              </a:rPr>
              <a:pPr/>
              <a:t>30</a:t>
            </a:fld>
            <a:endParaRPr lang="en-AU"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647700"/>
          </a:xfrm>
        </p:spPr>
        <p:txBody>
          <a:bodyPr/>
          <a:lstStyle/>
          <a:p>
            <a:pPr algn="ctr">
              <a:defRPr/>
            </a:pPr>
            <a:r>
              <a:rPr lang="en-AU" sz="4400" dirty="0" smtClean="0">
                <a:solidFill>
                  <a:srgbClr val="FFC000"/>
                </a:solidFill>
                <a:effectLst>
                  <a:outerShdw blurRad="38100" dist="38100" dir="2700000" algn="tl">
                    <a:srgbClr val="C0C0C0"/>
                  </a:outerShdw>
                </a:effectLst>
                <a:ea typeface="ＭＳ Ｐゴシック" pitchFamily="34" charset="-128"/>
              </a:rPr>
              <a:t>C</a:t>
            </a:r>
            <a:r>
              <a:rPr lang="en-AU" sz="4800" dirty="0" smtClean="0">
                <a:solidFill>
                  <a:srgbClr val="FFC000"/>
                </a:solidFill>
                <a:effectLst>
                  <a:outerShdw blurRad="38100" dist="38100" dir="2700000" algn="tl">
                    <a:srgbClr val="C0C0C0"/>
                  </a:outerShdw>
                </a:effectLst>
                <a:ea typeface="ＭＳ Ｐゴシック" pitchFamily="34" charset="-128"/>
              </a:rPr>
              <a:t>onclusion</a:t>
            </a:r>
            <a:endParaRPr lang="en-AU" sz="4800" dirty="0" smtClean="0">
              <a:ea typeface="ＭＳ Ｐゴシック" pitchFamily="34" charset="-128"/>
            </a:endParaRPr>
          </a:p>
        </p:txBody>
      </p:sp>
      <p:sp>
        <p:nvSpPr>
          <p:cNvPr id="38915" name="Content Placeholder 2"/>
          <p:cNvSpPr>
            <a:spLocks noGrp="1"/>
          </p:cNvSpPr>
          <p:nvPr>
            <p:ph idx="1"/>
          </p:nvPr>
        </p:nvSpPr>
        <p:spPr>
          <a:xfrm>
            <a:off x="179388" y="1484313"/>
            <a:ext cx="8785225" cy="4860925"/>
          </a:xfrm>
        </p:spPr>
        <p:txBody>
          <a:bodyPr/>
          <a:lstStyle/>
          <a:p>
            <a:r>
              <a:rPr lang="en-US" sz="2500" smtClean="0">
                <a:ea typeface="ＭＳ Ｐゴシック" pitchFamily="34" charset="-128"/>
              </a:rPr>
              <a:t>The communications procedures established under other optional protocols are open to all individuals, including children. </a:t>
            </a:r>
          </a:p>
          <a:p>
            <a:r>
              <a:rPr lang="en-US" sz="2500" smtClean="0">
                <a:ea typeface="ＭＳ Ｐゴシック" pitchFamily="34" charset="-128"/>
              </a:rPr>
              <a:t>However, none of these procedures were developed with the special status of children in mind, none cover the full gamut of children’s rights set out in CROC and the two preceding OPs, and none allow for a complaint by a child to be considered by a committee made up of experts in children’s rights. </a:t>
            </a:r>
          </a:p>
          <a:p>
            <a:r>
              <a:rPr lang="en-US" sz="2500" smtClean="0">
                <a:ea typeface="ＭＳ Ｐゴシック" pitchFamily="34" charset="-128"/>
              </a:rPr>
              <a:t>For all these reasons, this latest OP is a very welcome addition to the body of international human rights law.</a:t>
            </a:r>
            <a:endParaRPr lang="en-AU" sz="2500" smtClean="0">
              <a:ea typeface="ＭＳ Ｐゴシック" pitchFamily="34" charset="-128"/>
            </a:endParaRPr>
          </a:p>
          <a:p>
            <a:endParaRPr lang="en-AU" sz="2500" smtClean="0">
              <a:ea typeface="ＭＳ Ｐゴシック" pitchFamily="34" charset="-128"/>
            </a:endParaRPr>
          </a:p>
        </p:txBody>
      </p:sp>
      <p:sp>
        <p:nvSpPr>
          <p:cNvPr id="38916"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38917" name="Footer Placeholder 4"/>
          <p:cNvSpPr>
            <a:spLocks noGrp="1"/>
          </p:cNvSpPr>
          <p:nvPr>
            <p:ph type="ftr" sz="quarter" idx="11"/>
          </p:nvPr>
        </p:nvSpPr>
        <p:spPr>
          <a:noFill/>
        </p:spPr>
        <p:txBody>
          <a:bodyPr/>
          <a:lstStyle/>
          <a:p>
            <a:r>
              <a:rPr lang="en-US" smtClean="0">
                <a:ea typeface="ＭＳ Ｐゴシック" pitchFamily="34" charset="-128"/>
              </a:rPr>
              <a:t>Presentation title</a:t>
            </a:r>
          </a:p>
        </p:txBody>
      </p:sp>
      <p:sp>
        <p:nvSpPr>
          <p:cNvPr id="38918" name="Slide Number Placeholder 5"/>
          <p:cNvSpPr>
            <a:spLocks noGrp="1"/>
          </p:cNvSpPr>
          <p:nvPr>
            <p:ph type="sldNum" sz="quarter" idx="12"/>
          </p:nvPr>
        </p:nvSpPr>
        <p:spPr>
          <a:noFill/>
        </p:spPr>
        <p:txBody>
          <a:bodyPr/>
          <a:lstStyle/>
          <a:p>
            <a:fld id="{B9C3F7DE-CC29-43CF-A278-6F8E4A3D6D84}" type="slidenum">
              <a:rPr lang="en-AU" smtClean="0">
                <a:latin typeface="Arial" charset="0"/>
                <a:ea typeface="ＭＳ Ｐゴシック" pitchFamily="34" charset="-128"/>
              </a:rPr>
              <a:pPr/>
              <a:t>31</a:t>
            </a:fld>
            <a:endParaRPr lang="en-AU" smtClean="0">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AU" sz="4800" dirty="0" smtClean="0">
                <a:solidFill>
                  <a:srgbClr val="FFC000"/>
                </a:solidFill>
                <a:effectLst>
                  <a:outerShdw blurRad="38100" dist="38100" dir="2700000" algn="tl">
                    <a:srgbClr val="000000">
                      <a:alpha val="43137"/>
                    </a:srgbClr>
                  </a:outerShdw>
                </a:effectLst>
              </a:rPr>
              <a:t>Conclusion</a:t>
            </a:r>
            <a:endParaRPr lang="en-AU" sz="4800" dirty="0">
              <a:solidFill>
                <a:srgbClr val="FFC000"/>
              </a:solidFill>
              <a:effectLst>
                <a:outerShdw blurRad="38100" dist="38100" dir="2700000" algn="tl">
                  <a:srgbClr val="000000">
                    <a:alpha val="43137"/>
                  </a:srgbClr>
                </a:outerShdw>
              </a:effectLst>
            </a:endParaRPr>
          </a:p>
        </p:txBody>
      </p:sp>
      <p:sp>
        <p:nvSpPr>
          <p:cNvPr id="20483" name="Content Placeholder 2"/>
          <p:cNvSpPr>
            <a:spLocks noGrp="1"/>
          </p:cNvSpPr>
          <p:nvPr>
            <p:ph idx="1"/>
          </p:nvPr>
        </p:nvSpPr>
        <p:spPr>
          <a:xfrm>
            <a:off x="395288" y="2420938"/>
            <a:ext cx="7993062" cy="3924300"/>
          </a:xfrm>
        </p:spPr>
        <p:txBody>
          <a:bodyPr/>
          <a:lstStyle/>
          <a:p>
            <a:pPr algn="ctr">
              <a:buFont typeface="Wingdings" pitchFamily="2" charset="2"/>
              <a:buNone/>
              <a:defRPr/>
            </a:pPr>
            <a:r>
              <a:rPr lang="en-US" sz="4000" i="1" dirty="0" smtClean="0"/>
              <a:t>“This must be considered as the greatest legal victory for the children of the world in 22 years”.</a:t>
            </a:r>
            <a:endParaRPr lang="en-AU" sz="4000" i="1" dirty="0" smtClean="0"/>
          </a:p>
          <a:p>
            <a:pPr marL="0" indent="0">
              <a:buFont typeface="Wingdings" pitchFamily="2" charset="2"/>
              <a:buNone/>
              <a:defRPr/>
            </a:pPr>
            <a:endParaRPr lang="en-US" dirty="0" smtClean="0"/>
          </a:p>
          <a:p>
            <a:pPr marL="0" indent="0">
              <a:buFont typeface="Wingdings" pitchFamily="2" charset="2"/>
              <a:buNone/>
              <a:defRPr/>
            </a:pPr>
            <a:endParaRPr lang="en-US" dirty="0" smtClean="0"/>
          </a:p>
          <a:p>
            <a:pPr marL="0" indent="0">
              <a:buFont typeface="Wingdings" pitchFamily="2" charset="2"/>
              <a:buNone/>
              <a:defRPr/>
            </a:pPr>
            <a:r>
              <a:rPr lang="en-US" dirty="0" smtClean="0"/>
              <a:t>Michael French, Save the Children UN representative in Geneva. </a:t>
            </a:r>
            <a:endParaRPr lang="en-US" dirty="0" smtClean="0">
              <a:ea typeface="ＭＳ Ｐゴシック" pitchFamily="34" charset="-128"/>
            </a:endParaRPr>
          </a:p>
        </p:txBody>
      </p:sp>
      <p:sp>
        <p:nvSpPr>
          <p:cNvPr id="39940"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39941"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39942"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39943" name="Picture 9" descr="6a00d8341d4dc653ef010536a7be88970b-500wi"/>
          <p:cNvPicPr>
            <a:picLocks noChangeAspect="1" noChangeArrowheads="1"/>
          </p:cNvPicPr>
          <p:nvPr/>
        </p:nvPicPr>
        <p:blipFill>
          <a:blip r:embed="rId2"/>
          <a:srcRect/>
          <a:stretch>
            <a:fillRect/>
          </a:stretch>
        </p:blipFill>
        <p:spPr bwMode="auto">
          <a:xfrm>
            <a:off x="6443663" y="0"/>
            <a:ext cx="2700337" cy="203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9388" y="692150"/>
            <a:ext cx="6985000" cy="863600"/>
          </a:xfrm>
        </p:spPr>
        <p:txBody>
          <a:bodyPr/>
          <a:lstStyle/>
          <a:p>
            <a:pPr algn="ctr">
              <a:defRPr/>
            </a:pPr>
            <a:r>
              <a:rPr lang="en-US" sz="3600" dirty="0" smtClean="0">
                <a:solidFill>
                  <a:srgbClr val="FF0000"/>
                </a:solidFill>
                <a:effectLst>
                  <a:outerShdw blurRad="38100" dist="38100" dir="2700000" algn="tl">
                    <a:srgbClr val="C0C0C0"/>
                  </a:outerShdw>
                </a:effectLst>
                <a:ea typeface="ＭＳ Ｐゴシック" pitchFamily="34" charset="-128"/>
              </a:rPr>
              <a:t>1. Application of the Bests interests of the child principle</a:t>
            </a:r>
            <a:r>
              <a:rPr lang="en-US" sz="4000" dirty="0" smtClean="0">
                <a:solidFill>
                  <a:srgbClr val="FF0000"/>
                </a:solidFill>
                <a:effectLst>
                  <a:outerShdw blurRad="38100" dist="38100" dir="2700000" algn="tl">
                    <a:srgbClr val="C0C0C0"/>
                  </a:outerShdw>
                </a:effectLst>
                <a:ea typeface="ＭＳ Ｐゴシック" pitchFamily="34" charset="-128"/>
              </a:rPr>
              <a:t> </a:t>
            </a:r>
            <a:r>
              <a:rPr lang="en-AU" dirty="0" smtClean="0">
                <a:ea typeface="ＭＳ Ｐゴシック" pitchFamily="34" charset="-128"/>
              </a:rPr>
              <a:t/>
            </a:r>
            <a:br>
              <a:rPr lang="en-AU" dirty="0" smtClean="0">
                <a:ea typeface="ＭＳ Ｐゴシック" pitchFamily="34" charset="-128"/>
              </a:rPr>
            </a:br>
            <a:endParaRPr lang="en-US" dirty="0" smtClean="0">
              <a:ea typeface="ＭＳ Ｐゴシック" pitchFamily="34" charset="-128"/>
            </a:endParaRPr>
          </a:p>
        </p:txBody>
      </p:sp>
      <p:sp>
        <p:nvSpPr>
          <p:cNvPr id="11267" name="Content Placeholder 2"/>
          <p:cNvSpPr>
            <a:spLocks noGrp="1"/>
          </p:cNvSpPr>
          <p:nvPr>
            <p:ph idx="1"/>
          </p:nvPr>
        </p:nvSpPr>
        <p:spPr>
          <a:xfrm>
            <a:off x="107950" y="1916113"/>
            <a:ext cx="9036050" cy="4429125"/>
          </a:xfrm>
        </p:spPr>
        <p:txBody>
          <a:bodyPr/>
          <a:lstStyle/>
          <a:p>
            <a:pPr>
              <a:buFont typeface="Wingdings" pitchFamily="2" charset="2"/>
              <a:buNone/>
            </a:pPr>
            <a:r>
              <a:rPr lang="en-AU" sz="2400" smtClean="0">
                <a:ea typeface="ＭＳ Ｐゴシック" pitchFamily="34" charset="-128"/>
              </a:rPr>
              <a:t>Article 2: </a:t>
            </a:r>
          </a:p>
          <a:p>
            <a:pPr>
              <a:buFont typeface="Wingdings" pitchFamily="2" charset="2"/>
              <a:buNone/>
            </a:pPr>
            <a:r>
              <a:rPr lang="en-AU" sz="2400" smtClean="0">
                <a:ea typeface="ＭＳ Ｐゴシック" pitchFamily="34" charset="-128"/>
              </a:rPr>
              <a:t>   “</a:t>
            </a:r>
            <a:r>
              <a:rPr lang="en-AU" sz="2400" i="1" smtClean="0">
                <a:ea typeface="ＭＳ Ｐゴシック" pitchFamily="34" charset="-128"/>
              </a:rPr>
              <a:t>In fulfilling the functions conferred on it by the present Protocol, the Committee shall be guided by the principle of the best interests of the child.”</a:t>
            </a:r>
          </a:p>
          <a:p>
            <a:r>
              <a:rPr lang="en-AU" sz="2400" smtClean="0">
                <a:ea typeface="ＭＳ Ｐゴシック" pitchFamily="34" charset="-128"/>
              </a:rPr>
              <a:t>The best interests principle is to act as an additional test, e.g., in determining the admissibility of a complaint, the CRC must apply the best interests test so as to avoid possible manipulation of child victims where the communication is made for inappropriate purposes, such as advancing the representative’s interests, rather than defending the individual child’s rights.</a:t>
            </a:r>
            <a:r>
              <a:rPr lang="en-US" sz="2400" smtClean="0">
                <a:ea typeface="ＭＳ Ｐゴシック" pitchFamily="34" charset="-128"/>
              </a:rPr>
              <a:t> </a:t>
            </a:r>
            <a:endParaRPr lang="en-AU" sz="2400" smtClean="0">
              <a:ea typeface="ＭＳ Ｐゴシック" pitchFamily="34" charset="-128"/>
            </a:endParaRPr>
          </a:p>
          <a:p>
            <a:endParaRPr lang="en-US" sz="2800" i="1" smtClean="0">
              <a:ea typeface="ＭＳ Ｐゴシック" pitchFamily="34" charset="-128"/>
            </a:endParaRPr>
          </a:p>
        </p:txBody>
      </p:sp>
      <p:sp>
        <p:nvSpPr>
          <p:cNvPr id="11268"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11269"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11270" name="Slide Number Placeholder 5"/>
          <p:cNvSpPr>
            <a:spLocks noGrp="1"/>
          </p:cNvSpPr>
          <p:nvPr>
            <p:ph type="sldNum" sz="quarter" idx="12"/>
          </p:nvPr>
        </p:nvSpPr>
        <p:spPr>
          <a:noFill/>
        </p:spPr>
        <p:txBody>
          <a:bodyPr/>
          <a:lstStyle/>
          <a:p>
            <a:fld id="{5EFE2112-8C3F-4F9E-AFC3-EDBF82587485}" type="slidenum">
              <a:rPr lang="en-AU" smtClean="0">
                <a:latin typeface="Arial" charset="0"/>
                <a:ea typeface="ＭＳ Ｐゴシック" pitchFamily="34" charset="-128"/>
              </a:rPr>
              <a:pPr/>
              <a:t>4</a:t>
            </a:fld>
            <a:endParaRPr lang="en-AU" smtClean="0">
              <a:latin typeface="Arial" charset="0"/>
              <a:ea typeface="ＭＳ Ｐゴシック" pitchFamily="34" charset="-128"/>
            </a:endParaRPr>
          </a:p>
        </p:txBody>
      </p:sp>
      <p:pic>
        <p:nvPicPr>
          <p:cNvPr id="11271" name="Picture 9" descr="best-interests-of-my-child-21499359"/>
          <p:cNvPicPr>
            <a:picLocks noChangeAspect="1" noChangeArrowheads="1"/>
          </p:cNvPicPr>
          <p:nvPr/>
        </p:nvPicPr>
        <p:blipFill>
          <a:blip r:embed="rId2"/>
          <a:srcRect/>
          <a:stretch>
            <a:fillRect/>
          </a:stretch>
        </p:blipFill>
        <p:spPr bwMode="auto">
          <a:xfrm>
            <a:off x="7235825" y="0"/>
            <a:ext cx="1908175" cy="1814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4213" y="765175"/>
            <a:ext cx="8459787" cy="790575"/>
          </a:xfrm>
        </p:spPr>
        <p:txBody>
          <a:bodyPr/>
          <a:lstStyle/>
          <a:p>
            <a:pPr algn="ctr">
              <a:defRPr/>
            </a:pPr>
            <a:r>
              <a:rPr lang="en-US" sz="3600" smtClean="0">
                <a:solidFill>
                  <a:srgbClr val="FF0000"/>
                </a:solidFill>
                <a:effectLst>
                  <a:outerShdw blurRad="38100" dist="38100" dir="2700000" algn="tl">
                    <a:srgbClr val="C0C0C0"/>
                  </a:outerShdw>
                </a:effectLst>
                <a:ea typeface="ＭＳ Ｐゴシック" pitchFamily="34" charset="-128"/>
              </a:rPr>
              <a:t>Application of the Bests interests of the child principle</a:t>
            </a:r>
            <a:r>
              <a:rPr lang="en-US" smtClean="0">
                <a:solidFill>
                  <a:srgbClr val="FF0000"/>
                </a:solidFill>
                <a:effectLst>
                  <a:outerShdw blurRad="38100" dist="38100" dir="2700000" algn="tl">
                    <a:srgbClr val="C0C0C0"/>
                  </a:outerShdw>
                </a:effectLst>
                <a:ea typeface="ＭＳ Ｐゴシック" pitchFamily="34" charset="-128"/>
              </a:rPr>
              <a:t> cont.</a:t>
            </a:r>
            <a:endParaRPr lang="en-US" smtClean="0">
              <a:ea typeface="ＭＳ Ｐゴシック" pitchFamily="34" charset="-128"/>
            </a:endParaRPr>
          </a:p>
        </p:txBody>
      </p:sp>
      <p:sp>
        <p:nvSpPr>
          <p:cNvPr id="12291" name="Rectangle 3"/>
          <p:cNvSpPr>
            <a:spLocks noGrp="1" noChangeArrowheads="1"/>
          </p:cNvSpPr>
          <p:nvPr>
            <p:ph type="body" idx="1"/>
          </p:nvPr>
        </p:nvSpPr>
        <p:spPr>
          <a:xfrm>
            <a:off x="179388" y="1916113"/>
            <a:ext cx="8785225" cy="4429125"/>
          </a:xfrm>
        </p:spPr>
        <p:txBody>
          <a:bodyPr/>
          <a:lstStyle/>
          <a:p>
            <a:r>
              <a:rPr lang="en-US" sz="2900" smtClean="0">
                <a:ea typeface="ＭＳ Ｐゴシック" pitchFamily="34" charset="-128"/>
              </a:rPr>
              <a:t>Only other mention of best interest principle is in Article 3 which requires the CRC to develop child-sensitive procedures that are based on the best interest of the child.</a:t>
            </a:r>
          </a:p>
          <a:p>
            <a:r>
              <a:rPr lang="en-AU" sz="2900" smtClean="0">
                <a:ea typeface="ＭＳ Ｐゴシック" pitchFamily="34" charset="-128"/>
              </a:rPr>
              <a:t>CROC provides that the best interests of the child shall be “</a:t>
            </a:r>
            <a:r>
              <a:rPr lang="en-AU" sz="2900" b="1" smtClean="0">
                <a:ea typeface="ＭＳ Ｐゴシック" pitchFamily="34" charset="-128"/>
              </a:rPr>
              <a:t>a primary consideration</a:t>
            </a:r>
            <a:r>
              <a:rPr lang="en-AU" sz="2900" smtClean="0">
                <a:ea typeface="ＭＳ Ｐゴシック" pitchFamily="34" charset="-128"/>
              </a:rPr>
              <a:t>”, while the OP provides that the CRC shall be “</a:t>
            </a:r>
            <a:r>
              <a:rPr lang="en-AU" sz="2900" b="1" smtClean="0">
                <a:ea typeface="ＭＳ Ｐゴシック" pitchFamily="34" charset="-128"/>
              </a:rPr>
              <a:t>guided by</a:t>
            </a:r>
            <a:r>
              <a:rPr lang="en-AU" sz="2900" smtClean="0">
                <a:ea typeface="ＭＳ Ｐゴシック" pitchFamily="34" charset="-128"/>
              </a:rPr>
              <a:t>” the best interests principle. Significance                                 of this different language?</a:t>
            </a:r>
            <a:endParaRPr lang="en-US" sz="2900" smtClean="0">
              <a:ea typeface="ＭＳ Ｐゴシック" pitchFamily="34" charset="-128"/>
            </a:endParaRPr>
          </a:p>
        </p:txBody>
      </p:sp>
      <p:pic>
        <p:nvPicPr>
          <p:cNvPr id="12292" name="Picture 5" descr="http://evelynrothstein.com/images/power-of-language.jpg"/>
          <p:cNvPicPr>
            <a:picLocks noChangeAspect="1" noChangeArrowheads="1"/>
          </p:cNvPicPr>
          <p:nvPr/>
        </p:nvPicPr>
        <p:blipFill>
          <a:blip r:embed="rId2"/>
          <a:srcRect/>
          <a:stretch>
            <a:fillRect/>
          </a:stretch>
        </p:blipFill>
        <p:spPr bwMode="auto">
          <a:xfrm>
            <a:off x="6516688" y="5157788"/>
            <a:ext cx="2627312" cy="1700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765175"/>
            <a:ext cx="7092950" cy="790575"/>
          </a:xfrm>
        </p:spPr>
        <p:txBody>
          <a:bodyPr/>
          <a:lstStyle/>
          <a:p>
            <a:pPr algn="ctr">
              <a:defRPr/>
            </a:pPr>
            <a:r>
              <a:rPr lang="en-US" sz="3600" dirty="0" smtClean="0">
                <a:solidFill>
                  <a:srgbClr val="00FFFF"/>
                </a:solidFill>
                <a:effectLst>
                  <a:outerShdw blurRad="38100" dist="38100" dir="2700000" algn="tl">
                    <a:srgbClr val="C0C0C0"/>
                  </a:outerShdw>
                </a:effectLst>
                <a:ea typeface="ＭＳ Ｐゴシック" pitchFamily="34" charset="-128"/>
              </a:rPr>
              <a:t>2. Application of the Child’s right to be heard principle</a:t>
            </a:r>
            <a:r>
              <a:rPr lang="en-AU" dirty="0" smtClean="0">
                <a:ea typeface="ＭＳ Ｐゴシック" pitchFamily="34" charset="-128"/>
              </a:rPr>
              <a:t/>
            </a:r>
            <a:br>
              <a:rPr lang="en-AU" dirty="0" smtClean="0">
                <a:ea typeface="ＭＳ Ｐゴシック" pitchFamily="34" charset="-128"/>
              </a:rPr>
            </a:br>
            <a:endParaRPr lang="en-US" dirty="0" smtClean="0">
              <a:ea typeface="ＭＳ Ｐゴシック" pitchFamily="34" charset="-128"/>
            </a:endParaRPr>
          </a:p>
        </p:txBody>
      </p:sp>
      <p:sp>
        <p:nvSpPr>
          <p:cNvPr id="13315" name="Content Placeholder 2"/>
          <p:cNvSpPr>
            <a:spLocks noGrp="1"/>
          </p:cNvSpPr>
          <p:nvPr>
            <p:ph idx="1"/>
          </p:nvPr>
        </p:nvSpPr>
        <p:spPr>
          <a:xfrm>
            <a:off x="0" y="1989138"/>
            <a:ext cx="9144000" cy="4356100"/>
          </a:xfrm>
        </p:spPr>
        <p:txBody>
          <a:bodyPr/>
          <a:lstStyle/>
          <a:p>
            <a:pPr marL="179388" indent="0" defTabSz="631825"/>
            <a:r>
              <a:rPr lang="en-US" smtClean="0">
                <a:ea typeface="ＭＳ Ｐゴシック" pitchFamily="34" charset="-128"/>
              </a:rPr>
              <a:t> </a:t>
            </a:r>
            <a:r>
              <a:rPr lang="en-US" sz="2500" smtClean="0">
                <a:ea typeface="ＭＳ Ｐゴシック" pitchFamily="34" charset="-128"/>
              </a:rPr>
              <a:t>Article 2 provides that the CRC shall:</a:t>
            </a:r>
          </a:p>
          <a:p>
            <a:pPr marL="179388" indent="0" defTabSz="631825">
              <a:buFont typeface="Wingdings" pitchFamily="2" charset="2"/>
              <a:buNone/>
            </a:pPr>
            <a:r>
              <a:rPr lang="en-US" sz="2500" smtClean="0">
                <a:ea typeface="ＭＳ Ｐゴシック" pitchFamily="34" charset="-128"/>
              </a:rPr>
              <a:t>	</a:t>
            </a:r>
            <a:r>
              <a:rPr lang="en-US" sz="2500" i="1" smtClean="0">
                <a:ea typeface="ＭＳ Ｐゴシック" pitchFamily="34" charset="-128"/>
              </a:rPr>
              <a:t>“</a:t>
            </a:r>
            <a:r>
              <a:rPr lang="en-AU" sz="2500" i="1" smtClean="0">
                <a:ea typeface="ＭＳ Ｐゴシック" pitchFamily="34" charset="-128"/>
              </a:rPr>
              <a:t>have regard for the rights and views of the child, the views 	of the child being given due weight in accordance with the 	age and maturity of the child”.</a:t>
            </a:r>
            <a:r>
              <a:rPr lang="en-AU" sz="2500" smtClean="0">
                <a:ea typeface="ＭＳ Ｐゴシック" pitchFamily="34" charset="-128"/>
              </a:rPr>
              <a:t> </a:t>
            </a:r>
          </a:p>
          <a:p>
            <a:pPr marL="179388" indent="0" defTabSz="631825"/>
            <a:r>
              <a:rPr lang="en-AU" sz="2500" smtClean="0">
                <a:ea typeface="ＭＳ Ｐゴシック" pitchFamily="34" charset="-128"/>
              </a:rPr>
              <a:t> Contrast this with Article 12 of CROC which provides:</a:t>
            </a:r>
          </a:p>
          <a:p>
            <a:pPr marL="179388" indent="0" defTabSz="631825">
              <a:buFont typeface="Wingdings" pitchFamily="2" charset="2"/>
              <a:buNone/>
            </a:pPr>
            <a:r>
              <a:rPr lang="en-AU" sz="2500" smtClean="0">
                <a:ea typeface="ＭＳ Ｐゴシック" pitchFamily="34" charset="-128"/>
              </a:rPr>
              <a:t>	</a:t>
            </a:r>
            <a:r>
              <a:rPr lang="en-AU" sz="2500" i="1" smtClean="0">
                <a:ea typeface="ＭＳ Ｐゴシック" pitchFamily="34" charset="-128"/>
              </a:rPr>
              <a:t>“States Parties shall assure to the child who is capable of 	forming his or her own views the right to express those 	views freely in all matters affecting the child, the views of 	the child being given due weight in accordance with the age 	and maturity of the child.”</a:t>
            </a:r>
          </a:p>
          <a:p>
            <a:pPr marL="179388" indent="0" defTabSz="631825"/>
            <a:endParaRPr lang="en-US" smtClean="0">
              <a:ea typeface="ＭＳ Ｐゴシック" pitchFamily="34" charset="-128"/>
            </a:endParaRPr>
          </a:p>
        </p:txBody>
      </p:sp>
      <p:sp>
        <p:nvSpPr>
          <p:cNvPr id="13316"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13317"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13318" name="Slide Number Placeholder 5"/>
          <p:cNvSpPr>
            <a:spLocks noGrp="1"/>
          </p:cNvSpPr>
          <p:nvPr>
            <p:ph type="sldNum" sz="quarter" idx="12"/>
          </p:nvPr>
        </p:nvSpPr>
        <p:spPr>
          <a:noFill/>
        </p:spPr>
        <p:txBody>
          <a:bodyPr/>
          <a:lstStyle/>
          <a:p>
            <a:endParaRPr lang="en-US" smtClean="0">
              <a:latin typeface="Arial" charset="0"/>
              <a:ea typeface="ＭＳ Ｐゴシック" pitchFamily="34" charset="-128"/>
            </a:endParaRPr>
          </a:p>
        </p:txBody>
      </p:sp>
      <p:pic>
        <p:nvPicPr>
          <p:cNvPr id="13319" name="Picture 9" descr="megaphone_girl"/>
          <p:cNvPicPr>
            <a:picLocks noChangeAspect="1" noChangeArrowheads="1"/>
          </p:cNvPicPr>
          <p:nvPr/>
        </p:nvPicPr>
        <p:blipFill>
          <a:blip r:embed="rId2"/>
          <a:srcRect/>
          <a:stretch>
            <a:fillRect/>
          </a:stretch>
        </p:blipFill>
        <p:spPr bwMode="auto">
          <a:xfrm>
            <a:off x="7164388" y="0"/>
            <a:ext cx="1979612" cy="165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179388" y="1557338"/>
            <a:ext cx="8964612" cy="4787900"/>
          </a:xfrm>
        </p:spPr>
        <p:txBody>
          <a:bodyPr/>
          <a:lstStyle/>
          <a:p>
            <a:r>
              <a:rPr lang="en-AU" sz="2800" smtClean="0">
                <a:ea typeface="ＭＳ Ｐゴシック" pitchFamily="34" charset="-128"/>
              </a:rPr>
              <a:t>We will have to wait and see whether the CRC will recognise or have regard to forms of communication other than the standard written submission. </a:t>
            </a:r>
          </a:p>
          <a:p>
            <a:endParaRPr lang="en-AU" sz="1000" smtClean="0">
              <a:ea typeface="ＭＳ Ｐゴシック" pitchFamily="34" charset="-128"/>
            </a:endParaRPr>
          </a:p>
          <a:p>
            <a:r>
              <a:rPr lang="en-AU" sz="2800" smtClean="0">
                <a:ea typeface="ＭＳ Ｐゴシック" pitchFamily="34" charset="-128"/>
              </a:rPr>
              <a:t>Will CRC establish procedures that allow for </a:t>
            </a:r>
            <a:r>
              <a:rPr lang="en-AU" sz="2800" i="1" smtClean="0">
                <a:ea typeface="ＭＳ Ｐゴシック" pitchFamily="34" charset="-128"/>
              </a:rPr>
              <a:t>“non-verbal form of communication including play, body language, facial expressions, and drawing and painting”</a:t>
            </a:r>
            <a:r>
              <a:rPr lang="en-AU" sz="2800" smtClean="0">
                <a:ea typeface="ＭＳ Ｐゴシック" pitchFamily="34" charset="-128"/>
              </a:rPr>
              <a:t>, as recommended in                                 General Comment 12 in the context                              of Article 12 of CROC.</a:t>
            </a:r>
            <a:endParaRPr lang="en-US" sz="2800" smtClean="0">
              <a:ea typeface="ＭＳ Ｐゴシック" pitchFamily="34" charset="-128"/>
            </a:endParaRPr>
          </a:p>
        </p:txBody>
      </p:sp>
      <p:sp>
        <p:nvSpPr>
          <p:cNvPr id="14339" name="Date Placeholder 3"/>
          <p:cNvSpPr>
            <a:spLocks noGrp="1"/>
          </p:cNvSpPr>
          <p:nvPr>
            <p:ph type="dt" sz="quarter" idx="10"/>
          </p:nvPr>
        </p:nvSpPr>
        <p:spPr>
          <a:noFill/>
        </p:spPr>
        <p:txBody>
          <a:bodyPr/>
          <a:lstStyle/>
          <a:p>
            <a:r>
              <a:rPr lang="en-US" smtClean="0">
                <a:ea typeface="ＭＳ Ｐゴシック" pitchFamily="34" charset="-128"/>
              </a:rPr>
              <a:t>28th February 2011</a:t>
            </a:r>
          </a:p>
        </p:txBody>
      </p:sp>
      <p:sp>
        <p:nvSpPr>
          <p:cNvPr id="14340" name="Footer Placeholder 4"/>
          <p:cNvSpPr>
            <a:spLocks noGrp="1"/>
          </p:cNvSpPr>
          <p:nvPr>
            <p:ph type="ftr" sz="quarter" idx="11"/>
          </p:nvPr>
        </p:nvSpPr>
        <p:spPr>
          <a:noFill/>
        </p:spPr>
        <p:txBody>
          <a:bodyPr/>
          <a:lstStyle/>
          <a:p>
            <a:r>
              <a:rPr lang="en-US" smtClean="0">
                <a:ea typeface="ＭＳ Ｐゴシック" pitchFamily="34" charset="-128"/>
              </a:rPr>
              <a:t>Presentation title</a:t>
            </a:r>
          </a:p>
        </p:txBody>
      </p:sp>
      <p:sp>
        <p:nvSpPr>
          <p:cNvPr id="14341" name="Slide Number Placeholder 5"/>
          <p:cNvSpPr>
            <a:spLocks noGrp="1"/>
          </p:cNvSpPr>
          <p:nvPr>
            <p:ph type="sldNum" sz="quarter" idx="12"/>
          </p:nvPr>
        </p:nvSpPr>
        <p:spPr>
          <a:noFill/>
        </p:spPr>
        <p:txBody>
          <a:bodyPr/>
          <a:lstStyle/>
          <a:p>
            <a:fld id="{B47E9EDC-8001-4761-889F-BB92EFC53379}" type="slidenum">
              <a:rPr lang="en-AU" smtClean="0">
                <a:latin typeface="Arial" charset="0"/>
                <a:ea typeface="ＭＳ Ｐゴシック" pitchFamily="34" charset="-128"/>
              </a:rPr>
              <a:pPr/>
              <a:t>7</a:t>
            </a:fld>
            <a:endParaRPr lang="en-AU" smtClean="0">
              <a:latin typeface="Arial" charset="0"/>
              <a:ea typeface="ＭＳ Ｐゴシック" pitchFamily="34" charset="-128"/>
            </a:endParaRPr>
          </a:p>
        </p:txBody>
      </p:sp>
      <p:sp>
        <p:nvSpPr>
          <p:cNvPr id="7" name="Title 1"/>
          <p:cNvSpPr>
            <a:spLocks noGrp="1"/>
          </p:cNvSpPr>
          <p:nvPr>
            <p:ph type="title"/>
          </p:nvPr>
        </p:nvSpPr>
        <p:spPr>
          <a:xfrm>
            <a:off x="684213" y="765175"/>
            <a:ext cx="8101012" cy="792163"/>
          </a:xfrm>
        </p:spPr>
        <p:txBody>
          <a:bodyPr/>
          <a:lstStyle/>
          <a:p>
            <a:pPr algn="ctr">
              <a:defRPr/>
            </a:pPr>
            <a:r>
              <a:rPr lang="en-US" sz="4400" smtClean="0">
                <a:solidFill>
                  <a:srgbClr val="00FFFF"/>
                </a:solidFill>
                <a:effectLst>
                  <a:outerShdw blurRad="38100" dist="38100" dir="2700000" algn="tl">
                    <a:srgbClr val="C0C0C0"/>
                  </a:outerShdw>
                </a:effectLst>
                <a:ea typeface="ＭＳ Ｐゴシック" pitchFamily="34" charset="-128"/>
              </a:rPr>
              <a:t>Child’s right to be heard</a:t>
            </a:r>
            <a:r>
              <a:rPr lang="en-US" sz="3600" smtClean="0">
                <a:solidFill>
                  <a:srgbClr val="00FFFF"/>
                </a:solidFill>
                <a:effectLst>
                  <a:outerShdw blurRad="38100" dist="38100" dir="2700000" algn="tl">
                    <a:srgbClr val="C0C0C0"/>
                  </a:outerShdw>
                </a:effectLst>
                <a:ea typeface="ＭＳ Ｐゴシック" pitchFamily="34" charset="-128"/>
              </a:rPr>
              <a:t> cont.</a:t>
            </a:r>
            <a:endParaRPr lang="en-US" smtClean="0">
              <a:ea typeface="ＭＳ Ｐゴシック" pitchFamily="34" charset="-128"/>
            </a:endParaRPr>
          </a:p>
        </p:txBody>
      </p:sp>
      <p:pic>
        <p:nvPicPr>
          <p:cNvPr id="14343" name="Picture 10" descr="http://www.artistsbooksonline.org/images/j/jwas/display/jwasEd1Ob1_di_0002_00.jpg"/>
          <p:cNvPicPr>
            <a:picLocks noChangeAspect="1" noChangeArrowheads="1"/>
          </p:cNvPicPr>
          <p:nvPr/>
        </p:nvPicPr>
        <p:blipFill>
          <a:blip r:embed="rId2"/>
          <a:srcRect/>
          <a:stretch>
            <a:fillRect/>
          </a:stretch>
        </p:blipFill>
        <p:spPr bwMode="auto">
          <a:xfrm>
            <a:off x="6500813" y="4868863"/>
            <a:ext cx="2643187" cy="1989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765175"/>
            <a:ext cx="8101012" cy="790575"/>
          </a:xfrm>
        </p:spPr>
        <p:txBody>
          <a:bodyPr/>
          <a:lstStyle/>
          <a:p>
            <a:pPr algn="ctr">
              <a:defRPr/>
            </a:pPr>
            <a:r>
              <a:rPr lang="en-US" sz="4000" smtClean="0">
                <a:solidFill>
                  <a:srgbClr val="FF99FF"/>
                </a:solidFill>
                <a:effectLst>
                  <a:outerShdw blurRad="38100" dist="38100" dir="2700000" algn="tl">
                    <a:srgbClr val="C0C0C0"/>
                  </a:outerShdw>
                </a:effectLst>
                <a:ea typeface="ＭＳ Ｐゴシック" pitchFamily="34" charset="-128"/>
              </a:rPr>
              <a:t>3.</a:t>
            </a:r>
            <a:r>
              <a:rPr lang="en-US" smtClean="0">
                <a:solidFill>
                  <a:srgbClr val="FF99FF"/>
                </a:solidFill>
                <a:effectLst>
                  <a:outerShdw blurRad="38100" dist="38100" dir="2700000" algn="tl">
                    <a:srgbClr val="C0C0C0"/>
                  </a:outerShdw>
                </a:effectLst>
                <a:ea typeface="ＭＳ Ｐゴシック" pitchFamily="34" charset="-128"/>
              </a:rPr>
              <a:t> </a:t>
            </a:r>
            <a:r>
              <a:rPr lang="en-US" sz="4000" smtClean="0">
                <a:solidFill>
                  <a:srgbClr val="FF99FF"/>
                </a:solidFill>
                <a:effectLst>
                  <a:outerShdw blurRad="38100" dist="38100" dir="2700000" algn="tl">
                    <a:srgbClr val="C0C0C0"/>
                  </a:outerShdw>
                </a:effectLst>
                <a:ea typeface="ＭＳ Ｐゴシック" pitchFamily="34" charset="-128"/>
              </a:rPr>
              <a:t>Protection Measures</a:t>
            </a:r>
            <a:r>
              <a:rPr lang="en-AU" smtClean="0">
                <a:ea typeface="ＭＳ Ｐゴシック" pitchFamily="34" charset="-128"/>
              </a:rPr>
              <a:t/>
            </a:r>
            <a:br>
              <a:rPr lang="en-AU" smtClean="0">
                <a:ea typeface="ＭＳ Ｐゴシック" pitchFamily="34" charset="-128"/>
              </a:rPr>
            </a:br>
            <a:endParaRPr lang="en-AU" smtClean="0">
              <a:ea typeface="ＭＳ Ｐゴシック" pitchFamily="34" charset="-128"/>
            </a:endParaRPr>
          </a:p>
        </p:txBody>
      </p:sp>
      <p:sp>
        <p:nvSpPr>
          <p:cNvPr id="15363" name="Content Placeholder 2"/>
          <p:cNvSpPr>
            <a:spLocks noGrp="1"/>
          </p:cNvSpPr>
          <p:nvPr>
            <p:ph idx="1"/>
          </p:nvPr>
        </p:nvSpPr>
        <p:spPr>
          <a:xfrm>
            <a:off x="179388" y="1484313"/>
            <a:ext cx="8964612" cy="4752975"/>
          </a:xfrm>
        </p:spPr>
        <p:txBody>
          <a:bodyPr/>
          <a:lstStyle/>
          <a:p>
            <a:pPr marL="0" indent="0" defTabSz="542925">
              <a:buFont typeface="Wingdings" pitchFamily="2" charset="2"/>
              <a:buNone/>
            </a:pPr>
            <a:r>
              <a:rPr lang="en-US" sz="2400" smtClean="0">
                <a:ea typeface="ＭＳ Ｐゴシック" pitchFamily="34" charset="-128"/>
              </a:rPr>
              <a:t>Article 4 is designed to ensure that an individual is not subjected to recriminations for bringing a complaint to the CRC pursuant to the OP.  It provides that: </a:t>
            </a:r>
            <a:endParaRPr lang="en-AU" sz="2400" smtClean="0">
              <a:ea typeface="ＭＳ Ｐゴシック" pitchFamily="34" charset="-128"/>
            </a:endParaRPr>
          </a:p>
          <a:p>
            <a:pPr marL="0" indent="0" defTabSz="542925">
              <a:buFont typeface="Wingdings" pitchFamily="2" charset="2"/>
              <a:buNone/>
            </a:pPr>
            <a:r>
              <a:rPr lang="en-AU" sz="2400" i="1" smtClean="0">
                <a:ea typeface="ＭＳ Ｐゴシック" pitchFamily="34" charset="-128"/>
              </a:rPr>
              <a:t>1.	A State party shall take all appropriate steps to ensure that 	individuals under its jurisdiction are not subjected to any 	human rights violation, ill-treatment or intimidation as a 	consequence of communications or cooperation with the 	Committee pursuant to the present Protocol.</a:t>
            </a:r>
          </a:p>
          <a:p>
            <a:pPr marL="0" indent="0" defTabSz="542925">
              <a:spcAft>
                <a:spcPts val="600"/>
              </a:spcAft>
              <a:buFont typeface="Wingdings" pitchFamily="2" charset="2"/>
              <a:buAutoNum type="arabicPeriod" startAt="2"/>
            </a:pPr>
            <a:r>
              <a:rPr lang="en-AU" sz="2400" i="1" smtClean="0">
                <a:ea typeface="ＭＳ Ｐゴシック" pitchFamily="34" charset="-128"/>
              </a:rPr>
              <a:t>   The identity of any individual or group of individuals 	concerned shall not be revealed publicly                                             	without their express consent.</a:t>
            </a:r>
          </a:p>
          <a:p>
            <a:pPr marL="0" indent="0" defTabSz="542925">
              <a:buFont typeface="Wingdings" pitchFamily="2" charset="2"/>
              <a:buNone/>
            </a:pPr>
            <a:r>
              <a:rPr lang="en-AU" sz="2400" smtClean="0">
                <a:ea typeface="ＭＳ Ｐゴシック" pitchFamily="34" charset="-128"/>
              </a:rPr>
              <a:t>               Paragraph 2 is unique to this OP.</a:t>
            </a:r>
          </a:p>
          <a:p>
            <a:pPr marL="0" indent="0" defTabSz="542925"/>
            <a:endParaRPr lang="en-US" smtClean="0">
              <a:ea typeface="ＭＳ Ｐゴシック" pitchFamily="34" charset="-128"/>
            </a:endParaRPr>
          </a:p>
        </p:txBody>
      </p:sp>
      <p:sp>
        <p:nvSpPr>
          <p:cNvPr id="15364" name="Date Placeholder 3"/>
          <p:cNvSpPr>
            <a:spLocks noGrp="1"/>
          </p:cNvSpPr>
          <p:nvPr>
            <p:ph type="dt" sz="quarter" idx="10"/>
          </p:nvPr>
        </p:nvSpPr>
        <p:spPr>
          <a:noFill/>
        </p:spPr>
        <p:txBody>
          <a:bodyPr/>
          <a:lstStyle/>
          <a:p>
            <a:endParaRPr lang="en-US" smtClean="0">
              <a:ea typeface="ＭＳ Ｐゴシック" pitchFamily="34" charset="-128"/>
            </a:endParaRPr>
          </a:p>
        </p:txBody>
      </p:sp>
      <p:sp>
        <p:nvSpPr>
          <p:cNvPr id="15365" name="Footer Placeholder 4"/>
          <p:cNvSpPr>
            <a:spLocks noGrp="1"/>
          </p:cNvSpPr>
          <p:nvPr>
            <p:ph type="ftr" sz="quarter" idx="11"/>
          </p:nvPr>
        </p:nvSpPr>
        <p:spPr>
          <a:noFill/>
        </p:spPr>
        <p:txBody>
          <a:bodyPr/>
          <a:lstStyle/>
          <a:p>
            <a:endParaRPr lang="en-US" smtClean="0">
              <a:ea typeface="ＭＳ Ｐゴシック" pitchFamily="34" charset="-128"/>
            </a:endParaRPr>
          </a:p>
        </p:txBody>
      </p:sp>
      <p:sp>
        <p:nvSpPr>
          <p:cNvPr id="15366" name="Slide Number Placeholder 5"/>
          <p:cNvSpPr>
            <a:spLocks noGrp="1"/>
          </p:cNvSpPr>
          <p:nvPr>
            <p:ph type="sldNum" sz="quarter" idx="12"/>
          </p:nvPr>
        </p:nvSpPr>
        <p:spPr>
          <a:noFill/>
        </p:spPr>
        <p:txBody>
          <a:bodyPr/>
          <a:lstStyle/>
          <a:p>
            <a:fld id="{21D5D972-295C-48E9-A336-9360CD885A74}" type="slidenum">
              <a:rPr lang="en-AU" smtClean="0">
                <a:latin typeface="Arial" charset="0"/>
                <a:ea typeface="ＭＳ Ｐゴシック" pitchFamily="34" charset="-128"/>
              </a:rPr>
              <a:pPr/>
              <a:t>8</a:t>
            </a:fld>
            <a:endParaRPr lang="en-AU" smtClean="0">
              <a:latin typeface="Arial" charset="0"/>
              <a:ea typeface="ＭＳ Ｐゴシック" pitchFamily="34" charset="-128"/>
            </a:endParaRPr>
          </a:p>
        </p:txBody>
      </p:sp>
      <p:pic>
        <p:nvPicPr>
          <p:cNvPr id="15367" name="Picture 8" descr="http://www.apgovernmenthelp.com/wp-content/uploads/2011/11/protection.jpg"/>
          <p:cNvPicPr>
            <a:picLocks noChangeAspect="1" noChangeArrowheads="1"/>
          </p:cNvPicPr>
          <p:nvPr/>
        </p:nvPicPr>
        <p:blipFill>
          <a:blip r:embed="rId2"/>
          <a:srcRect/>
          <a:stretch>
            <a:fillRect/>
          </a:stretch>
        </p:blipFill>
        <p:spPr bwMode="auto">
          <a:xfrm>
            <a:off x="6875463" y="5106988"/>
            <a:ext cx="2268537" cy="17510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765175"/>
            <a:ext cx="7596188" cy="790575"/>
          </a:xfrm>
        </p:spPr>
        <p:txBody>
          <a:bodyPr/>
          <a:lstStyle/>
          <a:p>
            <a:pPr algn="ctr">
              <a:defRPr/>
            </a:pPr>
            <a:r>
              <a:rPr lang="en-US" sz="4400" smtClean="0">
                <a:solidFill>
                  <a:srgbClr val="FF99FF"/>
                </a:solidFill>
                <a:effectLst>
                  <a:outerShdw blurRad="38100" dist="38100" dir="2700000" algn="tl">
                    <a:srgbClr val="C0C0C0"/>
                  </a:outerShdw>
                </a:effectLst>
                <a:ea typeface="ＭＳ Ｐゴシック" pitchFamily="34" charset="-128"/>
              </a:rPr>
              <a:t>Protection Measures</a:t>
            </a:r>
            <a:r>
              <a:rPr lang="en-US" sz="4000" smtClean="0">
                <a:solidFill>
                  <a:srgbClr val="FF99FF"/>
                </a:solidFill>
                <a:effectLst>
                  <a:outerShdw blurRad="38100" dist="38100" dir="2700000" algn="tl">
                    <a:srgbClr val="C0C0C0"/>
                  </a:outerShdw>
                </a:effectLst>
                <a:ea typeface="ＭＳ Ｐゴシック" pitchFamily="34" charset="-128"/>
              </a:rPr>
              <a:t> </a:t>
            </a:r>
            <a:r>
              <a:rPr lang="en-US" sz="3600" smtClean="0">
                <a:solidFill>
                  <a:srgbClr val="FF99FF"/>
                </a:solidFill>
                <a:effectLst>
                  <a:outerShdw blurRad="38100" dist="38100" dir="2700000" algn="tl">
                    <a:srgbClr val="C0C0C0"/>
                  </a:outerShdw>
                </a:effectLst>
                <a:ea typeface="ＭＳ Ｐゴシック" pitchFamily="34" charset="-128"/>
              </a:rPr>
              <a:t>cont.</a:t>
            </a:r>
            <a:endParaRPr lang="en-AU" sz="3600" smtClean="0">
              <a:solidFill>
                <a:srgbClr val="FF99FF"/>
              </a:solidFill>
              <a:effectLst>
                <a:outerShdw blurRad="38100" dist="38100" dir="2700000" algn="tl">
                  <a:srgbClr val="C0C0C0"/>
                </a:outerShdw>
              </a:effectLst>
              <a:ea typeface="ＭＳ Ｐゴシック" pitchFamily="34" charset="-128"/>
            </a:endParaRPr>
          </a:p>
        </p:txBody>
      </p:sp>
      <p:sp>
        <p:nvSpPr>
          <p:cNvPr id="16387" name="Rectangle 3"/>
          <p:cNvSpPr>
            <a:spLocks noGrp="1" noChangeArrowheads="1"/>
          </p:cNvSpPr>
          <p:nvPr>
            <p:ph type="body" idx="1"/>
          </p:nvPr>
        </p:nvSpPr>
        <p:spPr>
          <a:xfrm>
            <a:off x="179388" y="1663700"/>
            <a:ext cx="8964612" cy="4681538"/>
          </a:xfrm>
        </p:spPr>
        <p:txBody>
          <a:bodyPr/>
          <a:lstStyle/>
          <a:p>
            <a:r>
              <a:rPr lang="en-AU" sz="2800" smtClean="0">
                <a:ea typeface="ＭＳ Ｐゴシック" pitchFamily="34" charset="-128"/>
              </a:rPr>
              <a:t>This provisions indicators that the drafters                  of the OP were attentive to the vulnerability of children as complainants. </a:t>
            </a:r>
          </a:p>
          <a:p>
            <a:r>
              <a:rPr lang="en-AU" sz="2800" smtClean="0">
                <a:ea typeface="ＭＳ Ｐゴシック" pitchFamily="34" charset="-128"/>
              </a:rPr>
              <a:t>Article 4 seeks to ensure that child complainants will not be harmed for communicating with the CRC. </a:t>
            </a:r>
          </a:p>
          <a:p>
            <a:r>
              <a:rPr lang="en-AU" sz="2800" smtClean="0">
                <a:ea typeface="ＭＳ Ｐゴシック" pitchFamily="34" charset="-128"/>
              </a:rPr>
              <a:t>The threshold for protection measures is </a:t>
            </a:r>
            <a:r>
              <a:rPr lang="en-AU" sz="2800" i="1" smtClean="0">
                <a:ea typeface="ＭＳ Ｐゴシック" pitchFamily="34" charset="-128"/>
              </a:rPr>
              <a:t>“any human rights violation, ill-treatment or intimidation”.</a:t>
            </a:r>
            <a:r>
              <a:rPr lang="en-AU" sz="2800" smtClean="0">
                <a:ea typeface="ＭＳ Ｐゴシック" pitchFamily="34" charset="-128"/>
              </a:rPr>
              <a:t> This sets the provision apart from protection measures under the OPs to ICESCR and CEDAW both of which use only ill-treatment or intimidation as the threshold. </a:t>
            </a:r>
          </a:p>
        </p:txBody>
      </p:sp>
      <p:pic>
        <p:nvPicPr>
          <p:cNvPr id="16388" name="Picture 4" descr="blueribbon_mg"/>
          <p:cNvPicPr>
            <a:picLocks noChangeAspect="1" noChangeArrowheads="1"/>
          </p:cNvPicPr>
          <p:nvPr/>
        </p:nvPicPr>
        <p:blipFill>
          <a:blip r:embed="rId2"/>
          <a:srcRect/>
          <a:stretch>
            <a:fillRect/>
          </a:stretch>
        </p:blipFill>
        <p:spPr bwMode="auto">
          <a:xfrm>
            <a:off x="7602538" y="0"/>
            <a:ext cx="1541462" cy="1989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nash_CastanCentre">
  <a:themeElements>
    <a:clrScheme name="Master with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Master with imag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without image">
  <a:themeElements>
    <a:clrScheme name="Master without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Master without imag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Master without imag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ivider slide grey">
  <a:themeElements>
    <a:clrScheme name="Divider slide grey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Divider slide grey">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Divider slide grey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background half line space">
  <a:themeElements>
    <a:clrScheme name="Blue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Blue background half line spac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Blue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y background half line space">
  <a:themeElements>
    <a:clrScheme name="Grey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fontScheme name="Grey background half line spac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400" b="0" i="0" u="none" strike="noStrike" cap="none" normalizeH="0" baseline="0">
            <a:ln>
              <a:noFill/>
            </a:ln>
            <a:solidFill>
              <a:schemeClr val="tx1"/>
            </a:solidFill>
            <a:effectLst/>
            <a:latin typeface="Arial" charset="0"/>
            <a:ea typeface="Arial" charset="0"/>
            <a:cs typeface="Arial" charset="0"/>
          </a:defRPr>
        </a:defPPr>
      </a:lstStyle>
    </a:lnDef>
  </a:objectDefaults>
  <a:extraClrSchemeLst>
    <a:extraClrScheme>
      <a:clrScheme name="Grey background half line space 1">
        <a:dk1>
          <a:srgbClr val="393938"/>
        </a:dk1>
        <a:lt1>
          <a:srgbClr val="FFFFFF"/>
        </a:lt1>
        <a:dk2>
          <a:srgbClr val="393938"/>
        </a:dk2>
        <a:lt2>
          <a:srgbClr val="343333"/>
        </a:lt2>
        <a:accent1>
          <a:srgbClr val="00528B"/>
        </a:accent1>
        <a:accent2>
          <a:srgbClr val="939598"/>
        </a:accent2>
        <a:accent3>
          <a:srgbClr val="FFFFFF"/>
        </a:accent3>
        <a:accent4>
          <a:srgbClr val="2F2F2E"/>
        </a:accent4>
        <a:accent5>
          <a:srgbClr val="AAB3C4"/>
        </a:accent5>
        <a:accent6>
          <a:srgbClr val="858789"/>
        </a:accent6>
        <a:hlink>
          <a:srgbClr val="911C1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Monash_CastanCentre</Template>
  <TotalTime>9805</TotalTime>
  <Words>2422</Words>
  <Application>Microsoft Office PowerPoint</Application>
  <PresentationFormat>On-screen Show (4:3)</PresentationFormat>
  <Paragraphs>163</Paragraphs>
  <Slides>32</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32</vt:i4>
      </vt:variant>
    </vt:vector>
  </HeadingPairs>
  <TitlesOfParts>
    <vt:vector size="41" baseType="lpstr">
      <vt:lpstr>Arial</vt:lpstr>
      <vt:lpstr>ＭＳ Ｐゴシック</vt:lpstr>
      <vt:lpstr>Wingdings</vt:lpstr>
      <vt:lpstr>Helvetica</vt:lpstr>
      <vt:lpstr>Monash_CastanCentre</vt:lpstr>
      <vt:lpstr>Master without image</vt:lpstr>
      <vt:lpstr>Divider slide grey</vt:lpstr>
      <vt:lpstr>Blue background half line space</vt:lpstr>
      <vt:lpstr>Grey background half line space</vt:lpstr>
      <vt:lpstr>10 Things you should know about the new Optional Protocol to CROC</vt:lpstr>
      <vt:lpstr>Background  to the new OP</vt:lpstr>
      <vt:lpstr>Background cont.</vt:lpstr>
      <vt:lpstr>1. Application of the Bests interests of the child principle  </vt:lpstr>
      <vt:lpstr>Application of the Bests interests of the child principle cont.</vt:lpstr>
      <vt:lpstr>2. Application of the Child’s right to be heard principle </vt:lpstr>
      <vt:lpstr>Child’s right to be heard cont.</vt:lpstr>
      <vt:lpstr>3. Protection Measures </vt:lpstr>
      <vt:lpstr>Protection Measures cont.</vt:lpstr>
      <vt:lpstr>Protection Measures cont.</vt:lpstr>
      <vt:lpstr>4. Interim Measures </vt:lpstr>
      <vt:lpstr>Interim Measures cont.</vt:lpstr>
      <vt:lpstr>5. Complaints concerning economic, social or cultural rights </vt:lpstr>
      <vt:lpstr>Complaints concerning ESC rights cont.</vt:lpstr>
      <vt:lpstr>Complaints concerning ESC rights cont.</vt:lpstr>
      <vt:lpstr>6. Following-up CRC Recommendations </vt:lpstr>
      <vt:lpstr>Follow-up cont.</vt:lpstr>
      <vt:lpstr>Follow-up cont.</vt:lpstr>
      <vt:lpstr>7. Inquiry procedure for grave or systemic violations  </vt:lpstr>
      <vt:lpstr>Inquiry Procedure cont.</vt:lpstr>
      <vt:lpstr>Inquiry Procedure cont.</vt:lpstr>
      <vt:lpstr>8. Entry into force </vt:lpstr>
      <vt:lpstr>Entry into force cont.</vt:lpstr>
      <vt:lpstr>OP to ICESCR</vt:lpstr>
      <vt:lpstr>Entry into force cont.</vt:lpstr>
      <vt:lpstr>9. Collective Complaints </vt:lpstr>
      <vt:lpstr>Collective Complaints cont.</vt:lpstr>
      <vt:lpstr>Collective Complaints cont.</vt:lpstr>
      <vt:lpstr>10. Normative development of children’s rights </vt:lpstr>
      <vt:lpstr>Normative development cont.</vt:lpstr>
      <vt:lpstr>Conclusion</vt:lpstr>
      <vt:lpstr>Conclusion</vt:lpstr>
    </vt:vector>
  </TitlesOfParts>
  <Company>Monash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an image</dc:title>
  <dc:creator>adao</dc:creator>
  <cp:lastModifiedBy>default</cp:lastModifiedBy>
  <cp:revision>365</cp:revision>
  <dcterms:created xsi:type="dcterms:W3CDTF">2012-02-13T22:49:29Z</dcterms:created>
  <dcterms:modified xsi:type="dcterms:W3CDTF">2012-04-25T03:20:18Z</dcterms:modified>
</cp:coreProperties>
</file>