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76" r:id="rId3"/>
    <p:sldId id="291" r:id="rId4"/>
    <p:sldId id="257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88" r:id="rId14"/>
    <p:sldId id="279" r:id="rId15"/>
    <p:sldId id="275" r:id="rId16"/>
    <p:sldId id="281" r:id="rId17"/>
    <p:sldId id="289" r:id="rId18"/>
    <p:sldId id="277" r:id="rId19"/>
    <p:sldId id="282" r:id="rId20"/>
    <p:sldId id="283" r:id="rId21"/>
    <p:sldId id="290" r:id="rId22"/>
    <p:sldId id="284" r:id="rId23"/>
    <p:sldId id="285" r:id="rId24"/>
    <p:sldId id="286" r:id="rId25"/>
    <p:sldId id="292" r:id="rId26"/>
    <p:sldId id="293" r:id="rId27"/>
    <p:sldId id="295" r:id="rId28"/>
  </p:sldIdLst>
  <p:sldSz cx="9144000" cy="6858000" type="screen4x3"/>
  <p:notesSz cx="68072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70588" autoAdjust="0"/>
  </p:normalViewPr>
  <p:slideViewPr>
    <p:cSldViewPr>
      <p:cViewPr>
        <p:scale>
          <a:sx n="100" d="100"/>
          <a:sy n="100" d="100"/>
        </p:scale>
        <p:origin x="-1314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14"/>
    </p:cViewPr>
  </p:sorterViewPr>
  <p:notesViewPr>
    <p:cSldViewPr>
      <p:cViewPr varScale="1">
        <p:scale>
          <a:sx n="52" d="100"/>
          <a:sy n="52" d="100"/>
        </p:scale>
        <p:origin x="-1956" y="-96"/>
      </p:cViewPr>
      <p:guideLst>
        <p:guide orient="horz" pos="3120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E68830-3976-4018-80A7-AD6091A496F0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A2BEE00B-F09F-4B1B-939F-C20FDB16943C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AU" dirty="0" smtClean="0"/>
            <a:t>ICCPR</a:t>
          </a:r>
          <a:endParaRPr lang="en-AU" dirty="0"/>
        </a:p>
      </dgm:t>
    </dgm:pt>
    <dgm:pt modelId="{30068B06-162B-4317-B78C-B95A99346A27}" type="parTrans" cxnId="{92335B99-44BC-47FC-ACF7-81B3F4551750}">
      <dgm:prSet/>
      <dgm:spPr/>
      <dgm:t>
        <a:bodyPr/>
        <a:lstStyle/>
        <a:p>
          <a:endParaRPr lang="en-AU"/>
        </a:p>
      </dgm:t>
    </dgm:pt>
    <dgm:pt modelId="{67482368-73C6-4CF1-8F56-13B3B97085BE}" type="sibTrans" cxnId="{92335B99-44BC-47FC-ACF7-81B3F4551750}">
      <dgm:prSet/>
      <dgm:spPr/>
      <dgm:t>
        <a:bodyPr/>
        <a:lstStyle/>
        <a:p>
          <a:endParaRPr lang="en-AU"/>
        </a:p>
      </dgm:t>
    </dgm:pt>
    <dgm:pt modelId="{EF4FA0EB-B420-40DF-830E-478B806FF827}">
      <dgm:prSet phldrT="[Text]" custT="1"/>
      <dgm:spPr/>
      <dgm:t>
        <a:bodyPr/>
        <a:lstStyle/>
        <a:p>
          <a:r>
            <a:rPr lang="en-AU" sz="1800" dirty="0" smtClean="0"/>
            <a:t>5</a:t>
          </a:r>
          <a:r>
            <a:rPr lang="en-AU" sz="1800" baseline="30000" dirty="0" smtClean="0"/>
            <a:t>th</a:t>
          </a:r>
          <a:r>
            <a:rPr lang="en-AU" sz="1800" dirty="0" smtClean="0"/>
            <a:t> Report: 2007</a:t>
          </a:r>
          <a:endParaRPr lang="en-AU" sz="1800" dirty="0"/>
        </a:p>
      </dgm:t>
    </dgm:pt>
    <dgm:pt modelId="{B90EF125-1740-46B6-ACA9-CA261E2D43B1}" type="parTrans" cxnId="{56622723-9AA8-4F6D-8C28-BAA2CD162EA2}">
      <dgm:prSet/>
      <dgm:spPr/>
      <dgm:t>
        <a:bodyPr/>
        <a:lstStyle/>
        <a:p>
          <a:endParaRPr lang="en-AU"/>
        </a:p>
      </dgm:t>
    </dgm:pt>
    <dgm:pt modelId="{4CF1AA08-DFD4-40AD-A8C1-79E7C8BBA540}" type="sibTrans" cxnId="{56622723-9AA8-4F6D-8C28-BAA2CD162EA2}">
      <dgm:prSet/>
      <dgm:spPr/>
      <dgm:t>
        <a:bodyPr/>
        <a:lstStyle/>
        <a:p>
          <a:endParaRPr lang="en-AU"/>
        </a:p>
      </dgm:t>
    </dgm:pt>
    <dgm:pt modelId="{843E1819-3E70-4A13-A778-BBC8502809FB}">
      <dgm:prSet phldrT="[Text]" custT="1"/>
      <dgm:spPr/>
      <dgm:t>
        <a:bodyPr/>
        <a:lstStyle/>
        <a:p>
          <a:r>
            <a:rPr lang="en-AU" sz="1100" dirty="0" smtClean="0"/>
            <a:t>Appearance </a:t>
          </a:r>
          <a:r>
            <a:rPr lang="en-AU" sz="1800" dirty="0" smtClean="0"/>
            <a:t>March 2009</a:t>
          </a:r>
          <a:endParaRPr lang="en-AU" sz="1800" dirty="0"/>
        </a:p>
      </dgm:t>
    </dgm:pt>
    <dgm:pt modelId="{EACF0BEB-B441-4049-BAAC-873D00CBB1DA}" type="parTrans" cxnId="{B913BB34-40CD-446B-ACE8-BEB033DFBB68}">
      <dgm:prSet/>
      <dgm:spPr/>
      <dgm:t>
        <a:bodyPr/>
        <a:lstStyle/>
        <a:p>
          <a:endParaRPr lang="en-AU"/>
        </a:p>
      </dgm:t>
    </dgm:pt>
    <dgm:pt modelId="{B1199B0D-AA9E-4059-B056-F630A1CFCD25}" type="sibTrans" cxnId="{B913BB34-40CD-446B-ACE8-BEB033DFBB68}">
      <dgm:prSet/>
      <dgm:spPr/>
      <dgm:t>
        <a:bodyPr/>
        <a:lstStyle/>
        <a:p>
          <a:endParaRPr lang="en-AU"/>
        </a:p>
      </dgm:t>
    </dgm:pt>
    <dgm:pt modelId="{A843F537-520B-4498-BD61-6047088B7FBA}">
      <dgm:prSet phldrT="[Text]"/>
      <dgm:spPr/>
      <dgm:t>
        <a:bodyPr/>
        <a:lstStyle/>
        <a:p>
          <a:r>
            <a:rPr lang="en-AU" dirty="0" smtClean="0"/>
            <a:t>ICESCR</a:t>
          </a:r>
          <a:endParaRPr lang="en-AU" dirty="0"/>
        </a:p>
      </dgm:t>
    </dgm:pt>
    <dgm:pt modelId="{D9013846-5520-47CD-9E91-E426B058EC60}" type="parTrans" cxnId="{FBCED26D-BC6E-42EE-9845-35DF48F9906D}">
      <dgm:prSet/>
      <dgm:spPr/>
      <dgm:t>
        <a:bodyPr/>
        <a:lstStyle/>
        <a:p>
          <a:endParaRPr lang="en-AU"/>
        </a:p>
      </dgm:t>
    </dgm:pt>
    <dgm:pt modelId="{2FF319D0-5012-411B-87CE-86D89F1CD330}" type="sibTrans" cxnId="{FBCED26D-BC6E-42EE-9845-35DF48F9906D}">
      <dgm:prSet/>
      <dgm:spPr/>
      <dgm:t>
        <a:bodyPr/>
        <a:lstStyle/>
        <a:p>
          <a:endParaRPr lang="en-AU"/>
        </a:p>
      </dgm:t>
    </dgm:pt>
    <dgm:pt modelId="{1899ED16-24EA-4B57-A84C-3DD70E50069D}">
      <dgm:prSet phldrT="[Text]" custT="1"/>
      <dgm:spPr/>
      <dgm:t>
        <a:bodyPr/>
        <a:lstStyle/>
        <a:p>
          <a:r>
            <a:rPr lang="en-AU" sz="1800" dirty="0" smtClean="0"/>
            <a:t>4</a:t>
          </a:r>
          <a:r>
            <a:rPr lang="en-AU" sz="1800" baseline="30000" dirty="0" smtClean="0"/>
            <a:t>th</a:t>
          </a:r>
          <a:r>
            <a:rPr lang="en-AU" sz="1800" dirty="0" smtClean="0"/>
            <a:t> Report: 2007</a:t>
          </a:r>
          <a:endParaRPr lang="en-AU" sz="1800" dirty="0"/>
        </a:p>
      </dgm:t>
    </dgm:pt>
    <dgm:pt modelId="{EE5FA4A8-439E-4662-AFA4-48DED27AC227}" type="parTrans" cxnId="{41A62452-E483-4C12-9EAE-CE3854121EC4}">
      <dgm:prSet/>
      <dgm:spPr/>
      <dgm:t>
        <a:bodyPr/>
        <a:lstStyle/>
        <a:p>
          <a:endParaRPr lang="en-AU"/>
        </a:p>
      </dgm:t>
    </dgm:pt>
    <dgm:pt modelId="{ED8F95CF-531A-4386-9965-8A5D93E139B6}" type="sibTrans" cxnId="{41A62452-E483-4C12-9EAE-CE3854121EC4}">
      <dgm:prSet/>
      <dgm:spPr/>
      <dgm:t>
        <a:bodyPr/>
        <a:lstStyle/>
        <a:p>
          <a:endParaRPr lang="en-AU"/>
        </a:p>
      </dgm:t>
    </dgm:pt>
    <dgm:pt modelId="{E5E6FF04-EC77-469C-A53B-BDE2C7994E12}">
      <dgm:prSet phldrT="[Text]" custT="1"/>
      <dgm:spPr/>
      <dgm:t>
        <a:bodyPr/>
        <a:lstStyle/>
        <a:p>
          <a:r>
            <a:rPr lang="en-AU" sz="1100" dirty="0" smtClean="0"/>
            <a:t>Appearance: </a:t>
          </a:r>
          <a:r>
            <a:rPr lang="en-AU" sz="1800" dirty="0" smtClean="0"/>
            <a:t>May 2009</a:t>
          </a:r>
          <a:endParaRPr lang="en-AU" sz="1800" dirty="0"/>
        </a:p>
      </dgm:t>
    </dgm:pt>
    <dgm:pt modelId="{20BFD78C-507D-48F3-8C5C-B281A93FD2A6}" type="parTrans" cxnId="{BD87E2C8-41EC-4C23-B219-35FFC50D82AD}">
      <dgm:prSet/>
      <dgm:spPr/>
      <dgm:t>
        <a:bodyPr/>
        <a:lstStyle/>
        <a:p>
          <a:endParaRPr lang="en-AU"/>
        </a:p>
      </dgm:t>
    </dgm:pt>
    <dgm:pt modelId="{2ADD8F02-E365-4C0F-B757-323286B6DC2B}" type="sibTrans" cxnId="{BD87E2C8-41EC-4C23-B219-35FFC50D82AD}">
      <dgm:prSet/>
      <dgm:spPr/>
      <dgm:t>
        <a:bodyPr/>
        <a:lstStyle/>
        <a:p>
          <a:endParaRPr lang="en-AU"/>
        </a:p>
      </dgm:t>
    </dgm:pt>
    <dgm:pt modelId="{60F778AE-24C1-46AA-839A-DCBC00930D25}">
      <dgm:prSet phldrT="[Text]"/>
      <dgm:spPr/>
      <dgm:t>
        <a:bodyPr/>
        <a:lstStyle/>
        <a:p>
          <a:pPr algn="l"/>
          <a:r>
            <a:rPr lang="en-AU" dirty="0" smtClean="0"/>
            <a:t>CEDAW</a:t>
          </a:r>
          <a:endParaRPr lang="en-AU" dirty="0"/>
        </a:p>
      </dgm:t>
    </dgm:pt>
    <dgm:pt modelId="{47500A5B-8F5C-4B8B-A3A4-8F721BAC6B77}" type="parTrans" cxnId="{50036FA4-E471-4441-BDBF-F4CE346292DE}">
      <dgm:prSet/>
      <dgm:spPr/>
      <dgm:t>
        <a:bodyPr/>
        <a:lstStyle/>
        <a:p>
          <a:endParaRPr lang="en-AU"/>
        </a:p>
      </dgm:t>
    </dgm:pt>
    <dgm:pt modelId="{861E9349-F95A-4986-BD46-8D6FF87663AF}" type="sibTrans" cxnId="{50036FA4-E471-4441-BDBF-F4CE346292DE}">
      <dgm:prSet/>
      <dgm:spPr/>
      <dgm:t>
        <a:bodyPr/>
        <a:lstStyle/>
        <a:p>
          <a:endParaRPr lang="en-AU"/>
        </a:p>
      </dgm:t>
    </dgm:pt>
    <dgm:pt modelId="{34B24CA1-BE23-440D-8AE7-305F3ED4BC2C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 anchor="ctr" anchorCtr="1"/>
        <a:lstStyle/>
        <a:p>
          <a:r>
            <a:rPr lang="en-AU" dirty="0" smtClean="0"/>
            <a:t>CAT</a:t>
          </a:r>
          <a:endParaRPr lang="en-AU" dirty="0"/>
        </a:p>
      </dgm:t>
    </dgm:pt>
    <dgm:pt modelId="{F4E41E13-BB9D-422C-8041-BC77C1D199D8}" type="parTrans" cxnId="{DA8FB2DC-9FAB-42C3-B881-B693EE26D43E}">
      <dgm:prSet/>
      <dgm:spPr/>
      <dgm:t>
        <a:bodyPr/>
        <a:lstStyle/>
        <a:p>
          <a:endParaRPr lang="en-AU"/>
        </a:p>
      </dgm:t>
    </dgm:pt>
    <dgm:pt modelId="{86E6A1D6-DB9B-4089-95CC-185BA252CA99}" type="sibTrans" cxnId="{DA8FB2DC-9FAB-42C3-B881-B693EE26D43E}">
      <dgm:prSet/>
      <dgm:spPr/>
      <dgm:t>
        <a:bodyPr/>
        <a:lstStyle/>
        <a:p>
          <a:endParaRPr lang="en-AU"/>
        </a:p>
      </dgm:t>
    </dgm:pt>
    <dgm:pt modelId="{AFAE25E8-D668-4D41-8763-94D035DAC0EF}">
      <dgm:prSet phldrT="[Text]" custT="1"/>
      <dgm:spPr/>
      <dgm:t>
        <a:bodyPr/>
        <a:lstStyle/>
        <a:p>
          <a:r>
            <a:rPr lang="en-AU" sz="1800" dirty="0" smtClean="0"/>
            <a:t>4</a:t>
          </a:r>
          <a:r>
            <a:rPr lang="en-AU" sz="1800" baseline="30000" dirty="0" smtClean="0"/>
            <a:t>th</a:t>
          </a:r>
          <a:r>
            <a:rPr lang="en-AU" sz="1800" dirty="0" smtClean="0"/>
            <a:t> Report: 2005</a:t>
          </a:r>
          <a:endParaRPr lang="en-AU" sz="1800" dirty="0"/>
        </a:p>
      </dgm:t>
    </dgm:pt>
    <dgm:pt modelId="{47B29AC9-DCDC-4CF1-8A91-716D1A90D931}" type="parTrans" cxnId="{3C0CD948-3778-4DEC-B7D6-E5CFB52B3473}">
      <dgm:prSet/>
      <dgm:spPr/>
      <dgm:t>
        <a:bodyPr/>
        <a:lstStyle/>
        <a:p>
          <a:endParaRPr lang="en-AU"/>
        </a:p>
      </dgm:t>
    </dgm:pt>
    <dgm:pt modelId="{5DF0030F-A5CF-47EF-B780-ED1ABE9E1AF8}" type="sibTrans" cxnId="{3C0CD948-3778-4DEC-B7D6-E5CFB52B3473}">
      <dgm:prSet/>
      <dgm:spPr/>
      <dgm:t>
        <a:bodyPr/>
        <a:lstStyle/>
        <a:p>
          <a:endParaRPr lang="en-AU"/>
        </a:p>
      </dgm:t>
    </dgm:pt>
    <dgm:pt modelId="{BF7FD5EF-EE40-41E7-877C-97188488A896}">
      <dgm:prSet phldrT="[Text]" custT="1"/>
      <dgm:spPr/>
      <dgm:t>
        <a:bodyPr/>
        <a:lstStyle/>
        <a:p>
          <a:r>
            <a:rPr lang="en-AU" sz="1100" dirty="0" smtClean="0"/>
            <a:t>Appearance: </a:t>
          </a:r>
          <a:r>
            <a:rPr lang="en-AU" sz="1800" dirty="0" smtClean="0"/>
            <a:t>April 2008</a:t>
          </a:r>
          <a:endParaRPr lang="en-AU" sz="1800" dirty="0"/>
        </a:p>
      </dgm:t>
    </dgm:pt>
    <dgm:pt modelId="{196AA607-BDCB-450C-B4D9-D4B9D033CE52}" type="parTrans" cxnId="{6273C00B-9C56-47D7-A592-696D27E48FA0}">
      <dgm:prSet/>
      <dgm:spPr/>
      <dgm:t>
        <a:bodyPr/>
        <a:lstStyle/>
        <a:p>
          <a:endParaRPr lang="en-AU"/>
        </a:p>
      </dgm:t>
    </dgm:pt>
    <dgm:pt modelId="{33D31923-FAA4-4470-ADE1-358E27034724}" type="sibTrans" cxnId="{6273C00B-9C56-47D7-A592-696D27E48FA0}">
      <dgm:prSet/>
      <dgm:spPr/>
      <dgm:t>
        <a:bodyPr/>
        <a:lstStyle/>
        <a:p>
          <a:endParaRPr lang="en-AU"/>
        </a:p>
      </dgm:t>
    </dgm:pt>
    <dgm:pt modelId="{A4F839FA-3683-4FFC-ABCA-5D84BFDEE0C5}">
      <dgm:prSet phldrT="[Text]" custT="1"/>
      <dgm:spPr/>
      <dgm:t>
        <a:bodyPr/>
        <a:lstStyle/>
        <a:p>
          <a:pPr algn="ctr"/>
          <a:r>
            <a:rPr lang="en-AU" sz="1800" dirty="0" smtClean="0"/>
            <a:t>6th and 7</a:t>
          </a:r>
          <a:r>
            <a:rPr lang="en-AU" sz="1800" baseline="30000" dirty="0" smtClean="0"/>
            <a:t>th</a:t>
          </a:r>
          <a:r>
            <a:rPr lang="en-AU" sz="1800" dirty="0" smtClean="0"/>
            <a:t> Report: 2008</a:t>
          </a:r>
          <a:endParaRPr lang="en-AU" sz="1800" dirty="0"/>
        </a:p>
      </dgm:t>
    </dgm:pt>
    <dgm:pt modelId="{CC91081E-B4B9-43E2-909A-9D37811F7B53}" type="parTrans" cxnId="{55639CD0-82B2-4F97-97C3-8D915E96020F}">
      <dgm:prSet/>
      <dgm:spPr/>
      <dgm:t>
        <a:bodyPr/>
        <a:lstStyle/>
        <a:p>
          <a:endParaRPr lang="en-AU"/>
        </a:p>
      </dgm:t>
    </dgm:pt>
    <dgm:pt modelId="{377299D6-B015-4202-A8D9-B54F81003ACC}" type="sibTrans" cxnId="{55639CD0-82B2-4F97-97C3-8D915E96020F}">
      <dgm:prSet/>
      <dgm:spPr/>
      <dgm:t>
        <a:bodyPr/>
        <a:lstStyle/>
        <a:p>
          <a:endParaRPr lang="en-AU"/>
        </a:p>
      </dgm:t>
    </dgm:pt>
    <dgm:pt modelId="{CF4D355F-0208-48B7-835E-17F21DA2D0B5}">
      <dgm:prSet phldrT="[Text]" custT="1"/>
      <dgm:spPr/>
      <dgm:t>
        <a:bodyPr/>
        <a:lstStyle/>
        <a:p>
          <a:pPr algn="ctr"/>
          <a:r>
            <a:rPr lang="en-AU" sz="1100" dirty="0" smtClean="0"/>
            <a:t>Appearance: </a:t>
          </a:r>
          <a:r>
            <a:rPr lang="en-AU" sz="1800" dirty="0" smtClean="0"/>
            <a:t>July 2010</a:t>
          </a:r>
          <a:endParaRPr lang="en-AU" sz="1800" dirty="0"/>
        </a:p>
      </dgm:t>
    </dgm:pt>
    <dgm:pt modelId="{446D077A-3C49-48D1-B9EC-F4452D8933A5}" type="parTrans" cxnId="{F1EDF296-6A5B-4403-B1CC-93FE6405BE04}">
      <dgm:prSet/>
      <dgm:spPr/>
      <dgm:t>
        <a:bodyPr/>
        <a:lstStyle/>
        <a:p>
          <a:endParaRPr lang="en-AU"/>
        </a:p>
      </dgm:t>
    </dgm:pt>
    <dgm:pt modelId="{C5C171F3-4947-41DF-AE40-0A43BE279D2E}" type="sibTrans" cxnId="{F1EDF296-6A5B-4403-B1CC-93FE6405BE04}">
      <dgm:prSet/>
      <dgm:spPr/>
      <dgm:t>
        <a:bodyPr/>
        <a:lstStyle/>
        <a:p>
          <a:endParaRPr lang="en-AU"/>
        </a:p>
      </dgm:t>
    </dgm:pt>
    <dgm:pt modelId="{6797FBB9-292C-4103-840D-1E9D7F68C774}">
      <dgm:prSet phldrT="[Text]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pPr algn="l"/>
          <a:r>
            <a:rPr lang="en-AU" dirty="0" smtClean="0"/>
            <a:t>CRC and OPs</a:t>
          </a:r>
          <a:endParaRPr lang="en-AU" dirty="0"/>
        </a:p>
      </dgm:t>
    </dgm:pt>
    <dgm:pt modelId="{8AD178A2-216E-41C2-83D8-EA82BA4A67A3}" type="parTrans" cxnId="{AA729877-04DB-4CE4-BBDF-FAFD0CF1102D}">
      <dgm:prSet/>
      <dgm:spPr/>
      <dgm:t>
        <a:bodyPr/>
        <a:lstStyle/>
        <a:p>
          <a:endParaRPr lang="en-AU"/>
        </a:p>
      </dgm:t>
    </dgm:pt>
    <dgm:pt modelId="{6304004A-D935-4FA9-B6C8-ED861E88B1EA}" type="sibTrans" cxnId="{AA729877-04DB-4CE4-BBDF-FAFD0CF1102D}">
      <dgm:prSet/>
      <dgm:spPr/>
      <dgm:t>
        <a:bodyPr/>
        <a:lstStyle/>
        <a:p>
          <a:endParaRPr lang="en-AU"/>
        </a:p>
      </dgm:t>
    </dgm:pt>
    <dgm:pt modelId="{BA3DD744-AB3E-4896-A7DF-1F0FB2615767}">
      <dgm:prSet phldrT="[Text]" custT="1"/>
      <dgm:spPr/>
      <dgm:t>
        <a:bodyPr/>
        <a:lstStyle/>
        <a:p>
          <a:pPr algn="ctr"/>
          <a:r>
            <a:rPr lang="en-AU" sz="1800" dirty="0" smtClean="0"/>
            <a:t>4</a:t>
          </a:r>
          <a:r>
            <a:rPr lang="en-AU" sz="1800" baseline="30000" dirty="0" smtClean="0"/>
            <a:t>th</a:t>
          </a:r>
          <a:r>
            <a:rPr lang="en-AU" sz="1800" dirty="0" smtClean="0"/>
            <a:t> Report </a:t>
          </a:r>
          <a:r>
            <a:rPr lang="en-AU" sz="1100" dirty="0" smtClean="0"/>
            <a:t>(&amp; initial reports for OPS): </a:t>
          </a:r>
        </a:p>
        <a:p>
          <a:pPr algn="ctr"/>
          <a:r>
            <a:rPr lang="en-AU" sz="1800" dirty="0" smtClean="0"/>
            <a:t>2009 </a:t>
          </a:r>
          <a:endParaRPr lang="en-AU" sz="1800" dirty="0"/>
        </a:p>
      </dgm:t>
    </dgm:pt>
    <dgm:pt modelId="{DB4ADF1A-EC39-4775-BECB-5697A848916D}" type="parTrans" cxnId="{26555935-5862-48AF-9D69-377A15AEA2BD}">
      <dgm:prSet/>
      <dgm:spPr/>
      <dgm:t>
        <a:bodyPr/>
        <a:lstStyle/>
        <a:p>
          <a:endParaRPr lang="en-AU"/>
        </a:p>
      </dgm:t>
    </dgm:pt>
    <dgm:pt modelId="{50C6C0F1-5627-4C8C-AE79-88E3E1DBDA26}" type="sibTrans" cxnId="{26555935-5862-48AF-9D69-377A15AEA2BD}">
      <dgm:prSet/>
      <dgm:spPr/>
      <dgm:t>
        <a:bodyPr/>
        <a:lstStyle/>
        <a:p>
          <a:endParaRPr lang="en-AU"/>
        </a:p>
      </dgm:t>
    </dgm:pt>
    <dgm:pt modelId="{3848E9A3-CAC8-4004-A3C2-CFA0DA7B2C5B}">
      <dgm:prSet phldrT="[Text]" custT="1"/>
      <dgm:spPr/>
      <dgm:t>
        <a:bodyPr/>
        <a:lstStyle/>
        <a:p>
          <a:pPr algn="ctr"/>
          <a:r>
            <a:rPr lang="en-AU" sz="1100" dirty="0" smtClean="0"/>
            <a:t>Appearance: </a:t>
          </a:r>
          <a:r>
            <a:rPr lang="en-AU" sz="1800" dirty="0" smtClean="0"/>
            <a:t>June 2012</a:t>
          </a:r>
          <a:endParaRPr lang="en-AU" sz="1800" dirty="0"/>
        </a:p>
      </dgm:t>
    </dgm:pt>
    <dgm:pt modelId="{A622CECE-BC5C-41D7-8573-CF542D7F6A83}" type="parTrans" cxnId="{3CAC217A-6BF9-48FB-8EF3-96BAA4D1EC10}">
      <dgm:prSet/>
      <dgm:spPr/>
      <dgm:t>
        <a:bodyPr/>
        <a:lstStyle/>
        <a:p>
          <a:endParaRPr lang="en-AU"/>
        </a:p>
      </dgm:t>
    </dgm:pt>
    <dgm:pt modelId="{84EF0901-5F36-4961-8DF3-0F0788065691}" type="sibTrans" cxnId="{3CAC217A-6BF9-48FB-8EF3-96BAA4D1EC10}">
      <dgm:prSet/>
      <dgm:spPr/>
      <dgm:t>
        <a:bodyPr/>
        <a:lstStyle/>
        <a:p>
          <a:endParaRPr lang="en-AU"/>
        </a:p>
      </dgm:t>
    </dgm:pt>
    <dgm:pt modelId="{1F25FAFC-781E-45E9-9882-98E0EC28ADE8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n-AU" dirty="0" smtClean="0"/>
            <a:t>CRPD</a:t>
          </a:r>
          <a:endParaRPr lang="en-AU" dirty="0"/>
        </a:p>
      </dgm:t>
    </dgm:pt>
    <dgm:pt modelId="{88E08F62-18EF-4DB4-9D85-3933FF0B144A}" type="parTrans" cxnId="{828578FF-BC4B-42FB-8BBC-3C2B67E4505B}">
      <dgm:prSet/>
      <dgm:spPr/>
      <dgm:t>
        <a:bodyPr/>
        <a:lstStyle/>
        <a:p>
          <a:endParaRPr lang="en-AU"/>
        </a:p>
      </dgm:t>
    </dgm:pt>
    <dgm:pt modelId="{3270B8A0-9AEB-415D-85AB-069C8D96244E}" type="sibTrans" cxnId="{828578FF-BC4B-42FB-8BBC-3C2B67E4505B}">
      <dgm:prSet/>
      <dgm:spPr/>
      <dgm:t>
        <a:bodyPr/>
        <a:lstStyle/>
        <a:p>
          <a:endParaRPr lang="en-AU"/>
        </a:p>
      </dgm:t>
    </dgm:pt>
    <dgm:pt modelId="{D4F3672E-E3A5-440B-8867-C3F596FAE84D}">
      <dgm:prSet phldrT="[Text]" custT="1"/>
      <dgm:spPr/>
      <dgm:t>
        <a:bodyPr/>
        <a:lstStyle/>
        <a:p>
          <a:pPr algn="ctr"/>
          <a:r>
            <a:rPr lang="en-AU" sz="1800" dirty="0" smtClean="0"/>
            <a:t>1</a:t>
          </a:r>
          <a:r>
            <a:rPr lang="en-AU" sz="1800" baseline="30000" dirty="0" smtClean="0"/>
            <a:t>st</a:t>
          </a:r>
          <a:r>
            <a:rPr lang="en-AU" sz="1800" dirty="0" smtClean="0"/>
            <a:t> Report: 2010*</a:t>
          </a:r>
          <a:endParaRPr lang="en-AU" sz="1800" dirty="0"/>
        </a:p>
      </dgm:t>
    </dgm:pt>
    <dgm:pt modelId="{EB2A35C7-3722-4D2C-8AE7-3A102F09A550}" type="parTrans" cxnId="{CA2D7159-3B8D-40C1-A382-273C30DBDAFD}">
      <dgm:prSet/>
      <dgm:spPr/>
      <dgm:t>
        <a:bodyPr/>
        <a:lstStyle/>
        <a:p>
          <a:endParaRPr lang="en-AU"/>
        </a:p>
      </dgm:t>
    </dgm:pt>
    <dgm:pt modelId="{9322D3A1-A760-41D7-BB1C-7C063941B883}" type="sibTrans" cxnId="{CA2D7159-3B8D-40C1-A382-273C30DBDAFD}">
      <dgm:prSet/>
      <dgm:spPr/>
      <dgm:t>
        <a:bodyPr/>
        <a:lstStyle/>
        <a:p>
          <a:endParaRPr lang="en-AU"/>
        </a:p>
      </dgm:t>
    </dgm:pt>
    <dgm:pt modelId="{14224DCD-6031-42E0-8243-92E3DA5DFEC9}">
      <dgm:prSet phldrT="[Text]" custT="1"/>
      <dgm:spPr/>
      <dgm:t>
        <a:bodyPr/>
        <a:lstStyle/>
        <a:p>
          <a:pPr algn="ctr"/>
          <a:r>
            <a:rPr lang="en-AU" sz="1100" dirty="0" smtClean="0"/>
            <a:t>Appearance: </a:t>
          </a:r>
          <a:r>
            <a:rPr lang="en-AU" sz="1800" dirty="0" smtClean="0"/>
            <a:t>? 2012?</a:t>
          </a:r>
          <a:endParaRPr lang="en-AU" sz="1800" dirty="0"/>
        </a:p>
      </dgm:t>
    </dgm:pt>
    <dgm:pt modelId="{CF10674B-25A6-433E-B63E-0F43BBFEC926}" type="parTrans" cxnId="{CD20BA4A-185D-4E61-A776-C47176921542}">
      <dgm:prSet/>
      <dgm:spPr/>
      <dgm:t>
        <a:bodyPr/>
        <a:lstStyle/>
        <a:p>
          <a:endParaRPr lang="en-AU"/>
        </a:p>
      </dgm:t>
    </dgm:pt>
    <dgm:pt modelId="{BEC8C4CA-03F4-4F13-A5D7-6DD447003736}" type="sibTrans" cxnId="{CD20BA4A-185D-4E61-A776-C47176921542}">
      <dgm:prSet/>
      <dgm:spPr/>
      <dgm:t>
        <a:bodyPr/>
        <a:lstStyle/>
        <a:p>
          <a:endParaRPr lang="en-AU"/>
        </a:p>
      </dgm:t>
    </dgm:pt>
    <dgm:pt modelId="{A9725536-4C99-47C1-BE4B-F05D05934C49}">
      <dgm:prSet phldrT="[Text]"/>
      <dgm:spPr/>
      <dgm:t>
        <a:bodyPr/>
        <a:lstStyle/>
        <a:p>
          <a:pPr algn="l"/>
          <a:r>
            <a:rPr lang="en-AU" dirty="0" smtClean="0"/>
            <a:t>CERD</a:t>
          </a:r>
          <a:endParaRPr lang="en-AU" dirty="0"/>
        </a:p>
      </dgm:t>
    </dgm:pt>
    <dgm:pt modelId="{60D1E98D-FCA0-4208-9DE3-E3593B71C34C}" type="parTrans" cxnId="{A178C708-FA09-4E58-B67A-01971F6291F6}">
      <dgm:prSet/>
      <dgm:spPr/>
    </dgm:pt>
    <dgm:pt modelId="{3350775B-FDB1-4D6B-94B7-241B01E638A2}" type="sibTrans" cxnId="{A178C708-FA09-4E58-B67A-01971F6291F6}">
      <dgm:prSet/>
      <dgm:spPr/>
    </dgm:pt>
    <dgm:pt modelId="{D4B05A23-EF3F-431A-BCD4-81CD5670BE89}">
      <dgm:prSet phldrT="[Text]" custT="1"/>
      <dgm:spPr/>
      <dgm:t>
        <a:bodyPr/>
        <a:lstStyle/>
        <a:p>
          <a:r>
            <a:rPr lang="en-AU" sz="1800" dirty="0" smtClean="0"/>
            <a:t>15</a:t>
          </a:r>
          <a:r>
            <a:rPr lang="en-AU" sz="1800" baseline="30000" dirty="0" smtClean="0"/>
            <a:t>th</a:t>
          </a:r>
          <a:r>
            <a:rPr lang="en-AU" sz="1800" dirty="0" smtClean="0"/>
            <a:t>-17th Report: 2009</a:t>
          </a:r>
          <a:endParaRPr lang="en-AU" sz="1800" dirty="0"/>
        </a:p>
      </dgm:t>
    </dgm:pt>
    <dgm:pt modelId="{F3DE3BD1-D332-450B-8B5D-2C34EBE4FCC3}" type="parTrans" cxnId="{C3FCCE02-85DA-4B6D-9045-842905863147}">
      <dgm:prSet/>
      <dgm:spPr/>
      <dgm:t>
        <a:bodyPr/>
        <a:lstStyle/>
        <a:p>
          <a:endParaRPr lang="en-AU"/>
        </a:p>
      </dgm:t>
    </dgm:pt>
    <dgm:pt modelId="{CDA13DEF-297F-4E84-A505-E87B5001D506}" type="sibTrans" cxnId="{C3FCCE02-85DA-4B6D-9045-842905863147}">
      <dgm:prSet/>
      <dgm:spPr/>
      <dgm:t>
        <a:bodyPr/>
        <a:lstStyle/>
        <a:p>
          <a:endParaRPr lang="en-AU"/>
        </a:p>
      </dgm:t>
    </dgm:pt>
    <dgm:pt modelId="{7FB80EEF-D49B-447D-A295-2CB788AB6192}">
      <dgm:prSet phldrT="[Text]" custT="1"/>
      <dgm:spPr/>
      <dgm:t>
        <a:bodyPr/>
        <a:lstStyle/>
        <a:p>
          <a:r>
            <a:rPr lang="en-AU" sz="1100" dirty="0" smtClean="0"/>
            <a:t>Appearance: </a:t>
          </a:r>
          <a:r>
            <a:rPr lang="en-AU" sz="1800" dirty="0" smtClean="0"/>
            <a:t>August 2010</a:t>
          </a:r>
          <a:endParaRPr lang="en-AU" sz="1800" dirty="0"/>
        </a:p>
      </dgm:t>
    </dgm:pt>
    <dgm:pt modelId="{90119D65-7932-4E27-987C-DD627674B5B9}" type="parTrans" cxnId="{7993543D-0123-4196-809F-AF0F12D04920}">
      <dgm:prSet/>
      <dgm:spPr/>
      <dgm:t>
        <a:bodyPr/>
        <a:lstStyle/>
        <a:p>
          <a:endParaRPr lang="en-AU"/>
        </a:p>
      </dgm:t>
    </dgm:pt>
    <dgm:pt modelId="{C28136B2-D694-4948-BF68-5412FCF61B79}" type="sibTrans" cxnId="{7993543D-0123-4196-809F-AF0F12D04920}">
      <dgm:prSet/>
      <dgm:spPr/>
      <dgm:t>
        <a:bodyPr/>
        <a:lstStyle/>
        <a:p>
          <a:endParaRPr lang="en-AU"/>
        </a:p>
      </dgm:t>
    </dgm:pt>
    <dgm:pt modelId="{38EA680B-CD13-4BBC-B164-196CDED6D2E5}" type="pres">
      <dgm:prSet presAssocID="{4AE68830-3976-4018-80A7-AD6091A496F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9460DCED-DCB7-42E7-AC34-2EB46BFBC079}" type="pres">
      <dgm:prSet presAssocID="{34B24CA1-BE23-440D-8AE7-305F3ED4BC2C}" presName="compNode" presStyleCnt="0"/>
      <dgm:spPr/>
    </dgm:pt>
    <dgm:pt modelId="{2602977A-A9BC-4FE2-B4B5-F74811FF15FF}" type="pres">
      <dgm:prSet presAssocID="{34B24CA1-BE23-440D-8AE7-305F3ED4BC2C}" presName="aNode" presStyleLbl="bgShp" presStyleIdx="0" presStyleCnt="7"/>
      <dgm:spPr/>
      <dgm:t>
        <a:bodyPr/>
        <a:lstStyle/>
        <a:p>
          <a:endParaRPr lang="en-AU"/>
        </a:p>
      </dgm:t>
    </dgm:pt>
    <dgm:pt modelId="{B51EC5B6-2FC3-4B10-97A1-3D30234B7780}" type="pres">
      <dgm:prSet presAssocID="{34B24CA1-BE23-440D-8AE7-305F3ED4BC2C}" presName="textNode" presStyleLbl="bgShp" presStyleIdx="0" presStyleCnt="7"/>
      <dgm:spPr/>
      <dgm:t>
        <a:bodyPr/>
        <a:lstStyle/>
        <a:p>
          <a:endParaRPr lang="en-AU"/>
        </a:p>
      </dgm:t>
    </dgm:pt>
    <dgm:pt modelId="{B739B7F8-C80F-479B-96EC-088AD6241495}" type="pres">
      <dgm:prSet presAssocID="{34B24CA1-BE23-440D-8AE7-305F3ED4BC2C}" presName="compChildNode" presStyleCnt="0"/>
      <dgm:spPr/>
    </dgm:pt>
    <dgm:pt modelId="{12085055-E239-4C7D-B5CC-1C10C64EECBC}" type="pres">
      <dgm:prSet presAssocID="{34B24CA1-BE23-440D-8AE7-305F3ED4BC2C}" presName="theInnerList" presStyleCnt="0"/>
      <dgm:spPr/>
    </dgm:pt>
    <dgm:pt modelId="{9B95806B-9B4A-43A7-B211-A047A3F0F0AE}" type="pres">
      <dgm:prSet presAssocID="{AFAE25E8-D668-4D41-8763-94D035DAC0EF}" presName="child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758E0191-F686-486B-8249-BA1B34290E8B}" type="pres">
      <dgm:prSet presAssocID="{AFAE25E8-D668-4D41-8763-94D035DAC0EF}" presName="aSpace2" presStyleCnt="0"/>
      <dgm:spPr/>
    </dgm:pt>
    <dgm:pt modelId="{9F48F016-DDEE-4AAC-BA84-D5A53E2B58FF}" type="pres">
      <dgm:prSet presAssocID="{BF7FD5EF-EE40-41E7-877C-97188488A896}" presName="childNode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2794299-55AA-4EFE-A870-7A7F2B398FF9}" type="pres">
      <dgm:prSet presAssocID="{34B24CA1-BE23-440D-8AE7-305F3ED4BC2C}" presName="aSpace" presStyleCnt="0"/>
      <dgm:spPr/>
    </dgm:pt>
    <dgm:pt modelId="{BF126B6E-DB58-4FBF-A5A0-F4CDCB2DAF59}" type="pres">
      <dgm:prSet presAssocID="{A2BEE00B-F09F-4B1B-939F-C20FDB16943C}" presName="compNode" presStyleCnt="0"/>
      <dgm:spPr/>
    </dgm:pt>
    <dgm:pt modelId="{D27992CF-0213-4D9C-9D89-A04473AF06EE}" type="pres">
      <dgm:prSet presAssocID="{A2BEE00B-F09F-4B1B-939F-C20FDB16943C}" presName="aNode" presStyleLbl="bgShp" presStyleIdx="1" presStyleCnt="7"/>
      <dgm:spPr/>
      <dgm:t>
        <a:bodyPr/>
        <a:lstStyle/>
        <a:p>
          <a:endParaRPr lang="en-AU"/>
        </a:p>
      </dgm:t>
    </dgm:pt>
    <dgm:pt modelId="{63513F81-1ECC-4886-B858-1D41780020C4}" type="pres">
      <dgm:prSet presAssocID="{A2BEE00B-F09F-4B1B-939F-C20FDB16943C}" presName="textNode" presStyleLbl="bgShp" presStyleIdx="1" presStyleCnt="7"/>
      <dgm:spPr/>
      <dgm:t>
        <a:bodyPr/>
        <a:lstStyle/>
        <a:p>
          <a:endParaRPr lang="en-AU"/>
        </a:p>
      </dgm:t>
    </dgm:pt>
    <dgm:pt modelId="{4C4EEBFB-B343-4BE4-89F5-AF025885FBB4}" type="pres">
      <dgm:prSet presAssocID="{A2BEE00B-F09F-4B1B-939F-C20FDB16943C}" presName="compChildNode" presStyleCnt="0"/>
      <dgm:spPr/>
    </dgm:pt>
    <dgm:pt modelId="{49BFFE49-0466-459F-9118-DABE860386FA}" type="pres">
      <dgm:prSet presAssocID="{A2BEE00B-F09F-4B1B-939F-C20FDB16943C}" presName="theInnerList" presStyleCnt="0"/>
      <dgm:spPr/>
    </dgm:pt>
    <dgm:pt modelId="{32E38C8C-10E1-4A0C-82E7-8E50F325AF1D}" type="pres">
      <dgm:prSet presAssocID="{EF4FA0EB-B420-40DF-830E-478B806FF827}" presName="childNode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FBE7A54-1745-48F1-8243-C0E165E149BF}" type="pres">
      <dgm:prSet presAssocID="{EF4FA0EB-B420-40DF-830E-478B806FF827}" presName="aSpace2" presStyleCnt="0"/>
      <dgm:spPr/>
    </dgm:pt>
    <dgm:pt modelId="{2B401130-39A3-4D2D-B5B1-C6CBB97C6AE3}" type="pres">
      <dgm:prSet presAssocID="{843E1819-3E70-4A13-A778-BBC8502809FB}" presName="child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B17D93E-78A3-450C-83A1-934753A74119}" type="pres">
      <dgm:prSet presAssocID="{A2BEE00B-F09F-4B1B-939F-C20FDB16943C}" presName="aSpace" presStyleCnt="0"/>
      <dgm:spPr/>
    </dgm:pt>
    <dgm:pt modelId="{CA2B1B6B-41D7-465A-A97A-DB7EB14BCCC4}" type="pres">
      <dgm:prSet presAssocID="{A843F537-520B-4498-BD61-6047088B7FBA}" presName="compNode" presStyleCnt="0"/>
      <dgm:spPr/>
    </dgm:pt>
    <dgm:pt modelId="{D5BEB0DE-98CC-409C-A4A1-AF498077922D}" type="pres">
      <dgm:prSet presAssocID="{A843F537-520B-4498-BD61-6047088B7FBA}" presName="aNode" presStyleLbl="bgShp" presStyleIdx="2" presStyleCnt="7"/>
      <dgm:spPr/>
      <dgm:t>
        <a:bodyPr/>
        <a:lstStyle/>
        <a:p>
          <a:endParaRPr lang="en-AU"/>
        </a:p>
      </dgm:t>
    </dgm:pt>
    <dgm:pt modelId="{401F2184-EA8D-4623-A2DB-24D23419727C}" type="pres">
      <dgm:prSet presAssocID="{A843F537-520B-4498-BD61-6047088B7FBA}" presName="textNode" presStyleLbl="bgShp" presStyleIdx="2" presStyleCnt="7"/>
      <dgm:spPr/>
      <dgm:t>
        <a:bodyPr/>
        <a:lstStyle/>
        <a:p>
          <a:endParaRPr lang="en-AU"/>
        </a:p>
      </dgm:t>
    </dgm:pt>
    <dgm:pt modelId="{6DA2B25A-7FA9-47BF-B8E9-1FAC7E037933}" type="pres">
      <dgm:prSet presAssocID="{A843F537-520B-4498-BD61-6047088B7FBA}" presName="compChildNode" presStyleCnt="0"/>
      <dgm:spPr/>
    </dgm:pt>
    <dgm:pt modelId="{5F3BFF6B-616C-4A63-A899-B5DDC60E74AD}" type="pres">
      <dgm:prSet presAssocID="{A843F537-520B-4498-BD61-6047088B7FBA}" presName="theInnerList" presStyleCnt="0"/>
      <dgm:spPr/>
    </dgm:pt>
    <dgm:pt modelId="{F58852B1-A10D-490F-B9AC-BD976CD4AF50}" type="pres">
      <dgm:prSet presAssocID="{1899ED16-24EA-4B57-A84C-3DD70E50069D}" presName="childNode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BDE8016-AEC2-4ECC-8842-2C7CF17F0F36}" type="pres">
      <dgm:prSet presAssocID="{1899ED16-24EA-4B57-A84C-3DD70E50069D}" presName="aSpace2" presStyleCnt="0"/>
      <dgm:spPr/>
    </dgm:pt>
    <dgm:pt modelId="{C6BD73C3-2C2F-43D8-89B8-448D5DB01A53}" type="pres">
      <dgm:prSet presAssocID="{E5E6FF04-EC77-469C-A53B-BDE2C7994E12}" presName="child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0B4421F-A677-46B7-8639-C3E583B0329A}" type="pres">
      <dgm:prSet presAssocID="{A843F537-520B-4498-BD61-6047088B7FBA}" presName="aSpace" presStyleCnt="0"/>
      <dgm:spPr/>
    </dgm:pt>
    <dgm:pt modelId="{07AC8D6F-DFA1-4281-AEAD-8B308D5FAB71}" type="pres">
      <dgm:prSet presAssocID="{60F778AE-24C1-46AA-839A-DCBC00930D25}" presName="compNode" presStyleCnt="0"/>
      <dgm:spPr/>
    </dgm:pt>
    <dgm:pt modelId="{8858D298-0A3D-476F-B485-9808A2B93990}" type="pres">
      <dgm:prSet presAssocID="{60F778AE-24C1-46AA-839A-DCBC00930D25}" presName="aNode" presStyleLbl="bgShp" presStyleIdx="3" presStyleCnt="7"/>
      <dgm:spPr/>
      <dgm:t>
        <a:bodyPr/>
        <a:lstStyle/>
        <a:p>
          <a:endParaRPr lang="en-AU"/>
        </a:p>
      </dgm:t>
    </dgm:pt>
    <dgm:pt modelId="{D6B92653-CCBA-4BD2-A4BB-612DF556AABA}" type="pres">
      <dgm:prSet presAssocID="{60F778AE-24C1-46AA-839A-DCBC00930D25}" presName="textNode" presStyleLbl="bgShp" presStyleIdx="3" presStyleCnt="7"/>
      <dgm:spPr/>
      <dgm:t>
        <a:bodyPr/>
        <a:lstStyle/>
        <a:p>
          <a:endParaRPr lang="en-AU"/>
        </a:p>
      </dgm:t>
    </dgm:pt>
    <dgm:pt modelId="{A18E6D9A-6AE4-4AAE-A91F-37FCB0F9DFE1}" type="pres">
      <dgm:prSet presAssocID="{60F778AE-24C1-46AA-839A-DCBC00930D25}" presName="compChildNode" presStyleCnt="0"/>
      <dgm:spPr/>
    </dgm:pt>
    <dgm:pt modelId="{67AF21B0-154E-49FD-BF25-53259FECE025}" type="pres">
      <dgm:prSet presAssocID="{60F778AE-24C1-46AA-839A-DCBC00930D25}" presName="theInnerList" presStyleCnt="0"/>
      <dgm:spPr/>
    </dgm:pt>
    <dgm:pt modelId="{BDA99FEE-B8B0-403B-BA20-8E7FCD97F7BB}" type="pres">
      <dgm:prSet presAssocID="{A4F839FA-3683-4FFC-ABCA-5D84BFDEE0C5}" presName="childNode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37E1B3A-4EFF-4FC2-92BE-7E3DE87D3CEF}" type="pres">
      <dgm:prSet presAssocID="{A4F839FA-3683-4FFC-ABCA-5D84BFDEE0C5}" presName="aSpace2" presStyleCnt="0"/>
      <dgm:spPr/>
    </dgm:pt>
    <dgm:pt modelId="{A01B5D84-4426-4A77-9557-AB8D8679D8AF}" type="pres">
      <dgm:prSet presAssocID="{CF4D355F-0208-48B7-835E-17F21DA2D0B5}" presName="child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97FDE76-D196-468A-9780-708FB44C9208}" type="pres">
      <dgm:prSet presAssocID="{60F778AE-24C1-46AA-839A-DCBC00930D25}" presName="aSpace" presStyleCnt="0"/>
      <dgm:spPr/>
    </dgm:pt>
    <dgm:pt modelId="{894DEF67-1949-4CEE-B72A-538F1B005C9E}" type="pres">
      <dgm:prSet presAssocID="{A9725536-4C99-47C1-BE4B-F05D05934C49}" presName="compNode" presStyleCnt="0"/>
      <dgm:spPr/>
    </dgm:pt>
    <dgm:pt modelId="{7B03F434-054D-4456-8955-AB716975E61A}" type="pres">
      <dgm:prSet presAssocID="{A9725536-4C99-47C1-BE4B-F05D05934C49}" presName="aNode" presStyleLbl="bgShp" presStyleIdx="4" presStyleCnt="7"/>
      <dgm:spPr/>
      <dgm:t>
        <a:bodyPr/>
        <a:lstStyle/>
        <a:p>
          <a:endParaRPr lang="en-AU"/>
        </a:p>
      </dgm:t>
    </dgm:pt>
    <dgm:pt modelId="{8807383A-4D98-4D09-874B-9A43D0C3EEAE}" type="pres">
      <dgm:prSet presAssocID="{A9725536-4C99-47C1-BE4B-F05D05934C49}" presName="textNode" presStyleLbl="bgShp" presStyleIdx="4" presStyleCnt="7"/>
      <dgm:spPr/>
      <dgm:t>
        <a:bodyPr/>
        <a:lstStyle/>
        <a:p>
          <a:endParaRPr lang="en-AU"/>
        </a:p>
      </dgm:t>
    </dgm:pt>
    <dgm:pt modelId="{5175C218-7246-4873-897F-F775F5B9A383}" type="pres">
      <dgm:prSet presAssocID="{A9725536-4C99-47C1-BE4B-F05D05934C49}" presName="compChildNode" presStyleCnt="0"/>
      <dgm:spPr/>
    </dgm:pt>
    <dgm:pt modelId="{7DF1A490-CB5A-4990-8826-D5422CA79D1C}" type="pres">
      <dgm:prSet presAssocID="{A9725536-4C99-47C1-BE4B-F05D05934C49}" presName="theInnerList" presStyleCnt="0"/>
      <dgm:spPr/>
    </dgm:pt>
    <dgm:pt modelId="{4ACCA5B6-B7A0-4E5B-9D65-73178EA5F9BC}" type="pres">
      <dgm:prSet presAssocID="{D4B05A23-EF3F-431A-BCD4-81CD5670BE89}" presName="child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B973A91-B5C0-4118-9AF3-6BD959D15F6D}" type="pres">
      <dgm:prSet presAssocID="{D4B05A23-EF3F-431A-BCD4-81CD5670BE89}" presName="aSpace2" presStyleCnt="0"/>
      <dgm:spPr/>
    </dgm:pt>
    <dgm:pt modelId="{A4FCB896-0E3E-4A51-B409-30A8BFDCCACD}" type="pres">
      <dgm:prSet presAssocID="{7FB80EEF-D49B-447D-A295-2CB788AB6192}" presName="child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BECDFBA-8193-4416-A2A6-3518294D2DC3}" type="pres">
      <dgm:prSet presAssocID="{A9725536-4C99-47C1-BE4B-F05D05934C49}" presName="aSpace" presStyleCnt="0"/>
      <dgm:spPr/>
    </dgm:pt>
    <dgm:pt modelId="{AB874B57-E495-427E-BCAF-AE105AFAEEA7}" type="pres">
      <dgm:prSet presAssocID="{6797FBB9-292C-4103-840D-1E9D7F68C774}" presName="compNode" presStyleCnt="0"/>
      <dgm:spPr/>
    </dgm:pt>
    <dgm:pt modelId="{DB5A1F71-C248-4195-B601-F9379A8BAC86}" type="pres">
      <dgm:prSet presAssocID="{6797FBB9-292C-4103-840D-1E9D7F68C774}" presName="aNode" presStyleLbl="bgShp" presStyleIdx="5" presStyleCnt="7"/>
      <dgm:spPr/>
      <dgm:t>
        <a:bodyPr/>
        <a:lstStyle/>
        <a:p>
          <a:endParaRPr lang="en-AU"/>
        </a:p>
      </dgm:t>
    </dgm:pt>
    <dgm:pt modelId="{B1526527-C567-4138-936F-20623581C513}" type="pres">
      <dgm:prSet presAssocID="{6797FBB9-292C-4103-840D-1E9D7F68C774}" presName="textNode" presStyleLbl="bgShp" presStyleIdx="5" presStyleCnt="7"/>
      <dgm:spPr/>
      <dgm:t>
        <a:bodyPr/>
        <a:lstStyle/>
        <a:p>
          <a:endParaRPr lang="en-AU"/>
        </a:p>
      </dgm:t>
    </dgm:pt>
    <dgm:pt modelId="{CC306881-9144-40BA-955B-E5ED0D8731E8}" type="pres">
      <dgm:prSet presAssocID="{6797FBB9-292C-4103-840D-1E9D7F68C774}" presName="compChildNode" presStyleCnt="0"/>
      <dgm:spPr/>
    </dgm:pt>
    <dgm:pt modelId="{3123CE5C-662E-4DF9-830F-478B36F09B5E}" type="pres">
      <dgm:prSet presAssocID="{6797FBB9-292C-4103-840D-1E9D7F68C774}" presName="theInnerList" presStyleCnt="0"/>
      <dgm:spPr/>
    </dgm:pt>
    <dgm:pt modelId="{DBA31797-F6D3-48FB-B9FE-9FC70648A42B}" type="pres">
      <dgm:prSet presAssocID="{BA3DD744-AB3E-4896-A7DF-1F0FB2615767}" presName="child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FC6DC03-B9C7-4CA0-B946-B6AC19FD1073}" type="pres">
      <dgm:prSet presAssocID="{BA3DD744-AB3E-4896-A7DF-1F0FB2615767}" presName="aSpace2" presStyleCnt="0"/>
      <dgm:spPr/>
    </dgm:pt>
    <dgm:pt modelId="{8EE03666-143C-4DA3-AA37-99A050BC71CE}" type="pres">
      <dgm:prSet presAssocID="{3848E9A3-CAC8-4004-A3C2-CFA0DA7B2C5B}" presName="child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1252427-75B9-4384-8ED2-D19C8F80760E}" type="pres">
      <dgm:prSet presAssocID="{6797FBB9-292C-4103-840D-1E9D7F68C774}" presName="aSpace" presStyleCnt="0"/>
      <dgm:spPr/>
    </dgm:pt>
    <dgm:pt modelId="{882D7102-D927-46AC-906B-B703A5E6ABA6}" type="pres">
      <dgm:prSet presAssocID="{1F25FAFC-781E-45E9-9882-98E0EC28ADE8}" presName="compNode" presStyleCnt="0"/>
      <dgm:spPr/>
    </dgm:pt>
    <dgm:pt modelId="{7876843F-0B24-47BF-8281-EDDF2641BCA4}" type="pres">
      <dgm:prSet presAssocID="{1F25FAFC-781E-45E9-9882-98E0EC28ADE8}" presName="aNode" presStyleLbl="bgShp" presStyleIdx="6" presStyleCnt="7"/>
      <dgm:spPr/>
      <dgm:t>
        <a:bodyPr/>
        <a:lstStyle/>
        <a:p>
          <a:endParaRPr lang="en-AU"/>
        </a:p>
      </dgm:t>
    </dgm:pt>
    <dgm:pt modelId="{4E7D069B-7968-4004-B5D5-E08BF8B28199}" type="pres">
      <dgm:prSet presAssocID="{1F25FAFC-781E-45E9-9882-98E0EC28ADE8}" presName="textNode" presStyleLbl="bgShp" presStyleIdx="6" presStyleCnt="7"/>
      <dgm:spPr/>
      <dgm:t>
        <a:bodyPr/>
        <a:lstStyle/>
        <a:p>
          <a:endParaRPr lang="en-AU"/>
        </a:p>
      </dgm:t>
    </dgm:pt>
    <dgm:pt modelId="{38ECD118-CCC6-4DC2-BB73-12ABDFB7736D}" type="pres">
      <dgm:prSet presAssocID="{1F25FAFC-781E-45E9-9882-98E0EC28ADE8}" presName="compChildNode" presStyleCnt="0"/>
      <dgm:spPr/>
    </dgm:pt>
    <dgm:pt modelId="{41672CC0-AEA3-44FF-94A0-D68A6AE0BB7A}" type="pres">
      <dgm:prSet presAssocID="{1F25FAFC-781E-45E9-9882-98E0EC28ADE8}" presName="theInnerList" presStyleCnt="0"/>
      <dgm:spPr/>
    </dgm:pt>
    <dgm:pt modelId="{573DEA2F-0D94-40E7-B5F8-1D73A3353F8C}" type="pres">
      <dgm:prSet presAssocID="{D4F3672E-E3A5-440B-8867-C3F596FAE84D}" presName="childNode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81EDD370-F8B5-408C-81A2-C954D732F8C5}" type="pres">
      <dgm:prSet presAssocID="{D4F3672E-E3A5-440B-8867-C3F596FAE84D}" presName="aSpace2" presStyleCnt="0"/>
      <dgm:spPr/>
    </dgm:pt>
    <dgm:pt modelId="{9F5C4D84-FDDA-4905-8BE2-ADA7DEF57108}" type="pres">
      <dgm:prSet presAssocID="{14224DCD-6031-42E0-8243-92E3DA5DFEC9}" presName="child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7993543D-0123-4196-809F-AF0F12D04920}" srcId="{A9725536-4C99-47C1-BE4B-F05D05934C49}" destId="{7FB80EEF-D49B-447D-A295-2CB788AB6192}" srcOrd="1" destOrd="0" parTransId="{90119D65-7932-4E27-987C-DD627674B5B9}" sibTransId="{C28136B2-D694-4948-BF68-5412FCF61B79}"/>
    <dgm:cxn modelId="{2618C8E0-DE67-40AC-8A7E-C548DEE6D1B4}" type="presOf" srcId="{6797FBB9-292C-4103-840D-1E9D7F68C774}" destId="{B1526527-C567-4138-936F-20623581C513}" srcOrd="1" destOrd="0" presId="urn:microsoft.com/office/officeart/2005/8/layout/lProcess2"/>
    <dgm:cxn modelId="{A178C708-FA09-4E58-B67A-01971F6291F6}" srcId="{4AE68830-3976-4018-80A7-AD6091A496F0}" destId="{A9725536-4C99-47C1-BE4B-F05D05934C49}" srcOrd="4" destOrd="0" parTransId="{60D1E98D-FCA0-4208-9DE3-E3593B71C34C}" sibTransId="{3350775B-FDB1-4D6B-94B7-241B01E638A2}"/>
    <dgm:cxn modelId="{4BBC3FBE-5768-440E-876C-E4272918F433}" type="presOf" srcId="{4AE68830-3976-4018-80A7-AD6091A496F0}" destId="{38EA680B-CD13-4BBC-B164-196CDED6D2E5}" srcOrd="0" destOrd="0" presId="urn:microsoft.com/office/officeart/2005/8/layout/lProcess2"/>
    <dgm:cxn modelId="{3C0CD948-3778-4DEC-B7D6-E5CFB52B3473}" srcId="{34B24CA1-BE23-440D-8AE7-305F3ED4BC2C}" destId="{AFAE25E8-D668-4D41-8763-94D035DAC0EF}" srcOrd="0" destOrd="0" parTransId="{47B29AC9-DCDC-4CF1-8A91-716D1A90D931}" sibTransId="{5DF0030F-A5CF-47EF-B780-ED1ABE9E1AF8}"/>
    <dgm:cxn modelId="{50036FA4-E471-4441-BDBF-F4CE346292DE}" srcId="{4AE68830-3976-4018-80A7-AD6091A496F0}" destId="{60F778AE-24C1-46AA-839A-DCBC00930D25}" srcOrd="3" destOrd="0" parTransId="{47500A5B-8F5C-4B8B-A3A4-8F721BAC6B77}" sibTransId="{861E9349-F95A-4986-BD46-8D6FF87663AF}"/>
    <dgm:cxn modelId="{79FB9034-4F1A-4D62-94B7-676152A4BD1A}" type="presOf" srcId="{34B24CA1-BE23-440D-8AE7-305F3ED4BC2C}" destId="{B51EC5B6-2FC3-4B10-97A1-3D30234B7780}" srcOrd="1" destOrd="0" presId="urn:microsoft.com/office/officeart/2005/8/layout/lProcess2"/>
    <dgm:cxn modelId="{828578FF-BC4B-42FB-8BBC-3C2B67E4505B}" srcId="{4AE68830-3976-4018-80A7-AD6091A496F0}" destId="{1F25FAFC-781E-45E9-9882-98E0EC28ADE8}" srcOrd="6" destOrd="0" parTransId="{88E08F62-18EF-4DB4-9D85-3933FF0B144A}" sibTransId="{3270B8A0-9AEB-415D-85AB-069C8D96244E}"/>
    <dgm:cxn modelId="{BD87E2C8-41EC-4C23-B219-35FFC50D82AD}" srcId="{A843F537-520B-4498-BD61-6047088B7FBA}" destId="{E5E6FF04-EC77-469C-A53B-BDE2C7994E12}" srcOrd="1" destOrd="0" parTransId="{20BFD78C-507D-48F3-8C5C-B281A93FD2A6}" sibTransId="{2ADD8F02-E365-4C0F-B757-323286B6DC2B}"/>
    <dgm:cxn modelId="{FB09890F-B4B8-4DBD-AD27-2174BC267D20}" type="presOf" srcId="{60F778AE-24C1-46AA-839A-DCBC00930D25}" destId="{D6B92653-CCBA-4BD2-A4BB-612DF556AABA}" srcOrd="1" destOrd="0" presId="urn:microsoft.com/office/officeart/2005/8/layout/lProcess2"/>
    <dgm:cxn modelId="{56622723-9AA8-4F6D-8C28-BAA2CD162EA2}" srcId="{A2BEE00B-F09F-4B1B-939F-C20FDB16943C}" destId="{EF4FA0EB-B420-40DF-830E-478B806FF827}" srcOrd="0" destOrd="0" parTransId="{B90EF125-1740-46B6-ACA9-CA261E2D43B1}" sibTransId="{4CF1AA08-DFD4-40AD-A8C1-79E7C8BBA540}"/>
    <dgm:cxn modelId="{7884B3ED-DAB9-4DE6-B02E-9E49F27066E5}" type="presOf" srcId="{3848E9A3-CAC8-4004-A3C2-CFA0DA7B2C5B}" destId="{8EE03666-143C-4DA3-AA37-99A050BC71CE}" srcOrd="0" destOrd="0" presId="urn:microsoft.com/office/officeart/2005/8/layout/lProcess2"/>
    <dgm:cxn modelId="{CD20BA4A-185D-4E61-A776-C47176921542}" srcId="{1F25FAFC-781E-45E9-9882-98E0EC28ADE8}" destId="{14224DCD-6031-42E0-8243-92E3DA5DFEC9}" srcOrd="1" destOrd="0" parTransId="{CF10674B-25A6-433E-B63E-0F43BBFEC926}" sibTransId="{BEC8C4CA-03F4-4F13-A5D7-6DD447003736}"/>
    <dgm:cxn modelId="{92335B99-44BC-47FC-ACF7-81B3F4551750}" srcId="{4AE68830-3976-4018-80A7-AD6091A496F0}" destId="{A2BEE00B-F09F-4B1B-939F-C20FDB16943C}" srcOrd="1" destOrd="0" parTransId="{30068B06-162B-4317-B78C-B95A99346A27}" sibTransId="{67482368-73C6-4CF1-8F56-13B3B97085BE}"/>
    <dgm:cxn modelId="{C9EAA072-0549-46AF-9CA6-ACA0AE17A265}" type="presOf" srcId="{34B24CA1-BE23-440D-8AE7-305F3ED4BC2C}" destId="{2602977A-A9BC-4FE2-B4B5-F74811FF15FF}" srcOrd="0" destOrd="0" presId="urn:microsoft.com/office/officeart/2005/8/layout/lProcess2"/>
    <dgm:cxn modelId="{FBCED26D-BC6E-42EE-9845-35DF48F9906D}" srcId="{4AE68830-3976-4018-80A7-AD6091A496F0}" destId="{A843F537-520B-4498-BD61-6047088B7FBA}" srcOrd="2" destOrd="0" parTransId="{D9013846-5520-47CD-9E91-E426B058EC60}" sibTransId="{2FF319D0-5012-411B-87CE-86D89F1CD330}"/>
    <dgm:cxn modelId="{02AA0379-0BB9-40EC-A656-7743D36570CE}" type="presOf" srcId="{7FB80EEF-D49B-447D-A295-2CB788AB6192}" destId="{A4FCB896-0E3E-4A51-B409-30A8BFDCCACD}" srcOrd="0" destOrd="0" presId="urn:microsoft.com/office/officeart/2005/8/layout/lProcess2"/>
    <dgm:cxn modelId="{C3FCCE02-85DA-4B6D-9045-842905863147}" srcId="{A9725536-4C99-47C1-BE4B-F05D05934C49}" destId="{D4B05A23-EF3F-431A-BCD4-81CD5670BE89}" srcOrd="0" destOrd="0" parTransId="{F3DE3BD1-D332-450B-8B5D-2C34EBE4FCC3}" sibTransId="{CDA13DEF-297F-4E84-A505-E87B5001D506}"/>
    <dgm:cxn modelId="{4B6F7042-6FDA-467A-A900-96028064B674}" type="presOf" srcId="{843E1819-3E70-4A13-A778-BBC8502809FB}" destId="{2B401130-39A3-4D2D-B5B1-C6CBB97C6AE3}" srcOrd="0" destOrd="0" presId="urn:microsoft.com/office/officeart/2005/8/layout/lProcess2"/>
    <dgm:cxn modelId="{35D6BBBF-8167-4420-A4B8-DFD35EAE33BE}" type="presOf" srcId="{1F25FAFC-781E-45E9-9882-98E0EC28ADE8}" destId="{4E7D069B-7968-4004-B5D5-E08BF8B28199}" srcOrd="1" destOrd="0" presId="urn:microsoft.com/office/officeart/2005/8/layout/lProcess2"/>
    <dgm:cxn modelId="{41A62452-E483-4C12-9EAE-CE3854121EC4}" srcId="{A843F537-520B-4498-BD61-6047088B7FBA}" destId="{1899ED16-24EA-4B57-A84C-3DD70E50069D}" srcOrd="0" destOrd="0" parTransId="{EE5FA4A8-439E-4662-AFA4-48DED27AC227}" sibTransId="{ED8F95CF-531A-4386-9965-8A5D93E139B6}"/>
    <dgm:cxn modelId="{AF66EAD1-5263-4422-8095-B6553D38B936}" type="presOf" srcId="{A843F537-520B-4498-BD61-6047088B7FBA}" destId="{D5BEB0DE-98CC-409C-A4A1-AF498077922D}" srcOrd="0" destOrd="0" presId="urn:microsoft.com/office/officeart/2005/8/layout/lProcess2"/>
    <dgm:cxn modelId="{55639CD0-82B2-4F97-97C3-8D915E96020F}" srcId="{60F778AE-24C1-46AA-839A-DCBC00930D25}" destId="{A4F839FA-3683-4FFC-ABCA-5D84BFDEE0C5}" srcOrd="0" destOrd="0" parTransId="{CC91081E-B4B9-43E2-909A-9D37811F7B53}" sibTransId="{377299D6-B015-4202-A8D9-B54F81003ACC}"/>
    <dgm:cxn modelId="{6B2F5288-CA77-46AF-8D8E-A1DCAA0C3E2F}" type="presOf" srcId="{A2BEE00B-F09F-4B1B-939F-C20FDB16943C}" destId="{D27992CF-0213-4D9C-9D89-A04473AF06EE}" srcOrd="0" destOrd="0" presId="urn:microsoft.com/office/officeart/2005/8/layout/lProcess2"/>
    <dgm:cxn modelId="{2097EA11-9F0C-402C-ACC5-5C31B0D49E0A}" type="presOf" srcId="{CF4D355F-0208-48B7-835E-17F21DA2D0B5}" destId="{A01B5D84-4426-4A77-9557-AB8D8679D8AF}" srcOrd="0" destOrd="0" presId="urn:microsoft.com/office/officeart/2005/8/layout/lProcess2"/>
    <dgm:cxn modelId="{080F9621-E251-4A17-8FDC-1F57B2F8B0BA}" type="presOf" srcId="{1899ED16-24EA-4B57-A84C-3DD70E50069D}" destId="{F58852B1-A10D-490F-B9AC-BD976CD4AF50}" srcOrd="0" destOrd="0" presId="urn:microsoft.com/office/officeart/2005/8/layout/lProcess2"/>
    <dgm:cxn modelId="{B913BB34-40CD-446B-ACE8-BEB033DFBB68}" srcId="{A2BEE00B-F09F-4B1B-939F-C20FDB16943C}" destId="{843E1819-3E70-4A13-A778-BBC8502809FB}" srcOrd="1" destOrd="0" parTransId="{EACF0BEB-B441-4049-BAAC-873D00CBB1DA}" sibTransId="{B1199B0D-AA9E-4059-B056-F630A1CFCD25}"/>
    <dgm:cxn modelId="{AEC0600C-DB52-4CCC-95A8-87AF84D9BEB6}" type="presOf" srcId="{BA3DD744-AB3E-4896-A7DF-1F0FB2615767}" destId="{DBA31797-F6D3-48FB-B9FE-9FC70648A42B}" srcOrd="0" destOrd="0" presId="urn:microsoft.com/office/officeart/2005/8/layout/lProcess2"/>
    <dgm:cxn modelId="{CA2D7159-3B8D-40C1-A382-273C30DBDAFD}" srcId="{1F25FAFC-781E-45E9-9882-98E0EC28ADE8}" destId="{D4F3672E-E3A5-440B-8867-C3F596FAE84D}" srcOrd="0" destOrd="0" parTransId="{EB2A35C7-3722-4D2C-8AE7-3A102F09A550}" sibTransId="{9322D3A1-A760-41D7-BB1C-7C063941B883}"/>
    <dgm:cxn modelId="{AA729877-04DB-4CE4-BBDF-FAFD0CF1102D}" srcId="{4AE68830-3976-4018-80A7-AD6091A496F0}" destId="{6797FBB9-292C-4103-840D-1E9D7F68C774}" srcOrd="5" destOrd="0" parTransId="{8AD178A2-216E-41C2-83D8-EA82BA4A67A3}" sibTransId="{6304004A-D935-4FA9-B6C8-ED861E88B1EA}"/>
    <dgm:cxn modelId="{F1EDF296-6A5B-4403-B1CC-93FE6405BE04}" srcId="{60F778AE-24C1-46AA-839A-DCBC00930D25}" destId="{CF4D355F-0208-48B7-835E-17F21DA2D0B5}" srcOrd="1" destOrd="0" parTransId="{446D077A-3C49-48D1-B9EC-F4452D8933A5}" sibTransId="{C5C171F3-4947-41DF-AE40-0A43BE279D2E}"/>
    <dgm:cxn modelId="{9881D5D1-4F28-401F-B812-BA85254F3856}" type="presOf" srcId="{1F25FAFC-781E-45E9-9882-98E0EC28ADE8}" destId="{7876843F-0B24-47BF-8281-EDDF2641BCA4}" srcOrd="0" destOrd="0" presId="urn:microsoft.com/office/officeart/2005/8/layout/lProcess2"/>
    <dgm:cxn modelId="{3CAC217A-6BF9-48FB-8EF3-96BAA4D1EC10}" srcId="{6797FBB9-292C-4103-840D-1E9D7F68C774}" destId="{3848E9A3-CAC8-4004-A3C2-CFA0DA7B2C5B}" srcOrd="1" destOrd="0" parTransId="{A622CECE-BC5C-41D7-8573-CF542D7F6A83}" sibTransId="{84EF0901-5F36-4961-8DF3-0F0788065691}"/>
    <dgm:cxn modelId="{C07CF074-DBA3-4A14-81B2-FE2AAB6BC0A7}" type="presOf" srcId="{6797FBB9-292C-4103-840D-1E9D7F68C774}" destId="{DB5A1F71-C248-4195-B601-F9379A8BAC86}" srcOrd="0" destOrd="0" presId="urn:microsoft.com/office/officeart/2005/8/layout/lProcess2"/>
    <dgm:cxn modelId="{41F3F807-6DCE-4E7A-82E0-F1985315CF29}" type="presOf" srcId="{A4F839FA-3683-4FFC-ABCA-5D84BFDEE0C5}" destId="{BDA99FEE-B8B0-403B-BA20-8E7FCD97F7BB}" srcOrd="0" destOrd="0" presId="urn:microsoft.com/office/officeart/2005/8/layout/lProcess2"/>
    <dgm:cxn modelId="{DCCCCF18-481A-4E3A-B508-903A2345332C}" type="presOf" srcId="{EF4FA0EB-B420-40DF-830E-478B806FF827}" destId="{32E38C8C-10E1-4A0C-82E7-8E50F325AF1D}" srcOrd="0" destOrd="0" presId="urn:microsoft.com/office/officeart/2005/8/layout/lProcess2"/>
    <dgm:cxn modelId="{2CD8EDB8-99A6-4E6C-8621-EED036E3AB5F}" type="presOf" srcId="{E5E6FF04-EC77-469C-A53B-BDE2C7994E12}" destId="{C6BD73C3-2C2F-43D8-89B8-448D5DB01A53}" srcOrd="0" destOrd="0" presId="urn:microsoft.com/office/officeart/2005/8/layout/lProcess2"/>
    <dgm:cxn modelId="{DA8FB2DC-9FAB-42C3-B881-B693EE26D43E}" srcId="{4AE68830-3976-4018-80A7-AD6091A496F0}" destId="{34B24CA1-BE23-440D-8AE7-305F3ED4BC2C}" srcOrd="0" destOrd="0" parTransId="{F4E41E13-BB9D-422C-8041-BC77C1D199D8}" sibTransId="{86E6A1D6-DB9B-4089-95CC-185BA252CA99}"/>
    <dgm:cxn modelId="{289BC425-1A19-4DC1-8CE9-DBD2568B43E0}" type="presOf" srcId="{A9725536-4C99-47C1-BE4B-F05D05934C49}" destId="{7B03F434-054D-4456-8955-AB716975E61A}" srcOrd="0" destOrd="0" presId="urn:microsoft.com/office/officeart/2005/8/layout/lProcess2"/>
    <dgm:cxn modelId="{F7EFD62A-350A-42D5-B349-2B400DD31AB8}" type="presOf" srcId="{D4F3672E-E3A5-440B-8867-C3F596FAE84D}" destId="{573DEA2F-0D94-40E7-B5F8-1D73A3353F8C}" srcOrd="0" destOrd="0" presId="urn:microsoft.com/office/officeart/2005/8/layout/lProcess2"/>
    <dgm:cxn modelId="{EAC9FC65-179B-4884-89FB-34D90164B897}" type="presOf" srcId="{AFAE25E8-D668-4D41-8763-94D035DAC0EF}" destId="{9B95806B-9B4A-43A7-B211-A047A3F0F0AE}" srcOrd="0" destOrd="0" presId="urn:microsoft.com/office/officeart/2005/8/layout/lProcess2"/>
    <dgm:cxn modelId="{12A6A7EE-515B-49C7-8A77-8C39DE4D6FD4}" type="presOf" srcId="{A2BEE00B-F09F-4B1B-939F-C20FDB16943C}" destId="{63513F81-1ECC-4886-B858-1D41780020C4}" srcOrd="1" destOrd="0" presId="urn:microsoft.com/office/officeart/2005/8/layout/lProcess2"/>
    <dgm:cxn modelId="{26555935-5862-48AF-9D69-377A15AEA2BD}" srcId="{6797FBB9-292C-4103-840D-1E9D7F68C774}" destId="{BA3DD744-AB3E-4896-A7DF-1F0FB2615767}" srcOrd="0" destOrd="0" parTransId="{DB4ADF1A-EC39-4775-BECB-5697A848916D}" sibTransId="{50C6C0F1-5627-4C8C-AE79-88E3E1DBDA26}"/>
    <dgm:cxn modelId="{6273C00B-9C56-47D7-A592-696D27E48FA0}" srcId="{34B24CA1-BE23-440D-8AE7-305F3ED4BC2C}" destId="{BF7FD5EF-EE40-41E7-877C-97188488A896}" srcOrd="1" destOrd="0" parTransId="{196AA607-BDCB-450C-B4D9-D4B9D033CE52}" sibTransId="{33D31923-FAA4-4470-ADE1-358E27034724}"/>
    <dgm:cxn modelId="{3545AADC-67F5-4244-B192-D269AD0EE4F0}" type="presOf" srcId="{14224DCD-6031-42E0-8243-92E3DA5DFEC9}" destId="{9F5C4D84-FDDA-4905-8BE2-ADA7DEF57108}" srcOrd="0" destOrd="0" presId="urn:microsoft.com/office/officeart/2005/8/layout/lProcess2"/>
    <dgm:cxn modelId="{9533DEB7-89C7-40B1-808B-13758EDAE149}" type="presOf" srcId="{BF7FD5EF-EE40-41E7-877C-97188488A896}" destId="{9F48F016-DDEE-4AAC-BA84-D5A53E2B58FF}" srcOrd="0" destOrd="0" presId="urn:microsoft.com/office/officeart/2005/8/layout/lProcess2"/>
    <dgm:cxn modelId="{577A3F50-1218-4E06-8BFE-0E6B9BEA1BA4}" type="presOf" srcId="{A9725536-4C99-47C1-BE4B-F05D05934C49}" destId="{8807383A-4D98-4D09-874B-9A43D0C3EEAE}" srcOrd="1" destOrd="0" presId="urn:microsoft.com/office/officeart/2005/8/layout/lProcess2"/>
    <dgm:cxn modelId="{1DD76365-62AD-4917-91D8-C5D76BB4FE11}" type="presOf" srcId="{60F778AE-24C1-46AA-839A-DCBC00930D25}" destId="{8858D298-0A3D-476F-B485-9808A2B93990}" srcOrd="0" destOrd="0" presId="urn:microsoft.com/office/officeart/2005/8/layout/lProcess2"/>
    <dgm:cxn modelId="{F38F644A-4F5E-4DE9-B803-CCFD199FFC45}" type="presOf" srcId="{A843F537-520B-4498-BD61-6047088B7FBA}" destId="{401F2184-EA8D-4623-A2DB-24D23419727C}" srcOrd="1" destOrd="0" presId="urn:microsoft.com/office/officeart/2005/8/layout/lProcess2"/>
    <dgm:cxn modelId="{E3FB41E0-6F37-4C6A-9741-AE89CBF0DDF4}" type="presOf" srcId="{D4B05A23-EF3F-431A-BCD4-81CD5670BE89}" destId="{4ACCA5B6-B7A0-4E5B-9D65-73178EA5F9BC}" srcOrd="0" destOrd="0" presId="urn:microsoft.com/office/officeart/2005/8/layout/lProcess2"/>
    <dgm:cxn modelId="{3A40C3A2-A5FE-4138-BE58-053380AD6EAE}" type="presParOf" srcId="{38EA680B-CD13-4BBC-B164-196CDED6D2E5}" destId="{9460DCED-DCB7-42E7-AC34-2EB46BFBC079}" srcOrd="0" destOrd="0" presId="urn:microsoft.com/office/officeart/2005/8/layout/lProcess2"/>
    <dgm:cxn modelId="{044C3BD0-1BCC-4AC1-B969-867E9F288C92}" type="presParOf" srcId="{9460DCED-DCB7-42E7-AC34-2EB46BFBC079}" destId="{2602977A-A9BC-4FE2-B4B5-F74811FF15FF}" srcOrd="0" destOrd="0" presId="urn:microsoft.com/office/officeart/2005/8/layout/lProcess2"/>
    <dgm:cxn modelId="{5BB2F810-5BB3-4EE5-BC2A-A6D73CAAD447}" type="presParOf" srcId="{9460DCED-DCB7-42E7-AC34-2EB46BFBC079}" destId="{B51EC5B6-2FC3-4B10-97A1-3D30234B7780}" srcOrd="1" destOrd="0" presId="urn:microsoft.com/office/officeart/2005/8/layout/lProcess2"/>
    <dgm:cxn modelId="{F0EBEAC5-9449-40B5-8BAF-DEBB95D31697}" type="presParOf" srcId="{9460DCED-DCB7-42E7-AC34-2EB46BFBC079}" destId="{B739B7F8-C80F-479B-96EC-088AD6241495}" srcOrd="2" destOrd="0" presId="urn:microsoft.com/office/officeart/2005/8/layout/lProcess2"/>
    <dgm:cxn modelId="{9EE35E94-D19D-4F49-A06F-5E22629FB41C}" type="presParOf" srcId="{B739B7F8-C80F-479B-96EC-088AD6241495}" destId="{12085055-E239-4C7D-B5CC-1C10C64EECBC}" srcOrd="0" destOrd="0" presId="urn:microsoft.com/office/officeart/2005/8/layout/lProcess2"/>
    <dgm:cxn modelId="{9621FA5B-48FE-4B14-A62F-2CA1C93CB700}" type="presParOf" srcId="{12085055-E239-4C7D-B5CC-1C10C64EECBC}" destId="{9B95806B-9B4A-43A7-B211-A047A3F0F0AE}" srcOrd="0" destOrd="0" presId="urn:microsoft.com/office/officeart/2005/8/layout/lProcess2"/>
    <dgm:cxn modelId="{A257A87A-759B-4A48-A6D0-D292FEABC01C}" type="presParOf" srcId="{12085055-E239-4C7D-B5CC-1C10C64EECBC}" destId="{758E0191-F686-486B-8249-BA1B34290E8B}" srcOrd="1" destOrd="0" presId="urn:microsoft.com/office/officeart/2005/8/layout/lProcess2"/>
    <dgm:cxn modelId="{6D7C9841-2EF2-4D8F-9E6F-1E95C0F79BB7}" type="presParOf" srcId="{12085055-E239-4C7D-B5CC-1C10C64EECBC}" destId="{9F48F016-DDEE-4AAC-BA84-D5A53E2B58FF}" srcOrd="2" destOrd="0" presId="urn:microsoft.com/office/officeart/2005/8/layout/lProcess2"/>
    <dgm:cxn modelId="{0AE628EC-22EB-46A1-941E-F1FE058E9DAA}" type="presParOf" srcId="{38EA680B-CD13-4BBC-B164-196CDED6D2E5}" destId="{52794299-55AA-4EFE-A870-7A7F2B398FF9}" srcOrd="1" destOrd="0" presId="urn:microsoft.com/office/officeart/2005/8/layout/lProcess2"/>
    <dgm:cxn modelId="{B5812808-72E8-4DB2-8C02-7B4D9866A811}" type="presParOf" srcId="{38EA680B-CD13-4BBC-B164-196CDED6D2E5}" destId="{BF126B6E-DB58-4FBF-A5A0-F4CDCB2DAF59}" srcOrd="2" destOrd="0" presId="urn:microsoft.com/office/officeart/2005/8/layout/lProcess2"/>
    <dgm:cxn modelId="{CE00F921-33EB-4A7F-B9AF-2665B3F7B3FD}" type="presParOf" srcId="{BF126B6E-DB58-4FBF-A5A0-F4CDCB2DAF59}" destId="{D27992CF-0213-4D9C-9D89-A04473AF06EE}" srcOrd="0" destOrd="0" presId="urn:microsoft.com/office/officeart/2005/8/layout/lProcess2"/>
    <dgm:cxn modelId="{61DDA900-F867-451E-989A-9076EEFEBBD9}" type="presParOf" srcId="{BF126B6E-DB58-4FBF-A5A0-F4CDCB2DAF59}" destId="{63513F81-1ECC-4886-B858-1D41780020C4}" srcOrd="1" destOrd="0" presId="urn:microsoft.com/office/officeart/2005/8/layout/lProcess2"/>
    <dgm:cxn modelId="{2979767E-C9CF-460A-B52B-BF95D0EDCD37}" type="presParOf" srcId="{BF126B6E-DB58-4FBF-A5A0-F4CDCB2DAF59}" destId="{4C4EEBFB-B343-4BE4-89F5-AF025885FBB4}" srcOrd="2" destOrd="0" presId="urn:microsoft.com/office/officeart/2005/8/layout/lProcess2"/>
    <dgm:cxn modelId="{D8CEA29C-C893-46AB-99AE-C67FF7C9381C}" type="presParOf" srcId="{4C4EEBFB-B343-4BE4-89F5-AF025885FBB4}" destId="{49BFFE49-0466-459F-9118-DABE860386FA}" srcOrd="0" destOrd="0" presId="urn:microsoft.com/office/officeart/2005/8/layout/lProcess2"/>
    <dgm:cxn modelId="{1E6F6ACD-B5DC-446F-8DF1-15CB4BD23C91}" type="presParOf" srcId="{49BFFE49-0466-459F-9118-DABE860386FA}" destId="{32E38C8C-10E1-4A0C-82E7-8E50F325AF1D}" srcOrd="0" destOrd="0" presId="urn:microsoft.com/office/officeart/2005/8/layout/lProcess2"/>
    <dgm:cxn modelId="{D480FC94-F41F-46EA-87D5-3BD89B5C4323}" type="presParOf" srcId="{49BFFE49-0466-459F-9118-DABE860386FA}" destId="{9FBE7A54-1745-48F1-8243-C0E165E149BF}" srcOrd="1" destOrd="0" presId="urn:microsoft.com/office/officeart/2005/8/layout/lProcess2"/>
    <dgm:cxn modelId="{C0953DDB-326A-4ADE-B89F-0A6B6B8CF3E9}" type="presParOf" srcId="{49BFFE49-0466-459F-9118-DABE860386FA}" destId="{2B401130-39A3-4D2D-B5B1-C6CBB97C6AE3}" srcOrd="2" destOrd="0" presId="urn:microsoft.com/office/officeart/2005/8/layout/lProcess2"/>
    <dgm:cxn modelId="{1429FE53-DB01-4AAF-8FA8-103F535EC19A}" type="presParOf" srcId="{38EA680B-CD13-4BBC-B164-196CDED6D2E5}" destId="{6B17D93E-78A3-450C-83A1-934753A74119}" srcOrd="3" destOrd="0" presId="urn:microsoft.com/office/officeart/2005/8/layout/lProcess2"/>
    <dgm:cxn modelId="{FC83E158-C8B7-4D6B-8B23-60622E57C2BB}" type="presParOf" srcId="{38EA680B-CD13-4BBC-B164-196CDED6D2E5}" destId="{CA2B1B6B-41D7-465A-A97A-DB7EB14BCCC4}" srcOrd="4" destOrd="0" presId="urn:microsoft.com/office/officeart/2005/8/layout/lProcess2"/>
    <dgm:cxn modelId="{5C7B7389-E8CF-4E76-8D07-C85BF7AB011D}" type="presParOf" srcId="{CA2B1B6B-41D7-465A-A97A-DB7EB14BCCC4}" destId="{D5BEB0DE-98CC-409C-A4A1-AF498077922D}" srcOrd="0" destOrd="0" presId="urn:microsoft.com/office/officeart/2005/8/layout/lProcess2"/>
    <dgm:cxn modelId="{BBE25102-28D3-445B-89AA-E2A20D9A0A97}" type="presParOf" srcId="{CA2B1B6B-41D7-465A-A97A-DB7EB14BCCC4}" destId="{401F2184-EA8D-4623-A2DB-24D23419727C}" srcOrd="1" destOrd="0" presId="urn:microsoft.com/office/officeart/2005/8/layout/lProcess2"/>
    <dgm:cxn modelId="{230DBED8-7D48-428C-BFD3-37FE36ACE3E4}" type="presParOf" srcId="{CA2B1B6B-41D7-465A-A97A-DB7EB14BCCC4}" destId="{6DA2B25A-7FA9-47BF-B8E9-1FAC7E037933}" srcOrd="2" destOrd="0" presId="urn:microsoft.com/office/officeart/2005/8/layout/lProcess2"/>
    <dgm:cxn modelId="{30ADF282-6DAF-4CC0-AB6D-6D6E9D7785BE}" type="presParOf" srcId="{6DA2B25A-7FA9-47BF-B8E9-1FAC7E037933}" destId="{5F3BFF6B-616C-4A63-A899-B5DDC60E74AD}" srcOrd="0" destOrd="0" presId="urn:microsoft.com/office/officeart/2005/8/layout/lProcess2"/>
    <dgm:cxn modelId="{94421454-1302-459D-A92A-929343AA8598}" type="presParOf" srcId="{5F3BFF6B-616C-4A63-A899-B5DDC60E74AD}" destId="{F58852B1-A10D-490F-B9AC-BD976CD4AF50}" srcOrd="0" destOrd="0" presId="urn:microsoft.com/office/officeart/2005/8/layout/lProcess2"/>
    <dgm:cxn modelId="{1C616057-74FF-49ED-A846-7E4621E72ABE}" type="presParOf" srcId="{5F3BFF6B-616C-4A63-A899-B5DDC60E74AD}" destId="{4BDE8016-AEC2-4ECC-8842-2C7CF17F0F36}" srcOrd="1" destOrd="0" presId="urn:microsoft.com/office/officeart/2005/8/layout/lProcess2"/>
    <dgm:cxn modelId="{6F9A0F0A-DFB1-4172-85D3-549D411E742C}" type="presParOf" srcId="{5F3BFF6B-616C-4A63-A899-B5DDC60E74AD}" destId="{C6BD73C3-2C2F-43D8-89B8-448D5DB01A53}" srcOrd="2" destOrd="0" presId="urn:microsoft.com/office/officeart/2005/8/layout/lProcess2"/>
    <dgm:cxn modelId="{8F5310A8-9E7C-4121-BAC7-7129E592E908}" type="presParOf" srcId="{38EA680B-CD13-4BBC-B164-196CDED6D2E5}" destId="{10B4421F-A677-46B7-8639-C3E583B0329A}" srcOrd="5" destOrd="0" presId="urn:microsoft.com/office/officeart/2005/8/layout/lProcess2"/>
    <dgm:cxn modelId="{E56B8321-D3CB-4745-A3E5-A800D8097622}" type="presParOf" srcId="{38EA680B-CD13-4BBC-B164-196CDED6D2E5}" destId="{07AC8D6F-DFA1-4281-AEAD-8B308D5FAB71}" srcOrd="6" destOrd="0" presId="urn:microsoft.com/office/officeart/2005/8/layout/lProcess2"/>
    <dgm:cxn modelId="{F29F628F-6399-4EB0-8A8E-B476017456E7}" type="presParOf" srcId="{07AC8D6F-DFA1-4281-AEAD-8B308D5FAB71}" destId="{8858D298-0A3D-476F-B485-9808A2B93990}" srcOrd="0" destOrd="0" presId="urn:microsoft.com/office/officeart/2005/8/layout/lProcess2"/>
    <dgm:cxn modelId="{BF2C5BBD-CA20-466C-94B1-5B990ECCCC6D}" type="presParOf" srcId="{07AC8D6F-DFA1-4281-AEAD-8B308D5FAB71}" destId="{D6B92653-CCBA-4BD2-A4BB-612DF556AABA}" srcOrd="1" destOrd="0" presId="urn:microsoft.com/office/officeart/2005/8/layout/lProcess2"/>
    <dgm:cxn modelId="{41B403C7-C220-47F2-A376-F64AD91206EC}" type="presParOf" srcId="{07AC8D6F-DFA1-4281-AEAD-8B308D5FAB71}" destId="{A18E6D9A-6AE4-4AAE-A91F-37FCB0F9DFE1}" srcOrd="2" destOrd="0" presId="urn:microsoft.com/office/officeart/2005/8/layout/lProcess2"/>
    <dgm:cxn modelId="{67B6FDF8-5D46-4D30-88BA-6D9BA88CEB23}" type="presParOf" srcId="{A18E6D9A-6AE4-4AAE-A91F-37FCB0F9DFE1}" destId="{67AF21B0-154E-49FD-BF25-53259FECE025}" srcOrd="0" destOrd="0" presId="urn:microsoft.com/office/officeart/2005/8/layout/lProcess2"/>
    <dgm:cxn modelId="{E590C929-4573-4B14-A079-F25878A2CA4F}" type="presParOf" srcId="{67AF21B0-154E-49FD-BF25-53259FECE025}" destId="{BDA99FEE-B8B0-403B-BA20-8E7FCD97F7BB}" srcOrd="0" destOrd="0" presId="urn:microsoft.com/office/officeart/2005/8/layout/lProcess2"/>
    <dgm:cxn modelId="{CC39D3AE-AA0D-4B6C-8BF2-AA53678F9325}" type="presParOf" srcId="{67AF21B0-154E-49FD-BF25-53259FECE025}" destId="{037E1B3A-4EFF-4FC2-92BE-7E3DE87D3CEF}" srcOrd="1" destOrd="0" presId="urn:microsoft.com/office/officeart/2005/8/layout/lProcess2"/>
    <dgm:cxn modelId="{5A29C3A4-B952-4451-B445-6063D919163E}" type="presParOf" srcId="{67AF21B0-154E-49FD-BF25-53259FECE025}" destId="{A01B5D84-4426-4A77-9557-AB8D8679D8AF}" srcOrd="2" destOrd="0" presId="urn:microsoft.com/office/officeart/2005/8/layout/lProcess2"/>
    <dgm:cxn modelId="{B8B6E518-9D34-4D9E-A869-89770F3C7029}" type="presParOf" srcId="{38EA680B-CD13-4BBC-B164-196CDED6D2E5}" destId="{E97FDE76-D196-468A-9780-708FB44C9208}" srcOrd="7" destOrd="0" presId="urn:microsoft.com/office/officeart/2005/8/layout/lProcess2"/>
    <dgm:cxn modelId="{C2666382-7149-47CF-A102-CBAF071E5A83}" type="presParOf" srcId="{38EA680B-CD13-4BBC-B164-196CDED6D2E5}" destId="{894DEF67-1949-4CEE-B72A-538F1B005C9E}" srcOrd="8" destOrd="0" presId="urn:microsoft.com/office/officeart/2005/8/layout/lProcess2"/>
    <dgm:cxn modelId="{0FA95E6A-0A19-41FD-A3D2-7987CA2E994E}" type="presParOf" srcId="{894DEF67-1949-4CEE-B72A-538F1B005C9E}" destId="{7B03F434-054D-4456-8955-AB716975E61A}" srcOrd="0" destOrd="0" presId="urn:microsoft.com/office/officeart/2005/8/layout/lProcess2"/>
    <dgm:cxn modelId="{F2EF464C-942E-4DBB-BE7F-0FD38DCABABC}" type="presParOf" srcId="{894DEF67-1949-4CEE-B72A-538F1B005C9E}" destId="{8807383A-4D98-4D09-874B-9A43D0C3EEAE}" srcOrd="1" destOrd="0" presId="urn:microsoft.com/office/officeart/2005/8/layout/lProcess2"/>
    <dgm:cxn modelId="{476061ED-3931-47D3-8759-8C56D4117BE9}" type="presParOf" srcId="{894DEF67-1949-4CEE-B72A-538F1B005C9E}" destId="{5175C218-7246-4873-897F-F775F5B9A383}" srcOrd="2" destOrd="0" presId="urn:microsoft.com/office/officeart/2005/8/layout/lProcess2"/>
    <dgm:cxn modelId="{38E8DE3F-8F09-4968-B123-51A48D675E2A}" type="presParOf" srcId="{5175C218-7246-4873-897F-F775F5B9A383}" destId="{7DF1A490-CB5A-4990-8826-D5422CA79D1C}" srcOrd="0" destOrd="0" presId="urn:microsoft.com/office/officeart/2005/8/layout/lProcess2"/>
    <dgm:cxn modelId="{6BB11ADE-ABB3-4F4A-9938-263257BB195E}" type="presParOf" srcId="{7DF1A490-CB5A-4990-8826-D5422CA79D1C}" destId="{4ACCA5B6-B7A0-4E5B-9D65-73178EA5F9BC}" srcOrd="0" destOrd="0" presId="urn:microsoft.com/office/officeart/2005/8/layout/lProcess2"/>
    <dgm:cxn modelId="{DF944AA8-1219-4C61-91E7-9879E79607BB}" type="presParOf" srcId="{7DF1A490-CB5A-4990-8826-D5422CA79D1C}" destId="{AB973A91-B5C0-4118-9AF3-6BD959D15F6D}" srcOrd="1" destOrd="0" presId="urn:microsoft.com/office/officeart/2005/8/layout/lProcess2"/>
    <dgm:cxn modelId="{D908E8CE-F015-4CDD-9A71-21A46DEA1380}" type="presParOf" srcId="{7DF1A490-CB5A-4990-8826-D5422CA79D1C}" destId="{A4FCB896-0E3E-4A51-B409-30A8BFDCCACD}" srcOrd="2" destOrd="0" presId="urn:microsoft.com/office/officeart/2005/8/layout/lProcess2"/>
    <dgm:cxn modelId="{BB6723B4-AF87-4421-A894-55721E86D056}" type="presParOf" srcId="{38EA680B-CD13-4BBC-B164-196CDED6D2E5}" destId="{4BECDFBA-8193-4416-A2A6-3518294D2DC3}" srcOrd="9" destOrd="0" presId="urn:microsoft.com/office/officeart/2005/8/layout/lProcess2"/>
    <dgm:cxn modelId="{3FE23329-8567-4912-83AA-CD03DB50C8B8}" type="presParOf" srcId="{38EA680B-CD13-4BBC-B164-196CDED6D2E5}" destId="{AB874B57-E495-427E-BCAF-AE105AFAEEA7}" srcOrd="10" destOrd="0" presId="urn:microsoft.com/office/officeart/2005/8/layout/lProcess2"/>
    <dgm:cxn modelId="{713D7BC0-739E-4246-9E25-E83F247BACE9}" type="presParOf" srcId="{AB874B57-E495-427E-BCAF-AE105AFAEEA7}" destId="{DB5A1F71-C248-4195-B601-F9379A8BAC86}" srcOrd="0" destOrd="0" presId="urn:microsoft.com/office/officeart/2005/8/layout/lProcess2"/>
    <dgm:cxn modelId="{EDD3BDE8-7A03-499E-B8D2-900464C3E45E}" type="presParOf" srcId="{AB874B57-E495-427E-BCAF-AE105AFAEEA7}" destId="{B1526527-C567-4138-936F-20623581C513}" srcOrd="1" destOrd="0" presId="urn:microsoft.com/office/officeart/2005/8/layout/lProcess2"/>
    <dgm:cxn modelId="{8DE856F5-6EAA-47AD-A96A-9D2E5E838993}" type="presParOf" srcId="{AB874B57-E495-427E-BCAF-AE105AFAEEA7}" destId="{CC306881-9144-40BA-955B-E5ED0D8731E8}" srcOrd="2" destOrd="0" presId="urn:microsoft.com/office/officeart/2005/8/layout/lProcess2"/>
    <dgm:cxn modelId="{8B034316-91CC-49F4-97BB-06D8C03B6468}" type="presParOf" srcId="{CC306881-9144-40BA-955B-E5ED0D8731E8}" destId="{3123CE5C-662E-4DF9-830F-478B36F09B5E}" srcOrd="0" destOrd="0" presId="urn:microsoft.com/office/officeart/2005/8/layout/lProcess2"/>
    <dgm:cxn modelId="{D301D1D0-3F09-4489-9395-150A2009DEE7}" type="presParOf" srcId="{3123CE5C-662E-4DF9-830F-478B36F09B5E}" destId="{DBA31797-F6D3-48FB-B9FE-9FC70648A42B}" srcOrd="0" destOrd="0" presId="urn:microsoft.com/office/officeart/2005/8/layout/lProcess2"/>
    <dgm:cxn modelId="{E3E57F22-B307-4DFB-BF19-E4138CB70BB7}" type="presParOf" srcId="{3123CE5C-662E-4DF9-830F-478B36F09B5E}" destId="{1FC6DC03-B9C7-4CA0-B946-B6AC19FD1073}" srcOrd="1" destOrd="0" presId="urn:microsoft.com/office/officeart/2005/8/layout/lProcess2"/>
    <dgm:cxn modelId="{9A0CA335-BCE4-4D9A-8160-F43DC2A96106}" type="presParOf" srcId="{3123CE5C-662E-4DF9-830F-478B36F09B5E}" destId="{8EE03666-143C-4DA3-AA37-99A050BC71CE}" srcOrd="2" destOrd="0" presId="urn:microsoft.com/office/officeart/2005/8/layout/lProcess2"/>
    <dgm:cxn modelId="{B2029232-867E-4958-9862-D3C05331260D}" type="presParOf" srcId="{38EA680B-CD13-4BBC-B164-196CDED6D2E5}" destId="{C1252427-75B9-4384-8ED2-D19C8F80760E}" srcOrd="11" destOrd="0" presId="urn:microsoft.com/office/officeart/2005/8/layout/lProcess2"/>
    <dgm:cxn modelId="{CB78EE5F-A0C2-442E-BFCE-2918A9CA78B5}" type="presParOf" srcId="{38EA680B-CD13-4BBC-B164-196CDED6D2E5}" destId="{882D7102-D927-46AC-906B-B703A5E6ABA6}" srcOrd="12" destOrd="0" presId="urn:microsoft.com/office/officeart/2005/8/layout/lProcess2"/>
    <dgm:cxn modelId="{18D06522-4334-436D-B498-907049F3F0D0}" type="presParOf" srcId="{882D7102-D927-46AC-906B-B703A5E6ABA6}" destId="{7876843F-0B24-47BF-8281-EDDF2641BCA4}" srcOrd="0" destOrd="0" presId="urn:microsoft.com/office/officeart/2005/8/layout/lProcess2"/>
    <dgm:cxn modelId="{670651FD-F96D-4B8A-ABEE-FD49E4EF6FBD}" type="presParOf" srcId="{882D7102-D927-46AC-906B-B703A5E6ABA6}" destId="{4E7D069B-7968-4004-B5D5-E08BF8B28199}" srcOrd="1" destOrd="0" presId="urn:microsoft.com/office/officeart/2005/8/layout/lProcess2"/>
    <dgm:cxn modelId="{4036D196-BA51-433E-9853-B12789B2CC83}" type="presParOf" srcId="{882D7102-D927-46AC-906B-B703A5E6ABA6}" destId="{38ECD118-CCC6-4DC2-BB73-12ABDFB7736D}" srcOrd="2" destOrd="0" presId="urn:microsoft.com/office/officeart/2005/8/layout/lProcess2"/>
    <dgm:cxn modelId="{8241AE41-572A-4CD1-80B8-D8221CB2691A}" type="presParOf" srcId="{38ECD118-CCC6-4DC2-BB73-12ABDFB7736D}" destId="{41672CC0-AEA3-44FF-94A0-D68A6AE0BB7A}" srcOrd="0" destOrd="0" presId="urn:microsoft.com/office/officeart/2005/8/layout/lProcess2"/>
    <dgm:cxn modelId="{9DCC45C2-9091-456A-9BFE-372536084308}" type="presParOf" srcId="{41672CC0-AEA3-44FF-94A0-D68A6AE0BB7A}" destId="{573DEA2F-0D94-40E7-B5F8-1D73A3353F8C}" srcOrd="0" destOrd="0" presId="urn:microsoft.com/office/officeart/2005/8/layout/lProcess2"/>
    <dgm:cxn modelId="{FA5CAD6A-C8B8-49BC-BB38-394D0517AA3C}" type="presParOf" srcId="{41672CC0-AEA3-44FF-94A0-D68A6AE0BB7A}" destId="{81EDD370-F8B5-408C-81A2-C954D732F8C5}" srcOrd="1" destOrd="0" presId="urn:microsoft.com/office/officeart/2005/8/layout/lProcess2"/>
    <dgm:cxn modelId="{21612566-25B9-44B1-9AA0-BA899A889F62}" type="presParOf" srcId="{41672CC0-AEA3-44FF-94A0-D68A6AE0BB7A}" destId="{9F5C4D84-FDDA-4905-8BE2-ADA7DEF57108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5DB6B0-FE88-4FDA-A74B-3D6C3799F6E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4F4EDD43-CEF8-41BD-8E80-85CEDCBA48C9}">
      <dgm:prSet phldrT="[Text]" custT="1"/>
      <dgm:spPr/>
      <dgm:t>
        <a:bodyPr/>
        <a:lstStyle/>
        <a:p>
          <a:r>
            <a:rPr lang="en-AU" sz="2000" dirty="0" smtClean="0">
              <a:solidFill>
                <a:srgbClr val="002060"/>
              </a:solidFill>
            </a:rPr>
            <a:t>Submission of Periodic Report</a:t>
          </a:r>
          <a:endParaRPr lang="en-AU" sz="2000" dirty="0">
            <a:solidFill>
              <a:srgbClr val="002060"/>
            </a:solidFill>
          </a:endParaRPr>
        </a:p>
      </dgm:t>
    </dgm:pt>
    <dgm:pt modelId="{9978CDD2-4A65-47F0-828C-A5376352BE37}" type="parTrans" cxnId="{E8B8BC77-515E-4A56-BBB9-7F77D0512AA8}">
      <dgm:prSet/>
      <dgm:spPr/>
      <dgm:t>
        <a:bodyPr/>
        <a:lstStyle/>
        <a:p>
          <a:endParaRPr lang="en-AU"/>
        </a:p>
      </dgm:t>
    </dgm:pt>
    <dgm:pt modelId="{E1557FE3-8A04-4A93-A086-C605BAA1538A}" type="sibTrans" cxnId="{E8B8BC77-515E-4A56-BBB9-7F77D0512AA8}">
      <dgm:prSet/>
      <dgm:spPr/>
      <dgm:t>
        <a:bodyPr/>
        <a:lstStyle/>
        <a:p>
          <a:endParaRPr lang="en-AU"/>
        </a:p>
      </dgm:t>
    </dgm:pt>
    <dgm:pt modelId="{BF94F720-A986-40CF-B64D-DFDB12FB149E}">
      <dgm:prSet phldrT="[Text]" custT="1"/>
      <dgm:spPr/>
      <dgm:t>
        <a:bodyPr/>
        <a:lstStyle/>
        <a:p>
          <a:r>
            <a:rPr lang="en-AU" sz="1800" dirty="0" smtClean="0">
              <a:solidFill>
                <a:srgbClr val="002060"/>
              </a:solidFill>
            </a:rPr>
            <a:t>Consideration by Treaty Committee</a:t>
          </a:r>
          <a:endParaRPr lang="en-AU" sz="1800" dirty="0">
            <a:solidFill>
              <a:srgbClr val="002060"/>
            </a:solidFill>
          </a:endParaRPr>
        </a:p>
      </dgm:t>
    </dgm:pt>
    <dgm:pt modelId="{B1635DC9-4611-4D5A-9363-EF03A214916F}" type="parTrans" cxnId="{98BFE5BB-281D-4911-AC99-1BC9C8B2E5A3}">
      <dgm:prSet/>
      <dgm:spPr/>
      <dgm:t>
        <a:bodyPr/>
        <a:lstStyle/>
        <a:p>
          <a:endParaRPr lang="en-AU"/>
        </a:p>
      </dgm:t>
    </dgm:pt>
    <dgm:pt modelId="{D33AA1C6-1584-46CF-8BDD-415CE815D172}" type="sibTrans" cxnId="{98BFE5BB-281D-4911-AC99-1BC9C8B2E5A3}">
      <dgm:prSet/>
      <dgm:spPr/>
      <dgm:t>
        <a:bodyPr/>
        <a:lstStyle/>
        <a:p>
          <a:endParaRPr lang="en-AU"/>
        </a:p>
      </dgm:t>
    </dgm:pt>
    <dgm:pt modelId="{A41AF018-0209-4D87-AD52-CABD8DDAC317}">
      <dgm:prSet phldrT="[Text]" custT="1"/>
      <dgm:spPr/>
      <dgm:t>
        <a:bodyPr/>
        <a:lstStyle/>
        <a:p>
          <a:r>
            <a:rPr lang="en-AU" sz="2000" dirty="0" smtClean="0">
              <a:solidFill>
                <a:srgbClr val="002060"/>
              </a:solidFill>
            </a:rPr>
            <a:t>‘List of Issues’ given to State Party</a:t>
          </a:r>
          <a:endParaRPr lang="en-AU" sz="2000" dirty="0">
            <a:solidFill>
              <a:srgbClr val="002060"/>
            </a:solidFill>
          </a:endParaRPr>
        </a:p>
      </dgm:t>
    </dgm:pt>
    <dgm:pt modelId="{9BCE2748-A6FD-4DAD-8AD2-0C376ECDF9C3}" type="parTrans" cxnId="{9FAE2539-8491-40D4-9356-5A354CEB147E}">
      <dgm:prSet/>
      <dgm:spPr/>
      <dgm:t>
        <a:bodyPr/>
        <a:lstStyle/>
        <a:p>
          <a:endParaRPr lang="en-AU"/>
        </a:p>
      </dgm:t>
    </dgm:pt>
    <dgm:pt modelId="{1438D6F6-6EC0-45B0-9E71-33B5A01F56E3}" type="sibTrans" cxnId="{9FAE2539-8491-40D4-9356-5A354CEB147E}">
      <dgm:prSet/>
      <dgm:spPr/>
      <dgm:t>
        <a:bodyPr/>
        <a:lstStyle/>
        <a:p>
          <a:endParaRPr lang="en-AU"/>
        </a:p>
      </dgm:t>
    </dgm:pt>
    <dgm:pt modelId="{86A13DCC-C843-4C83-8C80-CD172D06FE20}">
      <dgm:prSet phldrT="[Text]" custT="1"/>
      <dgm:spPr/>
      <dgm:t>
        <a:bodyPr/>
        <a:lstStyle/>
        <a:p>
          <a:r>
            <a:rPr lang="en-AU" sz="1800" dirty="0" smtClean="0">
              <a:solidFill>
                <a:srgbClr val="002060"/>
              </a:solidFill>
            </a:rPr>
            <a:t>‘Written Response’ to List of Issues submitted [and NGO Shadow Report]</a:t>
          </a:r>
          <a:endParaRPr lang="en-AU" sz="1800" dirty="0">
            <a:solidFill>
              <a:srgbClr val="002060"/>
            </a:solidFill>
          </a:endParaRPr>
        </a:p>
      </dgm:t>
    </dgm:pt>
    <dgm:pt modelId="{527C3987-78E3-4FE3-B63E-8D5B997FB998}" type="parTrans" cxnId="{A565CE89-BAB3-451D-BA81-D2823E106C58}">
      <dgm:prSet/>
      <dgm:spPr/>
      <dgm:t>
        <a:bodyPr/>
        <a:lstStyle/>
        <a:p>
          <a:endParaRPr lang="en-AU"/>
        </a:p>
      </dgm:t>
    </dgm:pt>
    <dgm:pt modelId="{8627E3DA-C804-4850-B94A-B9F449076366}" type="sibTrans" cxnId="{A565CE89-BAB3-451D-BA81-D2823E106C58}">
      <dgm:prSet/>
      <dgm:spPr/>
      <dgm:t>
        <a:bodyPr/>
        <a:lstStyle/>
        <a:p>
          <a:endParaRPr lang="en-AU"/>
        </a:p>
      </dgm:t>
    </dgm:pt>
    <dgm:pt modelId="{7B02F0BB-88C1-42B7-A5A1-CC2665D27347}">
      <dgm:prSet phldrT="[Text]" custT="1"/>
      <dgm:spPr/>
      <dgm:t>
        <a:bodyPr/>
        <a:lstStyle/>
        <a:p>
          <a:r>
            <a:rPr lang="en-AU" sz="1400" dirty="0" smtClean="0">
              <a:solidFill>
                <a:srgbClr val="002060"/>
              </a:solidFill>
            </a:rPr>
            <a:t>‘</a:t>
          </a:r>
          <a:r>
            <a:rPr lang="en-AU" sz="1800" dirty="0" smtClean="0">
              <a:solidFill>
                <a:srgbClr val="002060"/>
              </a:solidFill>
            </a:rPr>
            <a:t>Constructive dialogue’/ appearance before Committee</a:t>
          </a:r>
          <a:endParaRPr lang="en-AU" sz="1800" dirty="0">
            <a:solidFill>
              <a:srgbClr val="002060"/>
            </a:solidFill>
          </a:endParaRPr>
        </a:p>
      </dgm:t>
    </dgm:pt>
    <dgm:pt modelId="{A156EA4A-6552-493E-AFE6-D4DFAFF80523}" type="parTrans" cxnId="{BC9496B8-F60F-4BD5-B053-096E867E6180}">
      <dgm:prSet/>
      <dgm:spPr/>
      <dgm:t>
        <a:bodyPr/>
        <a:lstStyle/>
        <a:p>
          <a:endParaRPr lang="en-AU"/>
        </a:p>
      </dgm:t>
    </dgm:pt>
    <dgm:pt modelId="{26BE4E3B-1A07-402F-85E1-2B4185502216}" type="sibTrans" cxnId="{BC9496B8-F60F-4BD5-B053-096E867E6180}">
      <dgm:prSet/>
      <dgm:spPr/>
      <dgm:t>
        <a:bodyPr/>
        <a:lstStyle/>
        <a:p>
          <a:endParaRPr lang="en-AU"/>
        </a:p>
      </dgm:t>
    </dgm:pt>
    <dgm:pt modelId="{28A4E151-F9D7-4CE8-BC62-E0B2F9B0D16C}">
      <dgm:prSet custT="1"/>
      <dgm:spPr/>
      <dgm:t>
        <a:bodyPr/>
        <a:lstStyle/>
        <a:p>
          <a:r>
            <a:rPr lang="en-AU" sz="1000" dirty="0" smtClean="0">
              <a:solidFill>
                <a:srgbClr val="002060"/>
              </a:solidFill>
            </a:rPr>
            <a:t>‘</a:t>
          </a:r>
          <a:r>
            <a:rPr lang="en-AU" sz="1800" dirty="0" smtClean="0">
              <a:solidFill>
                <a:srgbClr val="002060"/>
              </a:solidFill>
            </a:rPr>
            <a:t>Concluding Observations ‘ Issued</a:t>
          </a:r>
          <a:endParaRPr lang="en-AU" sz="1800" dirty="0">
            <a:solidFill>
              <a:srgbClr val="002060"/>
            </a:solidFill>
          </a:endParaRPr>
        </a:p>
      </dgm:t>
    </dgm:pt>
    <dgm:pt modelId="{D3BBCA22-4833-46A2-AFBC-C617A8FEFA5F}" type="parTrans" cxnId="{6715A893-9673-4549-B378-B846140BC02C}">
      <dgm:prSet/>
      <dgm:spPr/>
      <dgm:t>
        <a:bodyPr/>
        <a:lstStyle/>
        <a:p>
          <a:endParaRPr lang="en-AU"/>
        </a:p>
      </dgm:t>
    </dgm:pt>
    <dgm:pt modelId="{92872EF8-FC14-4B03-83FE-E420603FB72B}" type="sibTrans" cxnId="{6715A893-9673-4549-B378-B846140BC02C}">
      <dgm:prSet/>
      <dgm:spPr/>
      <dgm:t>
        <a:bodyPr/>
        <a:lstStyle/>
        <a:p>
          <a:endParaRPr lang="en-AU"/>
        </a:p>
      </dgm:t>
    </dgm:pt>
    <dgm:pt modelId="{63EBE813-0E57-4399-B4DC-2E026297DEF4}">
      <dgm:prSet custT="1"/>
      <dgm:spPr/>
      <dgm:t>
        <a:bodyPr/>
        <a:lstStyle/>
        <a:p>
          <a:r>
            <a:rPr lang="en-AU" sz="1800" dirty="0" smtClean="0">
              <a:solidFill>
                <a:srgbClr val="002060"/>
              </a:solidFill>
            </a:rPr>
            <a:t>Follow Up work and </a:t>
          </a:r>
        </a:p>
        <a:p>
          <a:r>
            <a:rPr lang="en-AU" sz="1800" dirty="0" smtClean="0">
              <a:solidFill>
                <a:srgbClr val="002060"/>
              </a:solidFill>
            </a:rPr>
            <a:t>Preparation of Periodic Report </a:t>
          </a:r>
          <a:endParaRPr lang="en-AU" sz="1800" dirty="0">
            <a:solidFill>
              <a:srgbClr val="002060"/>
            </a:solidFill>
          </a:endParaRPr>
        </a:p>
      </dgm:t>
    </dgm:pt>
    <dgm:pt modelId="{E84802C5-400F-4B8F-B65D-9D73C2352862}" type="parTrans" cxnId="{E33FB36B-E374-418A-8E09-9E9121AA8179}">
      <dgm:prSet/>
      <dgm:spPr/>
      <dgm:t>
        <a:bodyPr/>
        <a:lstStyle/>
        <a:p>
          <a:endParaRPr lang="en-AU"/>
        </a:p>
      </dgm:t>
    </dgm:pt>
    <dgm:pt modelId="{95425DD4-6D24-4B4F-A10C-10484F1639AC}" type="sibTrans" cxnId="{E33FB36B-E374-418A-8E09-9E9121AA8179}">
      <dgm:prSet/>
      <dgm:spPr/>
      <dgm:t>
        <a:bodyPr/>
        <a:lstStyle/>
        <a:p>
          <a:endParaRPr lang="en-AU"/>
        </a:p>
      </dgm:t>
    </dgm:pt>
    <dgm:pt modelId="{184E70F0-0CD1-4E6F-8C41-7AF063C1DB17}" type="pres">
      <dgm:prSet presAssocID="{8C5DB6B0-FE88-4FDA-A74B-3D6C3799F6E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183EE9CF-F535-438E-B1C6-A1E71A1F22B2}" type="pres">
      <dgm:prSet presAssocID="{4F4EDD43-CEF8-41BD-8E80-85CEDCBA48C9}" presName="node" presStyleLbl="node1" presStyleIdx="0" presStyleCnt="7" custScaleX="18223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14962FC-47B1-4426-939A-EA529333FEEC}" type="pres">
      <dgm:prSet presAssocID="{4F4EDD43-CEF8-41BD-8E80-85CEDCBA48C9}" presName="spNode" presStyleCnt="0"/>
      <dgm:spPr/>
    </dgm:pt>
    <dgm:pt modelId="{DE163785-E58F-448B-BDD6-26071827F51E}" type="pres">
      <dgm:prSet presAssocID="{E1557FE3-8A04-4A93-A086-C605BAA1538A}" presName="sibTrans" presStyleLbl="sibTrans1D1" presStyleIdx="0" presStyleCnt="7"/>
      <dgm:spPr/>
      <dgm:t>
        <a:bodyPr/>
        <a:lstStyle/>
        <a:p>
          <a:endParaRPr lang="en-AU"/>
        </a:p>
      </dgm:t>
    </dgm:pt>
    <dgm:pt modelId="{AF6542BF-8019-4FD7-A303-11F3C0CE561D}" type="pres">
      <dgm:prSet presAssocID="{BF94F720-A986-40CF-B64D-DFDB12FB149E}" presName="node" presStyleLbl="node1" presStyleIdx="1" presStyleCnt="7" custScaleX="231717" custScaleY="127579" custRadScaleRad="120079" custRadScaleInc="8093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E586462-0616-4F12-9BFA-4AF430603E9F}" type="pres">
      <dgm:prSet presAssocID="{BF94F720-A986-40CF-B64D-DFDB12FB149E}" presName="spNode" presStyleCnt="0"/>
      <dgm:spPr/>
    </dgm:pt>
    <dgm:pt modelId="{7D7E9B36-F1E2-4B81-AAC6-CAE3D8163928}" type="pres">
      <dgm:prSet presAssocID="{D33AA1C6-1584-46CF-8BDD-415CE815D172}" presName="sibTrans" presStyleLbl="sibTrans1D1" presStyleIdx="1" presStyleCnt="7"/>
      <dgm:spPr/>
      <dgm:t>
        <a:bodyPr/>
        <a:lstStyle/>
        <a:p>
          <a:endParaRPr lang="en-AU"/>
        </a:p>
      </dgm:t>
    </dgm:pt>
    <dgm:pt modelId="{B9AE49A1-1463-440E-814B-E5BEBE211D7E}" type="pres">
      <dgm:prSet presAssocID="{A41AF018-0209-4D87-AD52-CABD8DDAC317}" presName="node" presStyleLbl="node1" presStyleIdx="2" presStyleCnt="7" custScaleX="244391" custRadScaleRad="119355" custRadScaleInc="4665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80CCAF05-D3BA-4EA6-BD3F-AFF36E5CFD58}" type="pres">
      <dgm:prSet presAssocID="{A41AF018-0209-4D87-AD52-CABD8DDAC317}" presName="spNode" presStyleCnt="0"/>
      <dgm:spPr/>
    </dgm:pt>
    <dgm:pt modelId="{9D58C35C-6775-4458-9478-7B5C119C1448}" type="pres">
      <dgm:prSet presAssocID="{1438D6F6-6EC0-45B0-9E71-33B5A01F56E3}" presName="sibTrans" presStyleLbl="sibTrans1D1" presStyleIdx="2" presStyleCnt="7"/>
      <dgm:spPr/>
      <dgm:t>
        <a:bodyPr/>
        <a:lstStyle/>
        <a:p>
          <a:endParaRPr lang="en-AU"/>
        </a:p>
      </dgm:t>
    </dgm:pt>
    <dgm:pt modelId="{7B0BDC0D-2FDC-4E71-9E8D-49DF24638D02}" type="pres">
      <dgm:prSet presAssocID="{86A13DCC-C843-4C83-8C80-CD172D06FE20}" presName="node" presStyleLbl="node1" presStyleIdx="3" presStyleCnt="7" custScaleX="261626" custRadScaleRad="127286" custRadScaleInc="-110391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7319CFB5-10F5-4A34-9799-D6F407FD7EBC}" type="pres">
      <dgm:prSet presAssocID="{86A13DCC-C843-4C83-8C80-CD172D06FE20}" presName="spNode" presStyleCnt="0"/>
      <dgm:spPr/>
    </dgm:pt>
    <dgm:pt modelId="{AF3CC20E-5D6A-4AB3-83B9-6CF364EC7195}" type="pres">
      <dgm:prSet presAssocID="{8627E3DA-C804-4850-B94A-B9F449076366}" presName="sibTrans" presStyleLbl="sibTrans1D1" presStyleIdx="3" presStyleCnt="7"/>
      <dgm:spPr/>
      <dgm:t>
        <a:bodyPr/>
        <a:lstStyle/>
        <a:p>
          <a:endParaRPr lang="en-AU"/>
        </a:p>
      </dgm:t>
    </dgm:pt>
    <dgm:pt modelId="{27A956B9-EAA7-4544-8583-F00A51A21474}" type="pres">
      <dgm:prSet presAssocID="{7B02F0BB-88C1-42B7-A5A1-CC2665D27347}" presName="node" presStyleLbl="node1" presStyleIdx="4" presStyleCnt="7" custScaleX="261040" custScaleY="117443" custRadScaleRad="129157" custRadScaleInc="11116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50F7DA8-7126-41E0-A120-BB6822EBCA59}" type="pres">
      <dgm:prSet presAssocID="{7B02F0BB-88C1-42B7-A5A1-CC2665D27347}" presName="spNode" presStyleCnt="0"/>
      <dgm:spPr/>
    </dgm:pt>
    <dgm:pt modelId="{DBCD6C02-7FB4-496E-B869-B67ED823FF52}" type="pres">
      <dgm:prSet presAssocID="{26BE4E3B-1A07-402F-85E1-2B4185502216}" presName="sibTrans" presStyleLbl="sibTrans1D1" presStyleIdx="4" presStyleCnt="7"/>
      <dgm:spPr/>
      <dgm:t>
        <a:bodyPr/>
        <a:lstStyle/>
        <a:p>
          <a:endParaRPr lang="en-AU"/>
        </a:p>
      </dgm:t>
    </dgm:pt>
    <dgm:pt modelId="{DFCB72DE-5E3B-460C-ABD2-F765DBC3020D}" type="pres">
      <dgm:prSet presAssocID="{28A4E151-F9D7-4CE8-BC62-E0B2F9B0D16C}" presName="node" presStyleLbl="node1" presStyleIdx="5" presStyleCnt="7" custScaleX="197095" custScaleY="120429" custRadScaleRad="123919" custRadScaleInc="16720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6DA40F9-4D0F-4AFD-BE66-EEC09D838C22}" type="pres">
      <dgm:prSet presAssocID="{28A4E151-F9D7-4CE8-BC62-E0B2F9B0D16C}" presName="spNode" presStyleCnt="0"/>
      <dgm:spPr/>
    </dgm:pt>
    <dgm:pt modelId="{C85A1775-3D5A-40C3-A2CD-D1F1F89C4CFF}" type="pres">
      <dgm:prSet presAssocID="{92872EF8-FC14-4B03-83FE-E420603FB72B}" presName="sibTrans" presStyleLbl="sibTrans1D1" presStyleIdx="5" presStyleCnt="7"/>
      <dgm:spPr/>
      <dgm:t>
        <a:bodyPr/>
        <a:lstStyle/>
        <a:p>
          <a:endParaRPr lang="en-AU"/>
        </a:p>
      </dgm:t>
    </dgm:pt>
    <dgm:pt modelId="{57FEED98-3374-4FF9-B807-24E276CA5D90}" type="pres">
      <dgm:prSet presAssocID="{63EBE813-0E57-4399-B4DC-2E026297DEF4}" presName="node" presStyleLbl="node1" presStyleIdx="6" presStyleCnt="7" custScaleX="220098" custScaleY="132237" custRadScaleRad="124564" custRadScaleInc="-8239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818D9A75-3670-4FAB-9EE3-DF128614C3A0}" type="pres">
      <dgm:prSet presAssocID="{63EBE813-0E57-4399-B4DC-2E026297DEF4}" presName="spNode" presStyleCnt="0"/>
      <dgm:spPr/>
    </dgm:pt>
    <dgm:pt modelId="{90F7B503-5AF5-41BC-B962-915B4DEF6107}" type="pres">
      <dgm:prSet presAssocID="{95425DD4-6D24-4B4F-A10C-10484F1639AC}" presName="sibTrans" presStyleLbl="sibTrans1D1" presStyleIdx="6" presStyleCnt="7"/>
      <dgm:spPr/>
      <dgm:t>
        <a:bodyPr/>
        <a:lstStyle/>
        <a:p>
          <a:endParaRPr lang="en-AU"/>
        </a:p>
      </dgm:t>
    </dgm:pt>
  </dgm:ptLst>
  <dgm:cxnLst>
    <dgm:cxn modelId="{977BB73D-EC66-4F14-85E3-B9373E9DCF3B}" type="presOf" srcId="{63EBE813-0E57-4399-B4DC-2E026297DEF4}" destId="{57FEED98-3374-4FF9-B807-24E276CA5D90}" srcOrd="0" destOrd="0" presId="urn:microsoft.com/office/officeart/2005/8/layout/cycle5"/>
    <dgm:cxn modelId="{E8B8BC77-515E-4A56-BBB9-7F77D0512AA8}" srcId="{8C5DB6B0-FE88-4FDA-A74B-3D6C3799F6E6}" destId="{4F4EDD43-CEF8-41BD-8E80-85CEDCBA48C9}" srcOrd="0" destOrd="0" parTransId="{9978CDD2-4A65-47F0-828C-A5376352BE37}" sibTransId="{E1557FE3-8A04-4A93-A086-C605BAA1538A}"/>
    <dgm:cxn modelId="{F42BFE2E-BD28-478B-BB2D-BD1EA7278D15}" type="presOf" srcId="{D33AA1C6-1584-46CF-8BDD-415CE815D172}" destId="{7D7E9B36-F1E2-4B81-AAC6-CAE3D8163928}" srcOrd="0" destOrd="0" presId="urn:microsoft.com/office/officeart/2005/8/layout/cycle5"/>
    <dgm:cxn modelId="{2C628EB5-36BE-4D66-8AD6-05D461255233}" type="presOf" srcId="{8627E3DA-C804-4850-B94A-B9F449076366}" destId="{AF3CC20E-5D6A-4AB3-83B9-6CF364EC7195}" srcOrd="0" destOrd="0" presId="urn:microsoft.com/office/officeart/2005/8/layout/cycle5"/>
    <dgm:cxn modelId="{A565CE89-BAB3-451D-BA81-D2823E106C58}" srcId="{8C5DB6B0-FE88-4FDA-A74B-3D6C3799F6E6}" destId="{86A13DCC-C843-4C83-8C80-CD172D06FE20}" srcOrd="3" destOrd="0" parTransId="{527C3987-78E3-4FE3-B63E-8D5B997FB998}" sibTransId="{8627E3DA-C804-4850-B94A-B9F449076366}"/>
    <dgm:cxn modelId="{2CBCCADE-E1C9-4BEC-9CFE-1EDA87E79B41}" type="presOf" srcId="{8C5DB6B0-FE88-4FDA-A74B-3D6C3799F6E6}" destId="{184E70F0-0CD1-4E6F-8C41-7AF063C1DB17}" srcOrd="0" destOrd="0" presId="urn:microsoft.com/office/officeart/2005/8/layout/cycle5"/>
    <dgm:cxn modelId="{BC9496B8-F60F-4BD5-B053-096E867E6180}" srcId="{8C5DB6B0-FE88-4FDA-A74B-3D6C3799F6E6}" destId="{7B02F0BB-88C1-42B7-A5A1-CC2665D27347}" srcOrd="4" destOrd="0" parTransId="{A156EA4A-6552-493E-AFE6-D4DFAFF80523}" sibTransId="{26BE4E3B-1A07-402F-85E1-2B4185502216}"/>
    <dgm:cxn modelId="{49D3A436-6B4E-49AB-8500-9C92087AF350}" type="presOf" srcId="{95425DD4-6D24-4B4F-A10C-10484F1639AC}" destId="{90F7B503-5AF5-41BC-B962-915B4DEF6107}" srcOrd="0" destOrd="0" presId="urn:microsoft.com/office/officeart/2005/8/layout/cycle5"/>
    <dgm:cxn modelId="{E121E3C5-AD1D-410B-B966-E0EBF756F47F}" type="presOf" srcId="{86A13DCC-C843-4C83-8C80-CD172D06FE20}" destId="{7B0BDC0D-2FDC-4E71-9E8D-49DF24638D02}" srcOrd="0" destOrd="0" presId="urn:microsoft.com/office/officeart/2005/8/layout/cycle5"/>
    <dgm:cxn modelId="{F32BB210-088D-4761-9417-D57617F1EC8F}" type="presOf" srcId="{28A4E151-F9D7-4CE8-BC62-E0B2F9B0D16C}" destId="{DFCB72DE-5E3B-460C-ABD2-F765DBC3020D}" srcOrd="0" destOrd="0" presId="urn:microsoft.com/office/officeart/2005/8/layout/cycle5"/>
    <dgm:cxn modelId="{E33FB36B-E374-418A-8E09-9E9121AA8179}" srcId="{8C5DB6B0-FE88-4FDA-A74B-3D6C3799F6E6}" destId="{63EBE813-0E57-4399-B4DC-2E026297DEF4}" srcOrd="6" destOrd="0" parTransId="{E84802C5-400F-4B8F-B65D-9D73C2352862}" sibTransId="{95425DD4-6D24-4B4F-A10C-10484F1639AC}"/>
    <dgm:cxn modelId="{635FAF67-63A5-4096-8537-59FAA54F2ECA}" type="presOf" srcId="{7B02F0BB-88C1-42B7-A5A1-CC2665D27347}" destId="{27A956B9-EAA7-4544-8583-F00A51A21474}" srcOrd="0" destOrd="0" presId="urn:microsoft.com/office/officeart/2005/8/layout/cycle5"/>
    <dgm:cxn modelId="{7849FE1D-6B65-403A-BB90-66A621F9541C}" type="presOf" srcId="{92872EF8-FC14-4B03-83FE-E420603FB72B}" destId="{C85A1775-3D5A-40C3-A2CD-D1F1F89C4CFF}" srcOrd="0" destOrd="0" presId="urn:microsoft.com/office/officeart/2005/8/layout/cycle5"/>
    <dgm:cxn modelId="{98BFE5BB-281D-4911-AC99-1BC9C8B2E5A3}" srcId="{8C5DB6B0-FE88-4FDA-A74B-3D6C3799F6E6}" destId="{BF94F720-A986-40CF-B64D-DFDB12FB149E}" srcOrd="1" destOrd="0" parTransId="{B1635DC9-4611-4D5A-9363-EF03A214916F}" sibTransId="{D33AA1C6-1584-46CF-8BDD-415CE815D172}"/>
    <dgm:cxn modelId="{49038DE1-884E-4F25-BA93-1FA13A244418}" type="presOf" srcId="{E1557FE3-8A04-4A93-A086-C605BAA1538A}" destId="{DE163785-E58F-448B-BDD6-26071827F51E}" srcOrd="0" destOrd="0" presId="urn:microsoft.com/office/officeart/2005/8/layout/cycle5"/>
    <dgm:cxn modelId="{09D041A6-5143-4C74-A0EB-803B0893C78B}" type="presOf" srcId="{A41AF018-0209-4D87-AD52-CABD8DDAC317}" destId="{B9AE49A1-1463-440E-814B-E5BEBE211D7E}" srcOrd="0" destOrd="0" presId="urn:microsoft.com/office/officeart/2005/8/layout/cycle5"/>
    <dgm:cxn modelId="{9FAE2539-8491-40D4-9356-5A354CEB147E}" srcId="{8C5DB6B0-FE88-4FDA-A74B-3D6C3799F6E6}" destId="{A41AF018-0209-4D87-AD52-CABD8DDAC317}" srcOrd="2" destOrd="0" parTransId="{9BCE2748-A6FD-4DAD-8AD2-0C376ECDF9C3}" sibTransId="{1438D6F6-6EC0-45B0-9E71-33B5A01F56E3}"/>
    <dgm:cxn modelId="{6E5FDCE6-3962-4C44-A7D8-C1560ACB4C5C}" type="presOf" srcId="{1438D6F6-6EC0-45B0-9E71-33B5A01F56E3}" destId="{9D58C35C-6775-4458-9478-7B5C119C1448}" srcOrd="0" destOrd="0" presId="urn:microsoft.com/office/officeart/2005/8/layout/cycle5"/>
    <dgm:cxn modelId="{E500976F-0DA2-4D16-A162-BAF06AE849E9}" type="presOf" srcId="{26BE4E3B-1A07-402F-85E1-2B4185502216}" destId="{DBCD6C02-7FB4-496E-B869-B67ED823FF52}" srcOrd="0" destOrd="0" presId="urn:microsoft.com/office/officeart/2005/8/layout/cycle5"/>
    <dgm:cxn modelId="{AE61E6B1-89A4-4D3E-ADB3-6455C5840AB3}" type="presOf" srcId="{BF94F720-A986-40CF-B64D-DFDB12FB149E}" destId="{AF6542BF-8019-4FD7-A303-11F3C0CE561D}" srcOrd="0" destOrd="0" presId="urn:microsoft.com/office/officeart/2005/8/layout/cycle5"/>
    <dgm:cxn modelId="{F5EDA3E1-A9CB-454F-92C8-B27CE9814D65}" type="presOf" srcId="{4F4EDD43-CEF8-41BD-8E80-85CEDCBA48C9}" destId="{183EE9CF-F535-438E-B1C6-A1E71A1F22B2}" srcOrd="0" destOrd="0" presId="urn:microsoft.com/office/officeart/2005/8/layout/cycle5"/>
    <dgm:cxn modelId="{6715A893-9673-4549-B378-B846140BC02C}" srcId="{8C5DB6B0-FE88-4FDA-A74B-3D6C3799F6E6}" destId="{28A4E151-F9D7-4CE8-BC62-E0B2F9B0D16C}" srcOrd="5" destOrd="0" parTransId="{D3BBCA22-4833-46A2-AFBC-C617A8FEFA5F}" sibTransId="{92872EF8-FC14-4B03-83FE-E420603FB72B}"/>
    <dgm:cxn modelId="{C7120D48-1CA8-4121-8545-FEA5E51FE878}" type="presParOf" srcId="{184E70F0-0CD1-4E6F-8C41-7AF063C1DB17}" destId="{183EE9CF-F535-438E-B1C6-A1E71A1F22B2}" srcOrd="0" destOrd="0" presId="urn:microsoft.com/office/officeart/2005/8/layout/cycle5"/>
    <dgm:cxn modelId="{A0930817-F954-427D-AA56-457B5B1D2475}" type="presParOf" srcId="{184E70F0-0CD1-4E6F-8C41-7AF063C1DB17}" destId="{414962FC-47B1-4426-939A-EA529333FEEC}" srcOrd="1" destOrd="0" presId="urn:microsoft.com/office/officeart/2005/8/layout/cycle5"/>
    <dgm:cxn modelId="{8DF51A05-CB75-4D95-ACAE-94190B5D8C32}" type="presParOf" srcId="{184E70F0-0CD1-4E6F-8C41-7AF063C1DB17}" destId="{DE163785-E58F-448B-BDD6-26071827F51E}" srcOrd="2" destOrd="0" presId="urn:microsoft.com/office/officeart/2005/8/layout/cycle5"/>
    <dgm:cxn modelId="{B79822FF-00C8-4586-8BF2-6AF76E146ADC}" type="presParOf" srcId="{184E70F0-0CD1-4E6F-8C41-7AF063C1DB17}" destId="{AF6542BF-8019-4FD7-A303-11F3C0CE561D}" srcOrd="3" destOrd="0" presId="urn:microsoft.com/office/officeart/2005/8/layout/cycle5"/>
    <dgm:cxn modelId="{6E08FC84-4532-493F-A0D6-47530ABFDBCB}" type="presParOf" srcId="{184E70F0-0CD1-4E6F-8C41-7AF063C1DB17}" destId="{FE586462-0616-4F12-9BFA-4AF430603E9F}" srcOrd="4" destOrd="0" presId="urn:microsoft.com/office/officeart/2005/8/layout/cycle5"/>
    <dgm:cxn modelId="{CF2588E7-C17C-4A34-83D3-D83C95DA5F42}" type="presParOf" srcId="{184E70F0-0CD1-4E6F-8C41-7AF063C1DB17}" destId="{7D7E9B36-F1E2-4B81-AAC6-CAE3D8163928}" srcOrd="5" destOrd="0" presId="urn:microsoft.com/office/officeart/2005/8/layout/cycle5"/>
    <dgm:cxn modelId="{406CC498-336B-4240-8F40-C21E2BD2C471}" type="presParOf" srcId="{184E70F0-0CD1-4E6F-8C41-7AF063C1DB17}" destId="{B9AE49A1-1463-440E-814B-E5BEBE211D7E}" srcOrd="6" destOrd="0" presId="urn:microsoft.com/office/officeart/2005/8/layout/cycle5"/>
    <dgm:cxn modelId="{7BEBADD6-A250-41FC-B77E-BDCA7464AFE0}" type="presParOf" srcId="{184E70F0-0CD1-4E6F-8C41-7AF063C1DB17}" destId="{80CCAF05-D3BA-4EA6-BD3F-AFF36E5CFD58}" srcOrd="7" destOrd="0" presId="urn:microsoft.com/office/officeart/2005/8/layout/cycle5"/>
    <dgm:cxn modelId="{EA2F3583-C746-41BA-B543-D48089831408}" type="presParOf" srcId="{184E70F0-0CD1-4E6F-8C41-7AF063C1DB17}" destId="{9D58C35C-6775-4458-9478-7B5C119C1448}" srcOrd="8" destOrd="0" presId="urn:microsoft.com/office/officeart/2005/8/layout/cycle5"/>
    <dgm:cxn modelId="{A6C96D15-EE44-45BF-9D77-9F7E381D14F7}" type="presParOf" srcId="{184E70F0-0CD1-4E6F-8C41-7AF063C1DB17}" destId="{7B0BDC0D-2FDC-4E71-9E8D-49DF24638D02}" srcOrd="9" destOrd="0" presId="urn:microsoft.com/office/officeart/2005/8/layout/cycle5"/>
    <dgm:cxn modelId="{D84E2011-51A2-4CBC-8C37-2808921444BF}" type="presParOf" srcId="{184E70F0-0CD1-4E6F-8C41-7AF063C1DB17}" destId="{7319CFB5-10F5-4A34-9799-D6F407FD7EBC}" srcOrd="10" destOrd="0" presId="urn:microsoft.com/office/officeart/2005/8/layout/cycle5"/>
    <dgm:cxn modelId="{8C2245E1-69D2-442B-B2BE-25D610BF381F}" type="presParOf" srcId="{184E70F0-0CD1-4E6F-8C41-7AF063C1DB17}" destId="{AF3CC20E-5D6A-4AB3-83B9-6CF364EC7195}" srcOrd="11" destOrd="0" presId="urn:microsoft.com/office/officeart/2005/8/layout/cycle5"/>
    <dgm:cxn modelId="{B4B4B067-0B11-4E94-A60C-2C29B3767B63}" type="presParOf" srcId="{184E70F0-0CD1-4E6F-8C41-7AF063C1DB17}" destId="{27A956B9-EAA7-4544-8583-F00A51A21474}" srcOrd="12" destOrd="0" presId="urn:microsoft.com/office/officeart/2005/8/layout/cycle5"/>
    <dgm:cxn modelId="{089BBA2C-8A63-4425-85EE-DDA76FF9507F}" type="presParOf" srcId="{184E70F0-0CD1-4E6F-8C41-7AF063C1DB17}" destId="{050F7DA8-7126-41E0-A120-BB6822EBCA59}" srcOrd="13" destOrd="0" presId="urn:microsoft.com/office/officeart/2005/8/layout/cycle5"/>
    <dgm:cxn modelId="{39C563E0-9445-4821-AA0A-8E73A601D99A}" type="presParOf" srcId="{184E70F0-0CD1-4E6F-8C41-7AF063C1DB17}" destId="{DBCD6C02-7FB4-496E-B869-B67ED823FF52}" srcOrd="14" destOrd="0" presId="urn:microsoft.com/office/officeart/2005/8/layout/cycle5"/>
    <dgm:cxn modelId="{DA7324B6-F030-4C6F-9976-C79D4EA00E15}" type="presParOf" srcId="{184E70F0-0CD1-4E6F-8C41-7AF063C1DB17}" destId="{DFCB72DE-5E3B-460C-ABD2-F765DBC3020D}" srcOrd="15" destOrd="0" presId="urn:microsoft.com/office/officeart/2005/8/layout/cycle5"/>
    <dgm:cxn modelId="{C8D3A86B-B436-4825-8090-62A8D0DE47E2}" type="presParOf" srcId="{184E70F0-0CD1-4E6F-8C41-7AF063C1DB17}" destId="{96DA40F9-4D0F-4AFD-BE66-EEC09D838C22}" srcOrd="16" destOrd="0" presId="urn:microsoft.com/office/officeart/2005/8/layout/cycle5"/>
    <dgm:cxn modelId="{D74C2622-6845-4C6A-9473-9B0FC81C5F1C}" type="presParOf" srcId="{184E70F0-0CD1-4E6F-8C41-7AF063C1DB17}" destId="{C85A1775-3D5A-40C3-A2CD-D1F1F89C4CFF}" srcOrd="17" destOrd="0" presId="urn:microsoft.com/office/officeart/2005/8/layout/cycle5"/>
    <dgm:cxn modelId="{621A37B4-E8A4-40E4-9651-C985E06A29D9}" type="presParOf" srcId="{184E70F0-0CD1-4E6F-8C41-7AF063C1DB17}" destId="{57FEED98-3374-4FF9-B807-24E276CA5D90}" srcOrd="18" destOrd="0" presId="urn:microsoft.com/office/officeart/2005/8/layout/cycle5"/>
    <dgm:cxn modelId="{4F9404E1-59A2-4E6B-ACFF-6028DAF71D01}" type="presParOf" srcId="{184E70F0-0CD1-4E6F-8C41-7AF063C1DB17}" destId="{818D9A75-3670-4FAB-9EE3-DF128614C3A0}" srcOrd="19" destOrd="0" presId="urn:microsoft.com/office/officeart/2005/8/layout/cycle5"/>
    <dgm:cxn modelId="{8532848E-3119-40C9-AE66-71ED2C96F72E}" type="presParOf" srcId="{184E70F0-0CD1-4E6F-8C41-7AF063C1DB17}" destId="{90F7B503-5AF5-41BC-B962-915B4DEF6107}" srcOrd="2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02977A-A9BC-4FE2-B4B5-F74811FF15FF}">
      <dsp:nvSpPr>
        <dsp:cNvPr id="0" name=""/>
        <dsp:cNvSpPr/>
      </dsp:nvSpPr>
      <dsp:spPr>
        <a:xfrm>
          <a:off x="5645" y="0"/>
          <a:ext cx="1041759" cy="4479776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1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CAT</a:t>
          </a:r>
          <a:endParaRPr lang="en-AU" sz="1900" kern="1200" dirty="0"/>
        </a:p>
      </dsp:txBody>
      <dsp:txXfrm>
        <a:off x="5645" y="0"/>
        <a:ext cx="1041759" cy="1343932"/>
      </dsp:txXfrm>
    </dsp:sp>
    <dsp:sp modelId="{9B95806B-9B4A-43A7-B211-A047A3F0F0AE}">
      <dsp:nvSpPr>
        <dsp:cNvPr id="0" name=""/>
        <dsp:cNvSpPr/>
      </dsp:nvSpPr>
      <dsp:spPr>
        <a:xfrm>
          <a:off x="109821" y="1345245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4</a:t>
          </a:r>
          <a:r>
            <a:rPr lang="en-AU" sz="1800" kern="1200" baseline="30000" dirty="0" smtClean="0"/>
            <a:t>th</a:t>
          </a:r>
          <a:r>
            <a:rPr lang="en-AU" sz="1800" kern="1200" dirty="0" smtClean="0"/>
            <a:t> Report: 2005</a:t>
          </a:r>
          <a:endParaRPr lang="en-AU" sz="1800" kern="1200" dirty="0"/>
        </a:p>
      </dsp:txBody>
      <dsp:txXfrm>
        <a:off x="109821" y="1345245"/>
        <a:ext cx="833407" cy="1350713"/>
      </dsp:txXfrm>
    </dsp:sp>
    <dsp:sp modelId="{9F48F016-DDEE-4AAC-BA84-D5A53E2B58FF}">
      <dsp:nvSpPr>
        <dsp:cNvPr id="0" name=""/>
        <dsp:cNvSpPr/>
      </dsp:nvSpPr>
      <dsp:spPr>
        <a:xfrm>
          <a:off x="109821" y="2903761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Appearance: </a:t>
          </a:r>
          <a:r>
            <a:rPr lang="en-AU" sz="1800" kern="1200" dirty="0" smtClean="0"/>
            <a:t>April 2008</a:t>
          </a:r>
          <a:endParaRPr lang="en-AU" sz="1800" kern="1200" dirty="0"/>
        </a:p>
      </dsp:txBody>
      <dsp:txXfrm>
        <a:off x="109821" y="2903761"/>
        <a:ext cx="833407" cy="1350713"/>
      </dsp:txXfrm>
    </dsp:sp>
    <dsp:sp modelId="{D27992CF-0213-4D9C-9D89-A04473AF06EE}">
      <dsp:nvSpPr>
        <dsp:cNvPr id="0" name=""/>
        <dsp:cNvSpPr/>
      </dsp:nvSpPr>
      <dsp:spPr>
        <a:xfrm>
          <a:off x="1125536" y="0"/>
          <a:ext cx="1041759" cy="4479776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ICCPR</a:t>
          </a:r>
          <a:endParaRPr lang="en-AU" sz="1900" kern="1200" dirty="0"/>
        </a:p>
      </dsp:txBody>
      <dsp:txXfrm>
        <a:off x="1125536" y="0"/>
        <a:ext cx="1041759" cy="1343932"/>
      </dsp:txXfrm>
    </dsp:sp>
    <dsp:sp modelId="{32E38C8C-10E1-4A0C-82E7-8E50F325AF1D}">
      <dsp:nvSpPr>
        <dsp:cNvPr id="0" name=""/>
        <dsp:cNvSpPr/>
      </dsp:nvSpPr>
      <dsp:spPr>
        <a:xfrm>
          <a:off x="1229712" y="1345245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5</a:t>
          </a:r>
          <a:r>
            <a:rPr lang="en-AU" sz="1800" kern="1200" baseline="30000" dirty="0" smtClean="0"/>
            <a:t>th</a:t>
          </a:r>
          <a:r>
            <a:rPr lang="en-AU" sz="1800" kern="1200" dirty="0" smtClean="0"/>
            <a:t> Report: 2007</a:t>
          </a:r>
          <a:endParaRPr lang="en-AU" sz="1800" kern="1200" dirty="0"/>
        </a:p>
      </dsp:txBody>
      <dsp:txXfrm>
        <a:off x="1229712" y="1345245"/>
        <a:ext cx="833407" cy="1350713"/>
      </dsp:txXfrm>
    </dsp:sp>
    <dsp:sp modelId="{2B401130-39A3-4D2D-B5B1-C6CBB97C6AE3}">
      <dsp:nvSpPr>
        <dsp:cNvPr id="0" name=""/>
        <dsp:cNvSpPr/>
      </dsp:nvSpPr>
      <dsp:spPr>
        <a:xfrm>
          <a:off x="1229712" y="2903761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Appearance </a:t>
          </a:r>
          <a:r>
            <a:rPr lang="en-AU" sz="1800" kern="1200" dirty="0" smtClean="0"/>
            <a:t>March 2009</a:t>
          </a:r>
          <a:endParaRPr lang="en-AU" sz="1800" kern="1200" dirty="0"/>
        </a:p>
      </dsp:txBody>
      <dsp:txXfrm>
        <a:off x="1229712" y="2903761"/>
        <a:ext cx="833407" cy="1350713"/>
      </dsp:txXfrm>
    </dsp:sp>
    <dsp:sp modelId="{D5BEB0DE-98CC-409C-A4A1-AF498077922D}">
      <dsp:nvSpPr>
        <dsp:cNvPr id="0" name=""/>
        <dsp:cNvSpPr/>
      </dsp:nvSpPr>
      <dsp:spPr>
        <a:xfrm>
          <a:off x="2245428" y="0"/>
          <a:ext cx="1041759" cy="447977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ICESCR</a:t>
          </a:r>
          <a:endParaRPr lang="en-AU" sz="1900" kern="1200" dirty="0"/>
        </a:p>
      </dsp:txBody>
      <dsp:txXfrm>
        <a:off x="2245428" y="0"/>
        <a:ext cx="1041759" cy="1343932"/>
      </dsp:txXfrm>
    </dsp:sp>
    <dsp:sp modelId="{F58852B1-A10D-490F-B9AC-BD976CD4AF50}">
      <dsp:nvSpPr>
        <dsp:cNvPr id="0" name=""/>
        <dsp:cNvSpPr/>
      </dsp:nvSpPr>
      <dsp:spPr>
        <a:xfrm>
          <a:off x="2349604" y="1345245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4</a:t>
          </a:r>
          <a:r>
            <a:rPr lang="en-AU" sz="1800" kern="1200" baseline="30000" dirty="0" smtClean="0"/>
            <a:t>th</a:t>
          </a:r>
          <a:r>
            <a:rPr lang="en-AU" sz="1800" kern="1200" dirty="0" smtClean="0"/>
            <a:t> Report: 2007</a:t>
          </a:r>
          <a:endParaRPr lang="en-AU" sz="1800" kern="1200" dirty="0"/>
        </a:p>
      </dsp:txBody>
      <dsp:txXfrm>
        <a:off x="2349604" y="1345245"/>
        <a:ext cx="833407" cy="1350713"/>
      </dsp:txXfrm>
    </dsp:sp>
    <dsp:sp modelId="{C6BD73C3-2C2F-43D8-89B8-448D5DB01A53}">
      <dsp:nvSpPr>
        <dsp:cNvPr id="0" name=""/>
        <dsp:cNvSpPr/>
      </dsp:nvSpPr>
      <dsp:spPr>
        <a:xfrm>
          <a:off x="2349604" y="2903761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Appearance: </a:t>
          </a:r>
          <a:r>
            <a:rPr lang="en-AU" sz="1800" kern="1200" dirty="0" smtClean="0"/>
            <a:t>May 2009</a:t>
          </a:r>
          <a:endParaRPr lang="en-AU" sz="1800" kern="1200" dirty="0"/>
        </a:p>
      </dsp:txBody>
      <dsp:txXfrm>
        <a:off x="2349604" y="2903761"/>
        <a:ext cx="833407" cy="1350713"/>
      </dsp:txXfrm>
    </dsp:sp>
    <dsp:sp modelId="{8858D298-0A3D-476F-B485-9808A2B93990}">
      <dsp:nvSpPr>
        <dsp:cNvPr id="0" name=""/>
        <dsp:cNvSpPr/>
      </dsp:nvSpPr>
      <dsp:spPr>
        <a:xfrm>
          <a:off x="3365320" y="0"/>
          <a:ext cx="1041759" cy="447977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CEDAW</a:t>
          </a:r>
          <a:endParaRPr lang="en-AU" sz="1900" kern="1200" dirty="0"/>
        </a:p>
      </dsp:txBody>
      <dsp:txXfrm>
        <a:off x="3365320" y="0"/>
        <a:ext cx="1041759" cy="1343932"/>
      </dsp:txXfrm>
    </dsp:sp>
    <dsp:sp modelId="{BDA99FEE-B8B0-403B-BA20-8E7FCD97F7BB}">
      <dsp:nvSpPr>
        <dsp:cNvPr id="0" name=""/>
        <dsp:cNvSpPr/>
      </dsp:nvSpPr>
      <dsp:spPr>
        <a:xfrm>
          <a:off x="3469496" y="1345245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6th and 7</a:t>
          </a:r>
          <a:r>
            <a:rPr lang="en-AU" sz="1800" kern="1200" baseline="30000" dirty="0" smtClean="0"/>
            <a:t>th</a:t>
          </a:r>
          <a:r>
            <a:rPr lang="en-AU" sz="1800" kern="1200" dirty="0" smtClean="0"/>
            <a:t> Report: 2008</a:t>
          </a:r>
          <a:endParaRPr lang="en-AU" sz="1800" kern="1200" dirty="0"/>
        </a:p>
      </dsp:txBody>
      <dsp:txXfrm>
        <a:off x="3469496" y="1345245"/>
        <a:ext cx="833407" cy="1350713"/>
      </dsp:txXfrm>
    </dsp:sp>
    <dsp:sp modelId="{A01B5D84-4426-4A77-9557-AB8D8679D8AF}">
      <dsp:nvSpPr>
        <dsp:cNvPr id="0" name=""/>
        <dsp:cNvSpPr/>
      </dsp:nvSpPr>
      <dsp:spPr>
        <a:xfrm>
          <a:off x="3469496" y="2903761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Appearance: </a:t>
          </a:r>
          <a:r>
            <a:rPr lang="en-AU" sz="1800" kern="1200" dirty="0" smtClean="0"/>
            <a:t>July 2010</a:t>
          </a:r>
          <a:endParaRPr lang="en-AU" sz="1800" kern="1200" dirty="0"/>
        </a:p>
      </dsp:txBody>
      <dsp:txXfrm>
        <a:off x="3469496" y="2903761"/>
        <a:ext cx="833407" cy="1350713"/>
      </dsp:txXfrm>
    </dsp:sp>
    <dsp:sp modelId="{7B03F434-054D-4456-8955-AB716975E61A}">
      <dsp:nvSpPr>
        <dsp:cNvPr id="0" name=""/>
        <dsp:cNvSpPr/>
      </dsp:nvSpPr>
      <dsp:spPr>
        <a:xfrm>
          <a:off x="4485211" y="0"/>
          <a:ext cx="1041759" cy="447977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CERD</a:t>
          </a:r>
          <a:endParaRPr lang="en-AU" sz="1900" kern="1200" dirty="0"/>
        </a:p>
      </dsp:txBody>
      <dsp:txXfrm>
        <a:off x="4485211" y="0"/>
        <a:ext cx="1041759" cy="1343932"/>
      </dsp:txXfrm>
    </dsp:sp>
    <dsp:sp modelId="{4ACCA5B6-B7A0-4E5B-9D65-73178EA5F9BC}">
      <dsp:nvSpPr>
        <dsp:cNvPr id="0" name=""/>
        <dsp:cNvSpPr/>
      </dsp:nvSpPr>
      <dsp:spPr>
        <a:xfrm>
          <a:off x="4589387" y="1345245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15</a:t>
          </a:r>
          <a:r>
            <a:rPr lang="en-AU" sz="1800" kern="1200" baseline="30000" dirty="0" smtClean="0"/>
            <a:t>th</a:t>
          </a:r>
          <a:r>
            <a:rPr lang="en-AU" sz="1800" kern="1200" dirty="0" smtClean="0"/>
            <a:t>-17th Report: 2009</a:t>
          </a:r>
          <a:endParaRPr lang="en-AU" sz="1800" kern="1200" dirty="0"/>
        </a:p>
      </dsp:txBody>
      <dsp:txXfrm>
        <a:off x="4589387" y="1345245"/>
        <a:ext cx="833407" cy="1350713"/>
      </dsp:txXfrm>
    </dsp:sp>
    <dsp:sp modelId="{A4FCB896-0E3E-4A51-B409-30A8BFDCCACD}">
      <dsp:nvSpPr>
        <dsp:cNvPr id="0" name=""/>
        <dsp:cNvSpPr/>
      </dsp:nvSpPr>
      <dsp:spPr>
        <a:xfrm>
          <a:off x="4589387" y="2903761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Appearance: </a:t>
          </a:r>
          <a:r>
            <a:rPr lang="en-AU" sz="1800" kern="1200" dirty="0" smtClean="0"/>
            <a:t>August 2010</a:t>
          </a:r>
          <a:endParaRPr lang="en-AU" sz="1800" kern="1200" dirty="0"/>
        </a:p>
      </dsp:txBody>
      <dsp:txXfrm>
        <a:off x="4589387" y="2903761"/>
        <a:ext cx="833407" cy="1350713"/>
      </dsp:txXfrm>
    </dsp:sp>
    <dsp:sp modelId="{DB5A1F71-C248-4195-B601-F9379A8BAC86}">
      <dsp:nvSpPr>
        <dsp:cNvPr id="0" name=""/>
        <dsp:cNvSpPr/>
      </dsp:nvSpPr>
      <dsp:spPr>
        <a:xfrm>
          <a:off x="5605103" y="0"/>
          <a:ext cx="1041759" cy="4479776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CRC and OPs</a:t>
          </a:r>
          <a:endParaRPr lang="en-AU" sz="1900" kern="1200" dirty="0"/>
        </a:p>
      </dsp:txBody>
      <dsp:txXfrm>
        <a:off x="5605103" y="0"/>
        <a:ext cx="1041759" cy="1343932"/>
      </dsp:txXfrm>
    </dsp:sp>
    <dsp:sp modelId="{DBA31797-F6D3-48FB-B9FE-9FC70648A42B}">
      <dsp:nvSpPr>
        <dsp:cNvPr id="0" name=""/>
        <dsp:cNvSpPr/>
      </dsp:nvSpPr>
      <dsp:spPr>
        <a:xfrm>
          <a:off x="5709279" y="1345245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4</a:t>
          </a:r>
          <a:r>
            <a:rPr lang="en-AU" sz="1800" kern="1200" baseline="30000" dirty="0" smtClean="0"/>
            <a:t>th</a:t>
          </a:r>
          <a:r>
            <a:rPr lang="en-AU" sz="1800" kern="1200" dirty="0" smtClean="0"/>
            <a:t> Report </a:t>
          </a:r>
          <a:r>
            <a:rPr lang="en-AU" sz="1100" kern="1200" dirty="0" smtClean="0"/>
            <a:t>(&amp; initial reports for OPS):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2009 </a:t>
          </a:r>
          <a:endParaRPr lang="en-AU" sz="1800" kern="1200" dirty="0"/>
        </a:p>
      </dsp:txBody>
      <dsp:txXfrm>
        <a:off x="5709279" y="1345245"/>
        <a:ext cx="833407" cy="1350713"/>
      </dsp:txXfrm>
    </dsp:sp>
    <dsp:sp modelId="{8EE03666-143C-4DA3-AA37-99A050BC71CE}">
      <dsp:nvSpPr>
        <dsp:cNvPr id="0" name=""/>
        <dsp:cNvSpPr/>
      </dsp:nvSpPr>
      <dsp:spPr>
        <a:xfrm>
          <a:off x="5709279" y="2903761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Appearance: </a:t>
          </a:r>
          <a:r>
            <a:rPr lang="en-AU" sz="1800" kern="1200" dirty="0" smtClean="0"/>
            <a:t>June 2012</a:t>
          </a:r>
          <a:endParaRPr lang="en-AU" sz="1800" kern="1200" dirty="0"/>
        </a:p>
      </dsp:txBody>
      <dsp:txXfrm>
        <a:off x="5709279" y="2903761"/>
        <a:ext cx="833407" cy="1350713"/>
      </dsp:txXfrm>
    </dsp:sp>
    <dsp:sp modelId="{7876843F-0B24-47BF-8281-EDDF2641BCA4}">
      <dsp:nvSpPr>
        <dsp:cNvPr id="0" name=""/>
        <dsp:cNvSpPr/>
      </dsp:nvSpPr>
      <dsp:spPr>
        <a:xfrm>
          <a:off x="6724995" y="0"/>
          <a:ext cx="1041759" cy="4479776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CRPD</a:t>
          </a:r>
          <a:endParaRPr lang="en-AU" sz="1900" kern="1200" dirty="0"/>
        </a:p>
      </dsp:txBody>
      <dsp:txXfrm>
        <a:off x="6724995" y="0"/>
        <a:ext cx="1041759" cy="1343932"/>
      </dsp:txXfrm>
    </dsp:sp>
    <dsp:sp modelId="{573DEA2F-0D94-40E7-B5F8-1D73A3353F8C}">
      <dsp:nvSpPr>
        <dsp:cNvPr id="0" name=""/>
        <dsp:cNvSpPr/>
      </dsp:nvSpPr>
      <dsp:spPr>
        <a:xfrm>
          <a:off x="6829171" y="1345245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/>
            <a:t>1</a:t>
          </a:r>
          <a:r>
            <a:rPr lang="en-AU" sz="1800" kern="1200" baseline="30000" dirty="0" smtClean="0"/>
            <a:t>st</a:t>
          </a:r>
          <a:r>
            <a:rPr lang="en-AU" sz="1800" kern="1200" dirty="0" smtClean="0"/>
            <a:t> Report: 2010*</a:t>
          </a:r>
          <a:endParaRPr lang="en-AU" sz="1800" kern="1200" dirty="0"/>
        </a:p>
      </dsp:txBody>
      <dsp:txXfrm>
        <a:off x="6829171" y="1345245"/>
        <a:ext cx="833407" cy="1350713"/>
      </dsp:txXfrm>
    </dsp:sp>
    <dsp:sp modelId="{9F5C4D84-FDDA-4905-8BE2-ADA7DEF57108}">
      <dsp:nvSpPr>
        <dsp:cNvPr id="0" name=""/>
        <dsp:cNvSpPr/>
      </dsp:nvSpPr>
      <dsp:spPr>
        <a:xfrm>
          <a:off x="6829171" y="2903761"/>
          <a:ext cx="833407" cy="1350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Appearance: </a:t>
          </a:r>
          <a:r>
            <a:rPr lang="en-AU" sz="1800" kern="1200" dirty="0" smtClean="0"/>
            <a:t>? 2012?</a:t>
          </a:r>
          <a:endParaRPr lang="en-AU" sz="1800" kern="1200" dirty="0"/>
        </a:p>
      </dsp:txBody>
      <dsp:txXfrm>
        <a:off x="6829171" y="2903761"/>
        <a:ext cx="833407" cy="135071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3EE9CF-F535-438E-B1C6-A1E71A1F22B2}">
      <dsp:nvSpPr>
        <dsp:cNvPr id="0" name=""/>
        <dsp:cNvSpPr/>
      </dsp:nvSpPr>
      <dsp:spPr>
        <a:xfrm>
          <a:off x="2741505" y="-30155"/>
          <a:ext cx="2026430" cy="722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 smtClean="0">
              <a:solidFill>
                <a:srgbClr val="002060"/>
              </a:solidFill>
            </a:rPr>
            <a:t>Submission of Periodic Report</a:t>
          </a:r>
          <a:endParaRPr lang="en-AU" sz="2000" kern="1200" dirty="0">
            <a:solidFill>
              <a:srgbClr val="002060"/>
            </a:solidFill>
          </a:endParaRPr>
        </a:p>
      </dsp:txBody>
      <dsp:txXfrm>
        <a:off x="2741505" y="-30155"/>
        <a:ext cx="2026430" cy="722780"/>
      </dsp:txXfrm>
    </dsp:sp>
    <dsp:sp modelId="{DE163785-E58F-448B-BDD6-26071827F51E}">
      <dsp:nvSpPr>
        <dsp:cNvPr id="0" name=""/>
        <dsp:cNvSpPr/>
      </dsp:nvSpPr>
      <dsp:spPr>
        <a:xfrm>
          <a:off x="2590190" y="594175"/>
          <a:ext cx="4122069" cy="4122069"/>
        </a:xfrm>
        <a:custGeom>
          <a:avLst/>
          <a:gdLst/>
          <a:ahLst/>
          <a:cxnLst/>
          <a:rect l="0" t="0" r="0" b="0"/>
          <a:pathLst>
            <a:path>
              <a:moveTo>
                <a:pt x="2377500" y="24441"/>
              </a:moveTo>
              <a:arcTo wR="2061034" hR="2061034" stAng="16729952" swAng="102258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6542BF-8019-4FD7-A303-11F3C0CE561D}">
      <dsp:nvSpPr>
        <dsp:cNvPr id="0" name=""/>
        <dsp:cNvSpPr/>
      </dsp:nvSpPr>
      <dsp:spPr>
        <a:xfrm>
          <a:off x="4714909" y="897175"/>
          <a:ext cx="2576621" cy="9221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rgbClr val="002060"/>
              </a:solidFill>
            </a:rPr>
            <a:t>Consideration by Treaty Committee</a:t>
          </a:r>
          <a:endParaRPr lang="en-AU" sz="1800" kern="1200" dirty="0">
            <a:solidFill>
              <a:srgbClr val="002060"/>
            </a:solidFill>
          </a:endParaRPr>
        </a:p>
      </dsp:txBody>
      <dsp:txXfrm>
        <a:off x="4714909" y="897175"/>
        <a:ext cx="2576621" cy="922115"/>
      </dsp:txXfrm>
    </dsp:sp>
    <dsp:sp modelId="{7D7E9B36-F1E2-4B81-AAC6-CAE3D8163928}">
      <dsp:nvSpPr>
        <dsp:cNvPr id="0" name=""/>
        <dsp:cNvSpPr/>
      </dsp:nvSpPr>
      <dsp:spPr>
        <a:xfrm>
          <a:off x="2102993" y="262810"/>
          <a:ext cx="4122069" cy="4122069"/>
        </a:xfrm>
        <a:custGeom>
          <a:avLst/>
          <a:gdLst/>
          <a:ahLst/>
          <a:cxnLst/>
          <a:rect l="0" t="0" r="0" b="0"/>
          <a:pathLst>
            <a:path>
              <a:moveTo>
                <a:pt x="4092248" y="1711702"/>
              </a:moveTo>
              <a:arcTo wR="2061034" hR="2061034" stAng="21014497" swAng="80247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AE49A1-1463-440E-814B-E5BEBE211D7E}">
      <dsp:nvSpPr>
        <dsp:cNvPr id="0" name=""/>
        <dsp:cNvSpPr/>
      </dsp:nvSpPr>
      <dsp:spPr>
        <a:xfrm>
          <a:off x="4786342" y="2611689"/>
          <a:ext cx="2717552" cy="722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 smtClean="0">
              <a:solidFill>
                <a:srgbClr val="002060"/>
              </a:solidFill>
            </a:rPr>
            <a:t>‘List of Issues’ given to State Party</a:t>
          </a:r>
          <a:endParaRPr lang="en-AU" sz="2000" kern="1200" dirty="0">
            <a:solidFill>
              <a:srgbClr val="002060"/>
            </a:solidFill>
          </a:endParaRPr>
        </a:p>
      </dsp:txBody>
      <dsp:txXfrm>
        <a:off x="4786342" y="2611689"/>
        <a:ext cx="2717552" cy="722780"/>
      </dsp:txXfrm>
    </dsp:sp>
    <dsp:sp modelId="{9D58C35C-6775-4458-9478-7B5C119C1448}">
      <dsp:nvSpPr>
        <dsp:cNvPr id="0" name=""/>
        <dsp:cNvSpPr/>
      </dsp:nvSpPr>
      <dsp:spPr>
        <a:xfrm>
          <a:off x="1910967" y="1116807"/>
          <a:ext cx="4122069" cy="4122069"/>
        </a:xfrm>
        <a:custGeom>
          <a:avLst/>
          <a:gdLst/>
          <a:ahLst/>
          <a:cxnLst/>
          <a:rect l="0" t="0" r="0" b="0"/>
          <a:pathLst>
            <a:path>
              <a:moveTo>
                <a:pt x="4104135" y="2332334"/>
              </a:moveTo>
              <a:arcTo wR="2061034" hR="2061034" stAng="453838" swAng="58017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0BDC0D-2FDC-4E71-9E8D-49DF24638D02}">
      <dsp:nvSpPr>
        <dsp:cNvPr id="0" name=""/>
        <dsp:cNvSpPr/>
      </dsp:nvSpPr>
      <dsp:spPr>
        <a:xfrm>
          <a:off x="4143408" y="3897578"/>
          <a:ext cx="2909200" cy="722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rgbClr val="002060"/>
              </a:solidFill>
            </a:rPr>
            <a:t>‘Written Response’ to List of Issues submitted [and NGO Shadow Report]</a:t>
          </a:r>
          <a:endParaRPr lang="en-AU" sz="1800" kern="1200" dirty="0">
            <a:solidFill>
              <a:srgbClr val="002060"/>
            </a:solidFill>
          </a:endParaRPr>
        </a:p>
      </dsp:txBody>
      <dsp:txXfrm>
        <a:off x="4143408" y="3897578"/>
        <a:ext cx="2909200" cy="722780"/>
      </dsp:txXfrm>
    </dsp:sp>
    <dsp:sp modelId="{AF3CC20E-5D6A-4AB3-83B9-6CF364EC7195}">
      <dsp:nvSpPr>
        <dsp:cNvPr id="0" name=""/>
        <dsp:cNvSpPr/>
      </dsp:nvSpPr>
      <dsp:spPr>
        <a:xfrm>
          <a:off x="1692624" y="1033863"/>
          <a:ext cx="4122069" cy="4122069"/>
        </a:xfrm>
        <a:custGeom>
          <a:avLst/>
          <a:gdLst/>
          <a:ahLst/>
          <a:cxnLst/>
          <a:rect l="0" t="0" r="0" b="0"/>
          <a:pathLst>
            <a:path>
              <a:moveTo>
                <a:pt x="3002528" y="3894461"/>
              </a:moveTo>
              <a:arcTo wR="2061034" hR="2061034" stAng="3769127" swAng="312666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956B9-EAA7-4544-8583-F00A51A21474}">
      <dsp:nvSpPr>
        <dsp:cNvPr id="0" name=""/>
        <dsp:cNvSpPr/>
      </dsp:nvSpPr>
      <dsp:spPr>
        <a:xfrm>
          <a:off x="428625" y="3824770"/>
          <a:ext cx="2902684" cy="848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>
              <a:solidFill>
                <a:srgbClr val="002060"/>
              </a:solidFill>
            </a:rPr>
            <a:t>‘</a:t>
          </a:r>
          <a:r>
            <a:rPr lang="en-AU" sz="1800" kern="1200" dirty="0" smtClean="0">
              <a:solidFill>
                <a:srgbClr val="002060"/>
              </a:solidFill>
            </a:rPr>
            <a:t>Constructive dialogue’/ appearance before Committee</a:t>
          </a:r>
          <a:endParaRPr lang="en-AU" sz="1800" kern="1200" dirty="0">
            <a:solidFill>
              <a:srgbClr val="002060"/>
            </a:solidFill>
          </a:endParaRPr>
        </a:p>
      </dsp:txBody>
      <dsp:txXfrm>
        <a:off x="428625" y="3824770"/>
        <a:ext cx="2902684" cy="848854"/>
      </dsp:txXfrm>
    </dsp:sp>
    <dsp:sp modelId="{DBCD6C02-7FB4-496E-B869-B67ED823FF52}">
      <dsp:nvSpPr>
        <dsp:cNvPr id="0" name=""/>
        <dsp:cNvSpPr/>
      </dsp:nvSpPr>
      <dsp:spPr>
        <a:xfrm>
          <a:off x="1324773" y="849408"/>
          <a:ext cx="4122069" cy="4122069"/>
        </a:xfrm>
        <a:custGeom>
          <a:avLst/>
          <a:gdLst/>
          <a:ahLst/>
          <a:cxnLst/>
          <a:rect l="0" t="0" r="0" b="0"/>
          <a:pathLst>
            <a:path>
              <a:moveTo>
                <a:pt x="165137" y="2869389"/>
              </a:moveTo>
              <a:arcTo wR="2061034" hR="2061034" stAng="9414482" swAng="58710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B72DE-5E3B-460C-ABD2-F765DBC3020D}">
      <dsp:nvSpPr>
        <dsp:cNvPr id="0" name=""/>
        <dsp:cNvSpPr/>
      </dsp:nvSpPr>
      <dsp:spPr>
        <a:xfrm>
          <a:off x="143619" y="2400149"/>
          <a:ext cx="2191635" cy="870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000" kern="1200" dirty="0" smtClean="0">
              <a:solidFill>
                <a:srgbClr val="002060"/>
              </a:solidFill>
            </a:rPr>
            <a:t>‘</a:t>
          </a:r>
          <a:r>
            <a:rPr lang="en-AU" sz="1800" kern="1200" dirty="0" smtClean="0">
              <a:solidFill>
                <a:srgbClr val="002060"/>
              </a:solidFill>
            </a:rPr>
            <a:t>Concluding Observations ‘ Issued</a:t>
          </a:r>
          <a:endParaRPr lang="en-AU" sz="1800" kern="1200" dirty="0">
            <a:solidFill>
              <a:srgbClr val="002060"/>
            </a:solidFill>
          </a:endParaRPr>
        </a:p>
      </dsp:txBody>
      <dsp:txXfrm>
        <a:off x="143619" y="2400149"/>
        <a:ext cx="2191635" cy="870436"/>
      </dsp:txXfrm>
    </dsp:sp>
    <dsp:sp modelId="{C85A1775-3D5A-40C3-A2CD-D1F1F89C4CFF}">
      <dsp:nvSpPr>
        <dsp:cNvPr id="0" name=""/>
        <dsp:cNvSpPr/>
      </dsp:nvSpPr>
      <dsp:spPr>
        <a:xfrm>
          <a:off x="1197746" y="228463"/>
          <a:ext cx="4122069" cy="4122069"/>
        </a:xfrm>
        <a:custGeom>
          <a:avLst/>
          <a:gdLst/>
          <a:ahLst/>
          <a:cxnLst/>
          <a:rect l="0" t="0" r="0" b="0"/>
          <a:pathLst>
            <a:path>
              <a:moveTo>
                <a:pt x="16" y="2052758"/>
              </a:moveTo>
              <a:arcTo wR="2061034" hR="2061034" stAng="10813804" swAng="59884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FEED98-3374-4FF9-B807-24E276CA5D90}">
      <dsp:nvSpPr>
        <dsp:cNvPr id="0" name=""/>
        <dsp:cNvSpPr/>
      </dsp:nvSpPr>
      <dsp:spPr>
        <a:xfrm>
          <a:off x="193858" y="851933"/>
          <a:ext cx="2447422" cy="9557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rgbClr val="002060"/>
              </a:solidFill>
            </a:rPr>
            <a:t>Follow Up work and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800" kern="1200" dirty="0" smtClean="0">
              <a:solidFill>
                <a:srgbClr val="002060"/>
              </a:solidFill>
            </a:rPr>
            <a:t>Preparation of Periodic Report </a:t>
          </a:r>
          <a:endParaRPr lang="en-AU" sz="1800" kern="1200" dirty="0">
            <a:solidFill>
              <a:srgbClr val="002060"/>
            </a:solidFill>
          </a:endParaRPr>
        </a:p>
      </dsp:txBody>
      <dsp:txXfrm>
        <a:off x="193858" y="851933"/>
        <a:ext cx="2447422" cy="955782"/>
      </dsp:txXfrm>
    </dsp:sp>
    <dsp:sp modelId="{90F7B503-5AF5-41BC-B962-915B4DEF6107}">
      <dsp:nvSpPr>
        <dsp:cNvPr id="0" name=""/>
        <dsp:cNvSpPr/>
      </dsp:nvSpPr>
      <dsp:spPr>
        <a:xfrm>
          <a:off x="632832" y="596932"/>
          <a:ext cx="4122069" cy="4122069"/>
        </a:xfrm>
        <a:custGeom>
          <a:avLst/>
          <a:gdLst/>
          <a:ahLst/>
          <a:cxnLst/>
          <a:rect l="0" t="0" r="0" b="0"/>
          <a:pathLst>
            <a:path>
              <a:moveTo>
                <a:pt x="1260784" y="161702"/>
              </a:moveTo>
              <a:arcTo wR="2061034" hR="2061034" stAng="14829164" swAng="10929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C25FF-76AC-4BCB-993E-4F3347B8C00A}" type="datetimeFigureOut">
              <a:rPr lang="en-AU" smtClean="0"/>
              <a:pPr/>
              <a:t>23/04/2012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2659C-C6C1-4F85-A216-490E2EC6FC71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530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530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086D0A6-BCF1-4FCE-9CD6-2F0C674D4B46}" type="datetimeFigureOut">
              <a:rPr lang="en-AU" smtClean="0"/>
              <a:pPr/>
              <a:t>23/04/2012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05350"/>
            <a:ext cx="5445760" cy="445770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9787" cy="49530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08981"/>
            <a:ext cx="2949787" cy="49530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993AE9D-EE47-4E81-B541-1599ACDB5259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3C2D72-57C9-4EAB-84FE-0C5F53B4278F}" type="slidenum">
              <a:rPr lang="en-AU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6144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AU" sz="1300" dirty="0" smtClean="0"/>
          </a:p>
          <a:p>
            <a:endParaRPr lang="en-AU" dirty="0" smtClean="0"/>
          </a:p>
        </p:txBody>
      </p:sp>
      <p:sp>
        <p:nvSpPr>
          <p:cNvPr id="61445" name="Slide Number Placeholder 3"/>
          <p:cNvSpPr txBox="1">
            <a:spLocks noGrp="1"/>
          </p:cNvSpPr>
          <p:nvPr/>
        </p:nvSpPr>
        <p:spPr bwMode="auto">
          <a:xfrm>
            <a:off x="3857310" y="9410700"/>
            <a:ext cx="2949891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0" tIns="48330" rIns="96660" bIns="48330" anchor="b"/>
          <a:lstStyle/>
          <a:p>
            <a:pPr algn="r" defTabSz="966063" eaLnBrk="0" fontAlgn="base" hangingPunct="0">
              <a:spcBef>
                <a:spcPct val="0"/>
              </a:spcBef>
              <a:spcAft>
                <a:spcPct val="0"/>
              </a:spcAft>
            </a:pPr>
            <a:fld id="{B9DD1FAE-26EA-4E1F-9F56-1BAA4959504E}" type="slidenum">
              <a:rPr lang="en-AU" sz="1300">
                <a:solidFill>
                  <a:prstClr val="black"/>
                </a:solidFill>
                <a:latin typeface="Times New Roman" pitchFamily="18" charset="0"/>
                <a:cs typeface="Arial" pitchFamily="34" charset="0"/>
              </a:rPr>
              <a:pPr algn="r" defTabSz="966063" eaLnBrk="0" fontAlgn="base" hangingPunct="0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AU" sz="1300" dirty="0">
              <a:solidFill>
                <a:prstClr val="black"/>
              </a:solidFill>
              <a:latin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BBC3031-AEB9-4129-8DBE-5FB904593E67}" type="slidenum">
              <a:rPr lang="en-AU" smtClean="0"/>
              <a:pPr>
                <a:defRPr/>
              </a:pPr>
              <a:t>10</a:t>
            </a:fld>
            <a:endParaRPr lang="en-AU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 smtClean="0"/>
          </a:p>
          <a:p>
            <a:endParaRPr lang="en-AU" dirty="0" smtClean="0"/>
          </a:p>
          <a:p>
            <a:endParaRPr lang="en-AU" sz="11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 smtClean="0"/>
          </a:p>
          <a:p>
            <a:endParaRPr lang="en-AU" dirty="0" smtClean="0"/>
          </a:p>
          <a:p>
            <a:pPr>
              <a:defRPr/>
            </a:pPr>
            <a:endParaRPr lang="en-AU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90B1DE-A35D-4C05-94A1-358A77ACF39A}" type="slidenum">
              <a:rPr lang="en-AU" smtClean="0"/>
              <a:pPr>
                <a:defRPr/>
              </a:pPr>
              <a:t>11</a:t>
            </a:fld>
            <a:endParaRPr lang="en-A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5E9CBB-1DE2-4B87-89A2-07B87F706F0D}" type="slidenum">
              <a:rPr lang="en-AU" smtClean="0"/>
              <a:pPr>
                <a:defRPr/>
              </a:pPr>
              <a:t>12</a:t>
            </a:fld>
            <a:endParaRPr lang="en-A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3AE9D-EE47-4E81-B541-1599ACDB5259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3AE9D-EE47-4E81-B541-1599ACDB5259}" type="slidenum">
              <a:rPr lang="en-AU" smtClean="0"/>
              <a:pPr/>
              <a:t>14</a:t>
            </a:fld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3AE9D-EE47-4E81-B541-1599ACDB5259}" type="slidenum">
              <a:rPr lang="en-AU" smtClean="0"/>
              <a:pPr/>
              <a:t>15</a:t>
            </a:fld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EDE9D1-5C22-4491-BBE4-F449722E63F2}" type="slidenum">
              <a:rPr lang="en-AU" smtClean="0"/>
              <a:pPr>
                <a:defRPr/>
              </a:pPr>
              <a:t>16</a:t>
            </a:fld>
            <a:endParaRPr lang="en-A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3AE9D-EE47-4E81-B541-1599ACDB5259}" type="slidenum">
              <a:rPr lang="en-AU" smtClean="0"/>
              <a:pPr/>
              <a:t>17</a:t>
            </a:fld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D52487-3ABE-4DF6-9F9D-BFFAE22266CF}" type="slidenum">
              <a:rPr lang="en-AU" smtClean="0"/>
              <a:pPr>
                <a:defRPr/>
              </a:pPr>
              <a:t>18</a:t>
            </a:fld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E5D0E9-FAC0-4D23-9AB7-47585CC89D35}" type="slidenum">
              <a:rPr lang="en-AU" smtClean="0"/>
              <a:pPr>
                <a:defRPr/>
              </a:pPr>
              <a:t>19</a:t>
            </a:fld>
            <a:endParaRPr lang="en-AU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endParaRPr lang="en-AU" sz="13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3AE9D-EE47-4E81-B541-1599ACDB5259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E3E9BE-BFC5-4E0B-BBD8-7D3E47F2BEF5}" type="slidenum">
              <a:rPr lang="en-AU" smtClean="0"/>
              <a:pPr>
                <a:defRPr/>
              </a:pPr>
              <a:t>20</a:t>
            </a:fld>
            <a:endParaRPr lang="en-AU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u="sng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3AE9D-EE47-4E81-B541-1599ACDB5259}" type="slidenum">
              <a:rPr lang="en-AU" smtClean="0"/>
              <a:pPr/>
              <a:t>21</a:t>
            </a:fld>
            <a:endParaRPr lang="en-A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endParaRPr lang="en-AU" dirty="0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E7212C-8D23-4E4C-BC53-923A4DEEDD9E}" type="slidenum">
              <a:rPr lang="en-AU" smtClean="0"/>
              <a:pPr>
                <a:defRPr/>
              </a:pPr>
              <a:t>22</a:t>
            </a:fld>
            <a:endParaRPr lang="en-A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 fontScale="92500" lnSpcReduction="10000"/>
          </a:bodyPr>
          <a:lstStyle/>
          <a:p>
            <a:endParaRPr lang="en-AU" dirty="0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9A6A73-FA11-4747-BFF9-15D4C88AFCF9}" type="slidenum">
              <a:rPr lang="en-AU" smtClean="0"/>
              <a:pPr>
                <a:defRPr/>
              </a:pPr>
              <a:t>24</a:t>
            </a:fld>
            <a:endParaRPr lang="en-A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3AE9D-EE47-4E81-B541-1599ACDB5259}" type="slidenum">
              <a:rPr lang="en-AU" smtClean="0"/>
              <a:pPr/>
              <a:t>26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296082-B27E-4998-BF37-25B35FC30546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ECC584-0E86-4F03-8F7C-FBFEFA6DA55C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90FF059-1FC6-4872-986E-C564930551FF}" type="slidenum">
              <a:rPr lang="en-AU" smtClean="0"/>
              <a:pPr>
                <a:defRPr/>
              </a:pPr>
              <a:t>5</a:t>
            </a:fld>
            <a:endParaRPr lang="en-AU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>
            <a:normAutofit fontScale="85000" lnSpcReduction="10000"/>
          </a:bodyPr>
          <a:lstStyle/>
          <a:p>
            <a:pPr lvl="0"/>
            <a:endParaRPr lang="en-AU" sz="16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F704B0-EB74-410E-80DE-10871EAA86C4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19D123-124B-4C74-9DF7-6871AAEFF0CF}" type="slidenum">
              <a:rPr lang="en-AU" smtClean="0"/>
              <a:pPr>
                <a:defRPr/>
              </a:pPr>
              <a:t>7</a:t>
            </a:fld>
            <a:endParaRPr lang="en-AU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>
            <a:normAutofit fontScale="92500"/>
          </a:bodyPr>
          <a:lstStyle/>
          <a:p>
            <a:pPr>
              <a:buFontTx/>
              <a:buNone/>
            </a:pP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ED52CB-BB65-476B-9DFA-8F52F8D71B09}" type="slidenum">
              <a:rPr lang="en-AU" smtClean="0"/>
              <a:pPr>
                <a:defRPr/>
              </a:pPr>
              <a:t>8</a:t>
            </a:fld>
            <a:endParaRPr lang="en-AU" smtClean="0"/>
          </a:p>
        </p:txBody>
      </p:sp>
      <p:sp>
        <p:nvSpPr>
          <p:cNvPr id="7168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endParaRPr lang="en-AU" dirty="0" smtClean="0"/>
          </a:p>
        </p:txBody>
      </p:sp>
      <p:sp>
        <p:nvSpPr>
          <p:cNvPr id="71685" name="Slide Number Placeholder 3"/>
          <p:cNvSpPr txBox="1">
            <a:spLocks noGrp="1"/>
          </p:cNvSpPr>
          <p:nvPr/>
        </p:nvSpPr>
        <p:spPr bwMode="auto">
          <a:xfrm>
            <a:off x="3857310" y="9410700"/>
            <a:ext cx="2949891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0" tIns="48330" rIns="96660" bIns="48330" anchor="b"/>
          <a:lstStyle/>
          <a:p>
            <a:pPr algn="r" defTabSz="966063" eaLnBrk="0" hangingPunct="0"/>
            <a:fld id="{ED0FB821-A547-4E5C-93D0-D145ADCF04C0}" type="slidenum">
              <a:rPr lang="en-AU" sz="1300"/>
              <a:pPr algn="r" defTabSz="966063" eaLnBrk="0" hangingPunct="0"/>
              <a:t>8</a:t>
            </a:fld>
            <a:endParaRPr lang="en-AU" sz="13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AE4673-8315-49A5-AC7C-06A18DB8FD5B}" type="slidenum">
              <a:rPr lang="en-AU" smtClean="0"/>
              <a:pPr>
                <a:defRPr/>
              </a:pPr>
              <a:t>9</a:t>
            </a:fld>
            <a:endParaRPr lang="en-A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CC538-29A5-4A89-9D20-4EE0E7D32D66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B66E6-7CC5-4CF2-B579-3CCB9CA50212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0"/>
            <a:ext cx="19431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0"/>
            <a:ext cx="5676900" cy="48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737E5-8A36-452A-90E7-654E3D482EC9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7772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286000"/>
            <a:ext cx="38100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E5F7A-7899-4492-887A-D98582906A78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7772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2286000"/>
            <a:ext cx="7772400" cy="4038600"/>
          </a:xfrm>
        </p:spPr>
        <p:txBody>
          <a:bodyPr/>
          <a:lstStyle/>
          <a:p>
            <a:pPr lvl="0"/>
            <a:endParaRPr lang="en-AU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9E84B-6E95-4B68-98B0-D8B3B414F5C4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7772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286000"/>
            <a:ext cx="38100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2286000"/>
            <a:ext cx="3810000" cy="4038600"/>
          </a:xfrm>
        </p:spPr>
        <p:txBody>
          <a:bodyPr/>
          <a:lstStyle/>
          <a:p>
            <a:pPr lvl="0"/>
            <a:endParaRPr lang="en-AU" noProof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2E85B-3364-45EA-BB25-7A457BB2FB33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EC928-AF4A-43A3-A937-0597586F8445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875E4-5F99-4D35-BD2F-618BB17FE728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B9C98-873E-4B73-A8E8-8F59DD3FDC76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40B40-4E41-47E4-92E5-B91B58489BAE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10789-D690-4D41-B749-AE577246E80A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1121E-1619-4D0F-B975-5C06D4D52343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90E3D-3EFF-49C5-8443-CFA48191ACA8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79994-E9C2-4D9D-A89B-A845D526ABC9}" type="slidenum">
              <a:rPr lang="en-A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9E58F"/>
            </a:gs>
            <a:gs pos="100000">
              <a:srgbClr val="EAB21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6443663" y="836613"/>
            <a:ext cx="2700337" cy="293687"/>
          </a:xfrm>
          <a:prstGeom prst="rect">
            <a:avLst/>
          </a:prstGeom>
          <a:solidFill>
            <a:srgbClr val="EAB21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AU" sz="240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553200"/>
            <a:ext cx="7696200" cy="3048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AU" b="1" i="1">
              <a:solidFill>
                <a:srgbClr val="FFFFFF"/>
              </a:solidFill>
              <a:latin typeface="Garamond" pitchFamily="18" charset="0"/>
              <a:cs typeface="Arial" pitchFamily="34" charset="0"/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0025"/>
            <a:ext cx="91440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600" b="1">
                <a:latin typeface="Garamond" pitchFamily="18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DD7912-4F39-4856-A6DD-CA63601BC95C}" type="slidenum">
              <a:rPr lang="en-A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6443663" cy="836613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AU" sz="240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836613"/>
            <a:ext cx="6443663" cy="2952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AU" b="1">
              <a:solidFill>
                <a:srgbClr val="FFFFFF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Garamond" pitchFamily="18" charset="0"/>
              <a:cs typeface="Arial" pitchFamily="34" charset="0"/>
            </a:endParaRPr>
          </a:p>
        </p:txBody>
      </p:sp>
      <p:pic>
        <p:nvPicPr>
          <p:cNvPr id="1033" name="Picture 21" descr="AGs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448425" y="0"/>
            <a:ext cx="26955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00"/>
          </a:solidFill>
          <a:latin typeface="Garamond (W1)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00"/>
          </a:solidFill>
          <a:latin typeface="Garamond (W1)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00"/>
          </a:solidFill>
          <a:latin typeface="Garamond (W1)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00"/>
          </a:solidFill>
          <a:latin typeface="Garamond (W1)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00"/>
          </a:solidFill>
          <a:latin typeface="Garamond (W1)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00"/>
          </a:solidFill>
          <a:latin typeface="Garamond (W1)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00"/>
          </a:solidFill>
          <a:latin typeface="Garamond (W1)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00"/>
          </a:solidFill>
          <a:latin typeface="Garamond (W1)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E8F7669-4AB7-40FB-BCAE-6AB6699AFC9C}" type="slidenum">
              <a:rPr lang="en-AU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AU" smtClean="0">
              <a:solidFill>
                <a:srgbClr val="000000"/>
              </a:solidFill>
            </a:endParaRP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27088" y="2420938"/>
            <a:ext cx="7772400" cy="1470025"/>
          </a:xfrm>
        </p:spPr>
        <p:txBody>
          <a:bodyPr/>
          <a:lstStyle/>
          <a:p>
            <a:pPr algn="ctr"/>
            <a:r>
              <a:rPr lang="en-AU" sz="4400" dirty="0" smtClean="0"/>
              <a:t>Periodic Reporting under UN Human Rights Treaties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The Government’s report to the Committee on the Rights of the Child </a:t>
            </a:r>
          </a:p>
          <a:p>
            <a:r>
              <a:rPr lang="en-AU" dirty="0" smtClean="0"/>
              <a:t>4 – 5 June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BE59AF3A-760F-40C2-AF93-E07C979EADB1}" type="slidenum">
              <a:rPr lang="en-AU" smtClean="0"/>
              <a:pPr>
                <a:defRPr/>
              </a:pPr>
              <a:t>10</a:t>
            </a:fld>
            <a:endParaRPr lang="en-AU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3600" smtClean="0"/>
              <a:t>Periodic report continued  …</a:t>
            </a:r>
            <a:endParaRPr lang="en-US" sz="3600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AU" sz="2800" smtClean="0"/>
              <a:t>Stage 4: Seek the views of the general public</a:t>
            </a:r>
          </a:p>
          <a:p>
            <a:pPr marL="933450" lvl="1" indent="-533400">
              <a:lnSpc>
                <a:spcPct val="90000"/>
              </a:lnSpc>
            </a:pPr>
            <a:r>
              <a:rPr lang="en-AU" sz="2400" smtClean="0"/>
              <a:t> e.g. </a:t>
            </a:r>
            <a:r>
              <a:rPr lang="en-AU" smtClean="0"/>
              <a:t>NGO input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Periodic report continued 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defRPr/>
            </a:pPr>
            <a:r>
              <a:rPr lang="en-AU" sz="2800" dirty="0" smtClean="0"/>
              <a:t>Stage 5: Inform responsible Government agencies (Federal + State and Territory) about comments</a:t>
            </a:r>
          </a:p>
          <a:p>
            <a:pPr marL="914400" lvl="1" indent="-457200">
              <a:lnSpc>
                <a:spcPct val="90000"/>
              </a:lnSpc>
              <a:defRPr/>
            </a:pPr>
            <a:r>
              <a:rPr lang="en-AU" sz="2400" dirty="0" smtClean="0"/>
              <a:t>May need to consult further and amend information</a:t>
            </a:r>
          </a:p>
          <a:p>
            <a:pPr marL="914400" lvl="1" indent="-457200">
              <a:lnSpc>
                <a:spcPct val="90000"/>
              </a:lnSpc>
              <a:defRPr/>
            </a:pPr>
            <a:r>
              <a:rPr lang="en-AU" sz="2400" dirty="0" smtClean="0"/>
              <a:t>Also constitutes final update to and clearance of report</a:t>
            </a:r>
          </a:p>
          <a:p>
            <a:pPr>
              <a:defRPr/>
            </a:pPr>
            <a:endParaRPr lang="en-AU" dirty="0"/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C6B5AB76-CCD0-4EF0-804C-B74436C46E3F}" type="slidenum">
              <a:rPr lang="en-AU" smtClean="0"/>
              <a:pPr>
                <a:defRPr/>
              </a:pPr>
              <a:t>11</a:t>
            </a:fld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Periodic report continued ...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Stage 6: Ministerial clearance and lodgement with UN  </a:t>
            </a:r>
          </a:p>
          <a:p>
            <a:pPr>
              <a:buNone/>
            </a:pPr>
            <a:endParaRPr lang="en-AU" dirty="0" smtClean="0"/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F7851A7D-7602-43F4-8381-3D3DC66DD6D1}" type="slidenum">
              <a:rPr lang="en-AU" smtClean="0"/>
              <a:pPr>
                <a:defRPr/>
              </a:pPr>
              <a:t>12</a:t>
            </a:fld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AU" dirty="0" smtClean="0"/>
              <a:t>2. Written response to List of Issues</a:t>
            </a:r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C4EC928-AF4A-43A3-A937-0597586F8445}" type="slidenum">
              <a:rPr lang="en-AU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List of Issues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Questions on general issues and specific cases, and requests for statistics/data</a:t>
            </a:r>
          </a:p>
          <a:p>
            <a:r>
              <a:rPr lang="en-AU" dirty="0" smtClean="0"/>
              <a:t>Consult with relevant departments and States and Territories</a:t>
            </a:r>
          </a:p>
          <a:p>
            <a:r>
              <a:rPr lang="en-AU" dirty="0" smtClean="0"/>
              <a:t>Draft response</a:t>
            </a:r>
          </a:p>
          <a:p>
            <a:r>
              <a:rPr lang="en-AU" dirty="0" smtClean="0"/>
              <a:t>Ministerial clearance</a:t>
            </a:r>
          </a:p>
          <a:p>
            <a:r>
              <a:rPr lang="en-AU" dirty="0" smtClean="0"/>
              <a:t>Lodge with the UN within stated time frame (allow sufficient time for translation)</a:t>
            </a:r>
          </a:p>
          <a:p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CFE66F2-00C5-477A-9529-627C0C46DB34}" type="slidenum">
              <a:rPr lang="en-AU" smtClean="0"/>
              <a:pPr>
                <a:defRPr/>
              </a:pPr>
              <a:t>14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4"/>
          <p:cNvSpPr>
            <a:spLocks noGrp="1"/>
          </p:cNvSpPr>
          <p:nvPr>
            <p:ph type="ctrTitle"/>
          </p:nvPr>
        </p:nvSpPr>
        <p:spPr>
          <a:xfrm>
            <a:off x="684213" y="2492375"/>
            <a:ext cx="7772400" cy="1470025"/>
          </a:xfrm>
        </p:spPr>
        <p:txBody>
          <a:bodyPr/>
          <a:lstStyle/>
          <a:p>
            <a:pPr algn="ctr"/>
            <a:r>
              <a:rPr lang="en-AU" dirty="0" smtClean="0"/>
              <a:t>3. Preparation for Committee</a:t>
            </a:r>
            <a:br>
              <a:rPr lang="en-AU" dirty="0" smtClean="0"/>
            </a:br>
            <a:r>
              <a:rPr lang="en-AU" dirty="0" smtClean="0"/>
              <a:t>Appearance</a:t>
            </a:r>
          </a:p>
        </p:txBody>
      </p:sp>
      <p:sp>
        <p:nvSpPr>
          <p:cNvPr id="15363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6CD08239-D1A1-4002-B288-F1B0C6CFDBE6}" type="slidenum">
              <a:rPr lang="en-AU" smtClean="0"/>
              <a:pPr>
                <a:defRPr/>
              </a:pPr>
              <a:t>15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60D6B582-BACA-4C58-A997-F1806F73BCF4}" type="slidenum">
              <a:rPr lang="en-AU" smtClean="0"/>
              <a:pPr>
                <a:defRPr/>
              </a:pPr>
              <a:t>16</a:t>
            </a:fld>
            <a:endParaRPr lang="en-A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Preparing delegation briefing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349500"/>
            <a:ext cx="7772400" cy="3455988"/>
          </a:xfrm>
        </p:spPr>
        <p:txBody>
          <a:bodyPr/>
          <a:lstStyle/>
          <a:p>
            <a:r>
              <a:rPr lang="en-AU" dirty="0" smtClean="0"/>
              <a:t>Key steps:</a:t>
            </a:r>
          </a:p>
          <a:p>
            <a:pPr lvl="1"/>
            <a:r>
              <a:rPr lang="en-AU" dirty="0" smtClean="0"/>
              <a:t>Identify issues (‘briefing matrix’) and prepare briefings</a:t>
            </a:r>
          </a:p>
          <a:p>
            <a:pPr lvl="1"/>
            <a:r>
              <a:rPr lang="en-AU" dirty="0" smtClean="0"/>
              <a:t>Prepare delegation briefing material</a:t>
            </a:r>
            <a:endParaRPr lang="en-US" dirty="0" smtClean="0"/>
          </a:p>
          <a:p>
            <a:pPr lvl="1"/>
            <a:r>
              <a:rPr lang="en-AU" dirty="0" smtClean="0"/>
              <a:t>Draft Opening Statement </a:t>
            </a:r>
          </a:p>
          <a:p>
            <a:pPr lvl="1"/>
            <a:r>
              <a:rPr lang="en-AU" dirty="0" smtClean="0"/>
              <a:t>Draft Summary Statement (if required)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AU" dirty="0" smtClean="0"/>
              <a:t>4. Committee Appearance</a:t>
            </a:r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C4EC928-AF4A-43A3-A937-0597586F8445}" type="slidenum">
              <a:rPr lang="en-AU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84213" y="1125538"/>
            <a:ext cx="7772400" cy="685800"/>
          </a:xfrm>
        </p:spPr>
        <p:txBody>
          <a:bodyPr/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Appearances</a:t>
            </a:r>
            <a:br>
              <a:rPr lang="en-AU" dirty="0" smtClean="0"/>
            </a:b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/>
            </a:r>
            <a:br>
              <a:rPr lang="en-AU" dirty="0" smtClean="0"/>
            </a:br>
            <a:endParaRPr lang="en-AU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84213" y="2492375"/>
            <a:ext cx="7772400" cy="4048125"/>
          </a:xfrm>
        </p:spPr>
        <p:txBody>
          <a:bodyPr/>
          <a:lstStyle/>
          <a:p>
            <a:r>
              <a:rPr lang="en-AU" sz="2400" dirty="0" smtClean="0"/>
              <a:t>One or two days; only a few hours in total</a:t>
            </a:r>
          </a:p>
          <a:p>
            <a:r>
              <a:rPr lang="en-AU" sz="2400" dirty="0" smtClean="0"/>
              <a:t>Geneva or New York</a:t>
            </a:r>
          </a:p>
          <a:p>
            <a:r>
              <a:rPr lang="en-AU" sz="2400" dirty="0" smtClean="0"/>
              <a:t>Purposes:</a:t>
            </a:r>
          </a:p>
          <a:p>
            <a:pPr lvl="1"/>
            <a:r>
              <a:rPr lang="en-AU" sz="2400" dirty="0" smtClean="0"/>
              <a:t>To answer questions relating to the periodic report, the Written Response and any other issues relating to the implementation of treaty obligations</a:t>
            </a:r>
          </a:p>
          <a:p>
            <a:pPr lvl="1"/>
            <a:r>
              <a:rPr lang="en-AU" sz="2400" dirty="0" smtClean="0"/>
              <a:t>To provide the Committee updates on progress</a:t>
            </a:r>
          </a:p>
          <a:p>
            <a:pPr lvl="1"/>
            <a:r>
              <a:rPr lang="en-AU" sz="2400" dirty="0" smtClean="0"/>
              <a:t>To identify and acknowledge areas that need improvement/more work – especially priority issues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2DF489E7-A106-48B4-9D65-A273AE1F01CD}" type="slidenum">
              <a:rPr lang="en-AU" smtClean="0"/>
              <a:pPr>
                <a:defRPr/>
              </a:pPr>
              <a:t>18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3879559D-E87F-43C1-8F85-17A6F3A83E51}" type="slidenum">
              <a:rPr lang="en-AU" smtClean="0"/>
              <a:pPr>
                <a:defRPr/>
              </a:pPr>
              <a:t>19</a:t>
            </a:fld>
            <a:endParaRPr lang="en-AU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3600" smtClean="0"/>
              <a:t>Committee Appearance</a:t>
            </a:r>
            <a:endParaRPr lang="en-US" sz="3600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AU" sz="2400" dirty="0" smtClean="0"/>
              <a:t>Opening Statement [&amp; Summary Statement (if required)]</a:t>
            </a:r>
          </a:p>
          <a:p>
            <a:pPr>
              <a:lnSpc>
                <a:spcPct val="90000"/>
              </a:lnSpc>
            </a:pPr>
            <a:r>
              <a:rPr lang="en-AU" sz="2400" dirty="0" smtClean="0"/>
              <a:t>Gathering questions</a:t>
            </a:r>
          </a:p>
          <a:p>
            <a:pPr>
              <a:lnSpc>
                <a:spcPct val="90000"/>
              </a:lnSpc>
            </a:pPr>
            <a:r>
              <a:rPr lang="en-AU" sz="2400" dirty="0" smtClean="0"/>
              <a:t>Responding to questions – techniques</a:t>
            </a:r>
          </a:p>
          <a:p>
            <a:pPr>
              <a:lnSpc>
                <a:spcPct val="90000"/>
              </a:lnSpc>
            </a:pPr>
            <a:r>
              <a:rPr lang="en-AU" sz="2400" dirty="0" smtClean="0"/>
              <a:t>Coordinating with Government</a:t>
            </a:r>
          </a:p>
          <a:p>
            <a:pPr lvl="1">
              <a:lnSpc>
                <a:spcPct val="90000"/>
              </a:lnSpc>
            </a:pPr>
            <a:r>
              <a:rPr lang="en-AU" sz="2000" dirty="0" smtClean="0"/>
              <a:t>Key contacts in New York/ Geneva, at your department and other relevant Federal and State+ Territory departments </a:t>
            </a:r>
          </a:p>
          <a:p>
            <a:pPr lvl="1">
              <a:lnSpc>
                <a:spcPct val="90000"/>
              </a:lnSpc>
            </a:pPr>
            <a:r>
              <a:rPr lang="en-AU" sz="2000" dirty="0" smtClean="0"/>
              <a:t>Advise key contacts of procedure relating to Committee appearances and timeframes</a:t>
            </a:r>
          </a:p>
          <a:p>
            <a:pPr lvl="1">
              <a:lnSpc>
                <a:spcPct val="90000"/>
              </a:lnSpc>
            </a:pPr>
            <a:r>
              <a:rPr lang="en-AU" sz="2000" dirty="0" smtClean="0"/>
              <a:t>Processes for gathering further information if requested by the Committee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Overview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Introduction to the treaty reporting cycle</a:t>
            </a:r>
          </a:p>
          <a:p>
            <a:r>
              <a:rPr lang="en-AU" dirty="0" smtClean="0"/>
              <a:t>Preparation of treaty reports </a:t>
            </a:r>
          </a:p>
          <a:p>
            <a:pPr>
              <a:buFont typeface="Wingdings" pitchFamily="2" charset="2"/>
              <a:buChar char="§"/>
            </a:pPr>
            <a:r>
              <a:rPr lang="en-AU" sz="2800" dirty="0" smtClean="0"/>
              <a:t>Key steps</a:t>
            </a:r>
          </a:p>
          <a:p>
            <a:r>
              <a:rPr lang="en-AU" dirty="0" smtClean="0"/>
              <a:t>Appearance before a Committee</a:t>
            </a:r>
          </a:p>
          <a:p>
            <a:pPr>
              <a:buFont typeface="Wingdings" pitchFamily="2" charset="2"/>
              <a:buChar char="§"/>
            </a:pPr>
            <a:r>
              <a:rPr lang="en-AU" sz="2800" dirty="0" smtClean="0"/>
              <a:t>Key Steps</a:t>
            </a:r>
          </a:p>
          <a:p>
            <a:r>
              <a:rPr lang="en-AU" dirty="0" smtClean="0"/>
              <a:t>Concluding Observations and follow-up</a:t>
            </a:r>
          </a:p>
          <a:p>
            <a:pPr>
              <a:buNone/>
            </a:pPr>
            <a:endParaRPr lang="en-AU" dirty="0" smtClean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C4EC928-AF4A-43A3-A937-0597586F8445}" type="slidenum">
              <a:rPr lang="en-AU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DB5BA813-CE7C-48F8-AF90-A14527AF24D5}" type="slidenum">
              <a:rPr lang="en-AU" smtClean="0"/>
              <a:pPr>
                <a:defRPr/>
              </a:pPr>
              <a:t>20</a:t>
            </a:fld>
            <a:endParaRPr lang="en-AU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smtClean="0"/>
              <a:t>Committee appearance continued ...</a:t>
            </a:r>
            <a:endParaRPr lang="en-US" sz="3200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20938"/>
            <a:ext cx="7772400" cy="3903662"/>
          </a:xfrm>
        </p:spPr>
        <p:txBody>
          <a:bodyPr/>
          <a:lstStyle/>
          <a:p>
            <a:r>
              <a:rPr lang="en-AU" smtClean="0"/>
              <a:t>Reviewing UN press release at end of day</a:t>
            </a:r>
          </a:p>
          <a:p>
            <a:r>
              <a:rPr lang="en-AU" smtClean="0"/>
              <a:t>Managing media reporting</a:t>
            </a:r>
          </a:p>
          <a:p>
            <a:r>
              <a:rPr lang="en-AU" smtClean="0"/>
              <a:t>The role of non-government organisations (NGOs) and national human rights institutions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AU" dirty="0" smtClean="0"/>
              <a:t>5. Follow-up to Concluding Observations</a:t>
            </a:r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C4EC928-AF4A-43A3-A937-0597586F8445}" type="slidenum">
              <a:rPr lang="en-AU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E784F791-FBEC-413E-913C-7087BE278DA0}" type="slidenum">
              <a:rPr lang="en-AU" smtClean="0"/>
              <a:pPr>
                <a:defRPr/>
              </a:pPr>
              <a:t>22</a:t>
            </a:fld>
            <a:endParaRPr lang="en-AU" smtClean="0"/>
          </a:p>
        </p:txBody>
      </p:sp>
      <p:sp>
        <p:nvSpPr>
          <p:cNvPr id="33795" name="Title 1"/>
          <p:cNvSpPr>
            <a:spLocks noGrp="1"/>
          </p:cNvSpPr>
          <p:nvPr>
            <p:ph type="title"/>
          </p:nvPr>
        </p:nvSpPr>
        <p:spPr>
          <a:xfrm>
            <a:off x="785813" y="1285875"/>
            <a:ext cx="7772400" cy="1071563"/>
          </a:xfrm>
        </p:spPr>
        <p:txBody>
          <a:bodyPr/>
          <a:lstStyle/>
          <a:p>
            <a:r>
              <a:rPr lang="en-AU" sz="3600" smtClean="0"/>
              <a:t>Concluding Observations and Follow-up</a:t>
            </a:r>
          </a:p>
        </p:txBody>
      </p:sp>
      <p:sp>
        <p:nvSpPr>
          <p:cNvPr id="33796" name="Content Placeholder 2"/>
          <p:cNvSpPr>
            <a:spLocks noGrp="1"/>
          </p:cNvSpPr>
          <p:nvPr>
            <p:ph idx="1"/>
          </p:nvPr>
        </p:nvSpPr>
        <p:spPr>
          <a:xfrm>
            <a:off x="714375" y="2357438"/>
            <a:ext cx="7743825" cy="3967162"/>
          </a:xfrm>
        </p:spPr>
        <p:txBody>
          <a:bodyPr/>
          <a:lstStyle/>
          <a:p>
            <a:r>
              <a:rPr lang="en-AU" sz="2800" smtClean="0"/>
              <a:t>Anticipate Concluding Observations</a:t>
            </a:r>
          </a:p>
          <a:p>
            <a:r>
              <a:rPr lang="en-AU" sz="2800" smtClean="0"/>
              <a:t>Prepare press release</a:t>
            </a:r>
          </a:p>
          <a:p>
            <a:r>
              <a:rPr lang="en-AU" sz="2800" smtClean="0"/>
              <a:t>Review Concluding Observations</a:t>
            </a:r>
          </a:p>
          <a:p>
            <a:r>
              <a:rPr lang="en-AU" sz="2800" smtClean="0"/>
              <a:t>Identify priority areas for follow-up</a:t>
            </a:r>
          </a:p>
          <a:p>
            <a:r>
              <a:rPr lang="en-AU" sz="2800" smtClean="0"/>
              <a:t>Circulate to all stakeholders (AG publicises on website)</a:t>
            </a:r>
          </a:p>
          <a:p>
            <a:r>
              <a:rPr lang="en-AU" sz="2800" smtClean="0"/>
              <a:t>Develop plan for follow-up</a:t>
            </a:r>
          </a:p>
          <a:p>
            <a:r>
              <a:rPr lang="en-AU" sz="2800" smtClean="0"/>
              <a:t>Use as the basis for next periodic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Further follow-up	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/>
              <a:t>Several Committees request information on follow-up action on particular Concluding Observations/recommendations within one year</a:t>
            </a:r>
          </a:p>
          <a:p>
            <a:r>
              <a:rPr lang="en-AU" smtClean="0"/>
              <a:t>Sometimes there are additional requests for further information – eg CAT Committee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69537CA3-2A20-45CC-9A13-DDF519C56770}" type="slidenum">
              <a:rPr lang="en-AU" smtClean="0"/>
              <a:pPr>
                <a:defRPr/>
              </a:pPr>
              <a:t>23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4754EF30-6901-49C9-8AF4-650D226CAC53}" type="slidenum">
              <a:rPr lang="en-AU" smtClean="0"/>
              <a:pPr>
                <a:defRPr/>
              </a:pPr>
              <a:t>24</a:t>
            </a:fld>
            <a:endParaRPr lang="en-AU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3600" smtClean="0"/>
              <a:t>The role of civil society/NGOs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2800" smtClean="0"/>
              <a:t>Increasingly NGOs are playing an important role in the treaty reporting process, e.g.</a:t>
            </a:r>
          </a:p>
          <a:p>
            <a:pPr lvl="1"/>
            <a:r>
              <a:rPr lang="en-AU" sz="2400" smtClean="0"/>
              <a:t>Shaping the list of issues</a:t>
            </a:r>
          </a:p>
          <a:p>
            <a:pPr lvl="1"/>
            <a:r>
              <a:rPr lang="en-AU" sz="2400" smtClean="0"/>
              <a:t>Providing a detailed and co-ordinated Shadow report</a:t>
            </a:r>
          </a:p>
          <a:p>
            <a:pPr lvl="1"/>
            <a:r>
              <a:rPr lang="en-AU" sz="2400" smtClean="0"/>
              <a:t>Meeting with the Committee and attending the appearance</a:t>
            </a:r>
          </a:p>
          <a:p>
            <a:r>
              <a:rPr lang="en-AU" sz="2800" smtClean="0"/>
              <a:t>NGOs comment on concluding observations and monitor Government’s follow up.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Third Optional Protocol to CRC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Government is currently considering its position in relation to this instrument</a:t>
            </a:r>
          </a:p>
          <a:p>
            <a:r>
              <a:rPr lang="en-AU" dirty="0" smtClean="0"/>
              <a:t>Submissions from public were invited on website</a:t>
            </a:r>
          </a:p>
          <a:p>
            <a:r>
              <a:rPr lang="en-AU" dirty="0" smtClean="0"/>
              <a:t>Consultations within government are continuing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C4EC928-AF4A-43A3-A937-0597586F8445}" type="slidenum">
              <a:rPr lang="en-AU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6CE79994-E9C2-4D9D-A89B-A845D526ABC9}" type="slidenum">
              <a:rPr lang="en-AU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AU">
              <a:solidFill>
                <a:srgbClr val="000000"/>
              </a:solidFill>
            </a:endParaRPr>
          </a:p>
        </p:txBody>
      </p:sp>
      <p:pic>
        <p:nvPicPr>
          <p:cNvPr id="1026" name="Picture 2" descr="http://www.intoon.com/toons/2005/KeefeM20050918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l="8444" r="8444"/>
          <a:stretch>
            <a:fillRect/>
          </a:stretch>
        </p:blipFill>
        <p:spPr bwMode="auto">
          <a:xfrm>
            <a:off x="1907704" y="2708920"/>
            <a:ext cx="5246373" cy="3178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Any questions?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AU" dirty="0" smtClean="0"/>
          </a:p>
          <a:p>
            <a:pPr algn="ctr">
              <a:buNone/>
            </a:pPr>
            <a:endParaRPr lang="en-AU" dirty="0" smtClean="0"/>
          </a:p>
          <a:p>
            <a:pPr algn="ctr">
              <a:buNone/>
            </a:pPr>
            <a:r>
              <a:rPr lang="en-AU" dirty="0" smtClean="0"/>
              <a:t>Further information published on website</a:t>
            </a:r>
          </a:p>
          <a:p>
            <a:pPr algn="ctr">
              <a:buNone/>
            </a:pPr>
            <a:endParaRPr lang="en-AU" sz="1600" dirty="0" smtClean="0"/>
          </a:p>
          <a:p>
            <a:pPr algn="ctr">
              <a:buNone/>
            </a:pPr>
            <a:endParaRPr lang="en-AU" sz="1600" dirty="0" smtClean="0"/>
          </a:p>
          <a:p>
            <a:pPr algn="ctr">
              <a:buNone/>
            </a:pPr>
            <a:r>
              <a:rPr lang="en-AU" sz="1600" dirty="0" smtClean="0"/>
              <a:t>http://www.ag.gov.au/Humanrightsandantidiscrimination/Pages/Humanrights.aspx#reports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C4EC928-AF4A-43A3-A937-0597586F8445}" type="slidenum">
              <a:rPr lang="en-AU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A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84213" y="1125538"/>
            <a:ext cx="7772400" cy="685800"/>
          </a:xfrm>
        </p:spPr>
        <p:txBody>
          <a:bodyPr/>
          <a:lstStyle/>
          <a:p>
            <a:r>
              <a:rPr lang="en-AU" sz="3600" smtClean="0"/>
              <a:t>Australia’s reports &amp; appearances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11560" y="1844824"/>
          <a:ext cx="7772400" cy="4479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42C762FA-133A-448C-BD1C-E3A83777BCC9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57188" y="1000125"/>
            <a:ext cx="7772400" cy="685800"/>
          </a:xfrm>
        </p:spPr>
        <p:txBody>
          <a:bodyPr/>
          <a:lstStyle/>
          <a:p>
            <a:r>
              <a:rPr lang="en-AU" sz="3200" smtClean="0"/>
              <a:t>Treaty reporting cycle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71472" y="1643050"/>
          <a:ext cx="7772400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55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ECD161A-E6B9-479A-A4B8-65109F1954DA}" type="slidenum">
              <a:rPr lang="en-AU" smtClean="0"/>
              <a:pPr>
                <a:defRPr/>
              </a:pPr>
              <a:t>4</a:t>
            </a:fld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7BE12FA4-B634-4BAF-A7D9-8FEB314893A4}" type="slidenum">
              <a:rPr lang="en-AU" smtClean="0"/>
              <a:pPr>
                <a:defRPr/>
              </a:pPr>
              <a:t>5</a:t>
            </a:fld>
            <a:endParaRPr lang="en-AU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1357313"/>
            <a:ext cx="7772400" cy="685800"/>
          </a:xfrm>
        </p:spPr>
        <p:txBody>
          <a:bodyPr/>
          <a:lstStyle/>
          <a:p>
            <a:r>
              <a:rPr lang="en-AU" sz="3600" smtClean="0"/>
              <a:t>Key steps for Government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AU" dirty="0" smtClean="0"/>
              <a:t>Preparation of Periodic Report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Written response to List of Issues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Preparation for Committee Appearance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Committee appearance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Follow-up to Concluding Observations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ctrTitle"/>
          </p:nvPr>
        </p:nvSpPr>
        <p:spPr>
          <a:xfrm>
            <a:off x="611188" y="2636838"/>
            <a:ext cx="7772400" cy="1254125"/>
          </a:xfrm>
        </p:spPr>
        <p:txBody>
          <a:bodyPr/>
          <a:lstStyle/>
          <a:p>
            <a:pPr algn="ctr"/>
            <a:r>
              <a:rPr lang="en-AU" sz="4400" dirty="0" smtClean="0"/>
              <a:t>1. Preparation of Treaty Reports</a:t>
            </a:r>
          </a:p>
        </p:txBody>
      </p:sp>
      <p:sp>
        <p:nvSpPr>
          <p:cNvPr id="17411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37599CC5-4A68-4032-8944-720F5D9B7E0A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B2BC4FE6-2EC8-4B57-B87A-DC6141B1246B}" type="slidenum">
              <a:rPr lang="en-AU" smtClean="0"/>
              <a:pPr>
                <a:defRPr/>
              </a:pPr>
              <a:t>7</a:t>
            </a:fld>
            <a:endParaRPr lang="en-AU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285875"/>
            <a:ext cx="7772400" cy="685800"/>
          </a:xfrm>
        </p:spPr>
        <p:txBody>
          <a:bodyPr/>
          <a:lstStyle/>
          <a:p>
            <a:r>
              <a:rPr lang="en-AU" sz="3600" smtClean="0"/>
              <a:t>Preparation of periodic report</a:t>
            </a:r>
            <a:endParaRPr lang="en-US" sz="360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2143125"/>
            <a:ext cx="7742238" cy="3571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z="2800" dirty="0" smtClean="0"/>
              <a:t>In Australia, typically there are 6 main stages in preparing a periodic report</a:t>
            </a:r>
          </a:p>
          <a:p>
            <a:pPr>
              <a:lnSpc>
                <a:spcPct val="90000"/>
              </a:lnSpc>
            </a:pPr>
            <a:r>
              <a:rPr lang="en-AU" sz="2800" dirty="0" smtClean="0"/>
              <a:t>Stage 1: Prepare skeleton draft of report</a:t>
            </a:r>
          </a:p>
          <a:p>
            <a:pPr lvl="1">
              <a:lnSpc>
                <a:spcPct val="90000"/>
              </a:lnSpc>
            </a:pPr>
            <a:r>
              <a:rPr lang="en-AU" sz="2400" dirty="0" smtClean="0"/>
              <a:t>Check Rules of Procedure </a:t>
            </a:r>
          </a:p>
          <a:p>
            <a:pPr lvl="1">
              <a:lnSpc>
                <a:spcPct val="90000"/>
              </a:lnSpc>
            </a:pPr>
            <a:r>
              <a:rPr lang="en-AU" sz="2400" dirty="0" smtClean="0"/>
              <a:t>Identify key issues </a:t>
            </a:r>
          </a:p>
          <a:p>
            <a:pPr lvl="1">
              <a:lnSpc>
                <a:spcPct val="90000"/>
              </a:lnSpc>
            </a:pPr>
            <a:r>
              <a:rPr lang="en-AU" sz="2400" dirty="0" smtClean="0"/>
              <a:t>Prepare structure and headings </a:t>
            </a:r>
          </a:p>
          <a:p>
            <a:pPr lvl="1">
              <a:lnSpc>
                <a:spcPct val="90000"/>
              </a:lnSpc>
            </a:pPr>
            <a:r>
              <a:rPr lang="en-AU" sz="2400" dirty="0" smtClean="0"/>
              <a:t>Draft ‘skeleton’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A04D4C76-3AD6-47A2-95EA-CBEF2FBFA79E}" type="slidenum">
              <a:rPr lang="en-AU" smtClean="0"/>
              <a:pPr>
                <a:defRPr/>
              </a:pPr>
              <a:t>8</a:t>
            </a:fld>
            <a:endParaRPr lang="en-AU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1143000"/>
            <a:ext cx="7772400" cy="685800"/>
          </a:xfrm>
        </p:spPr>
        <p:txBody>
          <a:bodyPr/>
          <a:lstStyle/>
          <a:p>
            <a:r>
              <a:rPr lang="en-AU" sz="3600" smtClean="0"/>
              <a:t>Periodic report continued …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44675"/>
            <a:ext cx="7993062" cy="43926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sz="2800" smtClean="0"/>
              <a:t>Stage 2: Circulate draft to relevant Federal Government departments for input</a:t>
            </a:r>
          </a:p>
          <a:p>
            <a:pPr>
              <a:lnSpc>
                <a:spcPct val="80000"/>
              </a:lnSpc>
              <a:buFontTx/>
              <a:buNone/>
            </a:pPr>
            <a:endParaRPr lang="en-AU" sz="2800" smtClean="0"/>
          </a:p>
          <a:p>
            <a:pPr lvl="1">
              <a:lnSpc>
                <a:spcPct val="80000"/>
              </a:lnSpc>
            </a:pPr>
            <a:r>
              <a:rPr lang="en-AU" sz="2400" smtClean="0"/>
              <a:t>Identify relevant areas of Federal Government and the articles of the treaty they are responsible for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AU" sz="2400" smtClean="0"/>
          </a:p>
          <a:p>
            <a:pPr lvl="1">
              <a:lnSpc>
                <a:spcPct val="80000"/>
              </a:lnSpc>
            </a:pPr>
            <a:r>
              <a:rPr lang="en-AU" sz="2400" smtClean="0"/>
              <a:t>Provide advance notice to departments of reporting process and timeframes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AU" sz="2400" smtClean="0"/>
          </a:p>
          <a:p>
            <a:pPr lvl="1">
              <a:lnSpc>
                <a:spcPct val="80000"/>
              </a:lnSpc>
            </a:pPr>
            <a:r>
              <a:rPr lang="en-AU" sz="2400" smtClean="0"/>
              <a:t>May need to consult further and amend draft report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AU" sz="2000" smtClean="0"/>
          </a:p>
          <a:p>
            <a:pPr>
              <a:lnSpc>
                <a:spcPct val="80000"/>
              </a:lnSpc>
            </a:pPr>
            <a:endParaRPr lang="en-AU" sz="3600" smtClean="0"/>
          </a:p>
          <a:p>
            <a:pPr>
              <a:lnSpc>
                <a:spcPct val="80000"/>
              </a:lnSpc>
            </a:pPr>
            <a:endParaRPr lang="en-AU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Periodic report continued ...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AU" sz="2800" dirty="0" smtClean="0"/>
              <a:t>Stage 3: Consult on draft with States and Territories (SCOT)</a:t>
            </a:r>
          </a:p>
          <a:p>
            <a:pPr>
              <a:lnSpc>
                <a:spcPct val="80000"/>
              </a:lnSpc>
              <a:buFontTx/>
              <a:buNone/>
            </a:pPr>
            <a:endParaRPr lang="en-AU" sz="2800" dirty="0" smtClean="0"/>
          </a:p>
          <a:p>
            <a:pPr lvl="1">
              <a:lnSpc>
                <a:spcPct val="80000"/>
              </a:lnSpc>
            </a:pPr>
            <a:r>
              <a:rPr lang="en-AU" sz="2400" dirty="0" smtClean="0"/>
              <a:t>Identify relevant areas of State and Territory Governments and the articles of the treaty they are responsible for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AU" sz="2400" dirty="0" smtClean="0"/>
          </a:p>
          <a:p>
            <a:pPr lvl="1">
              <a:lnSpc>
                <a:spcPct val="80000"/>
              </a:lnSpc>
            </a:pPr>
            <a:r>
              <a:rPr lang="en-AU" sz="2400" dirty="0" smtClean="0"/>
              <a:t>Provide advance notice to departments of reporting process and timeframes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AU" sz="2400" dirty="0" smtClean="0"/>
          </a:p>
          <a:p>
            <a:pPr lvl="1">
              <a:lnSpc>
                <a:spcPct val="80000"/>
              </a:lnSpc>
            </a:pPr>
            <a:r>
              <a:rPr lang="en-AU" sz="2400" dirty="0" smtClean="0"/>
              <a:t>May need to consult further and amend draft report</a:t>
            </a:r>
          </a:p>
          <a:p>
            <a:endParaRPr lang="en-AU" dirty="0" smtClean="0"/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64BE06E0-85E1-4FFC-A805-C236D6F2A577}" type="slidenum">
              <a:rPr lang="en-AU" smtClean="0"/>
              <a:pPr>
                <a:defRPr/>
              </a:pPr>
              <a:t>9</a:t>
            </a:fld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GD Presentation">
  <a:themeElements>
    <a:clrScheme name="AGD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GD Presentation">
      <a:majorFont>
        <a:latin typeface="Garamond (W1)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GD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GD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GD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GD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GD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GD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GD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881</Words>
  <Application>Microsoft Office PowerPoint</Application>
  <PresentationFormat>On-screen Show (4:3)</PresentationFormat>
  <Paragraphs>201</Paragraphs>
  <Slides>27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AGD Presentation</vt:lpstr>
      <vt:lpstr>Periodic Reporting under UN Human Rights Treaties</vt:lpstr>
      <vt:lpstr>Overview</vt:lpstr>
      <vt:lpstr>Australia’s reports &amp; appearances</vt:lpstr>
      <vt:lpstr>Treaty reporting cycle</vt:lpstr>
      <vt:lpstr>Key steps for Government</vt:lpstr>
      <vt:lpstr>1. Preparation of Treaty Reports</vt:lpstr>
      <vt:lpstr>Preparation of periodic report</vt:lpstr>
      <vt:lpstr>Periodic report continued …</vt:lpstr>
      <vt:lpstr>Periodic report continued ...</vt:lpstr>
      <vt:lpstr>Periodic report continued  …</vt:lpstr>
      <vt:lpstr>Periodic report continued ...</vt:lpstr>
      <vt:lpstr>Periodic report continued ...</vt:lpstr>
      <vt:lpstr>2. Written response to List of Issues</vt:lpstr>
      <vt:lpstr>List of Issues</vt:lpstr>
      <vt:lpstr>3. Preparation for Committee Appearance</vt:lpstr>
      <vt:lpstr>Preparing delegation briefing</vt:lpstr>
      <vt:lpstr>4. Committee Appearance</vt:lpstr>
      <vt:lpstr> Appearances   </vt:lpstr>
      <vt:lpstr>Committee Appearance</vt:lpstr>
      <vt:lpstr>Committee appearance continued ...</vt:lpstr>
      <vt:lpstr>5. Follow-up to Concluding Observations</vt:lpstr>
      <vt:lpstr>Concluding Observations and Follow-up</vt:lpstr>
      <vt:lpstr>Further follow-up </vt:lpstr>
      <vt:lpstr>The role of civil society/NGOs</vt:lpstr>
      <vt:lpstr>Third Optional Protocol to CRC</vt:lpstr>
      <vt:lpstr>Slide 26</vt:lpstr>
      <vt:lpstr>Any 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Periodic Reporting under UN Human Rights Treaties</dc:title>
  <dc:creator>teleca</dc:creator>
  <cp:lastModifiedBy>default</cp:lastModifiedBy>
  <cp:revision>62</cp:revision>
  <dcterms:created xsi:type="dcterms:W3CDTF">2011-05-08T23:35:13Z</dcterms:created>
  <dcterms:modified xsi:type="dcterms:W3CDTF">2012-04-23T06:37:08Z</dcterms:modified>
</cp:coreProperties>
</file>