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5"/>
    <p:sldMasterId id="214748367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9144000"/>
  <p:notesSz cx="6858000" cy="9144000"/>
  <p:embeddedFontLst>
    <p:embeddedFont>
      <p:font typeface="Libre Franklin"/>
      <p:regular r:id="rId35"/>
      <p:bold r:id="rId36"/>
      <p:italic r:id="rId37"/>
      <p:boldItalic r:id="rId38"/>
    </p:embeddedFont>
    <p:embeddedFont>
      <p:font typeface="Roboto Condensed"/>
      <p:regular r:id="rId39"/>
      <p:bold r:id="rId40"/>
      <p:italic r:id="rId41"/>
      <p:boldItalic r:id="rId42"/>
    </p:embeddedFont>
    <p:embeddedFont>
      <p:font typeface="Libre Baskerville"/>
      <p:regular r:id="rId43"/>
      <p:bold r:id="rId44"/>
      <p:italic r:id="rId45"/>
    </p:embeddedFont>
    <p:embeddedFont>
      <p:font typeface="Helvetica Neue"/>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D0D8923-3EDD-4935-BFDE-66B499FB2438}">
  <a:tblStyle styleId="{2D0D8923-3EDD-4935-BFDE-66B499FB243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47BB4A8-E622-447C-8FA1-B352996E8C20}" styleName="Table_1">
    <a:wholeTbl>
      <a:tcTxStyle b="off" i="off">
        <a:font>
          <a:latin typeface="Perpetua"/>
          <a:ea typeface="Perpetua"/>
          <a:cs typeface="Perpetu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8E7"/>
          </a:solidFill>
        </a:fill>
      </a:tcStyle>
    </a:wholeTbl>
    <a:band1H>
      <a:tcTxStyle/>
      <a:tcStyle>
        <a:fill>
          <a:solidFill>
            <a:srgbClr val="EFCECA"/>
          </a:solidFill>
        </a:fill>
      </a:tcStyle>
    </a:band1H>
    <a:band2H>
      <a:tcTxStyle/>
    </a:band2H>
    <a:band1V>
      <a:tcTxStyle/>
      <a:tcStyle>
        <a:fill>
          <a:solidFill>
            <a:srgbClr val="EFCECA"/>
          </a:solidFill>
        </a:fill>
      </a:tcStyle>
    </a:band1V>
    <a:band2V>
      <a:tcTxStyle/>
    </a:band2V>
    <a:lastCol>
      <a:tcTxStyle b="on" i="off">
        <a:font>
          <a:latin typeface="Perpetua"/>
          <a:ea typeface="Perpetua"/>
          <a:cs typeface="Perpetua"/>
        </a:font>
        <a:schemeClr val="lt1"/>
      </a:tcTxStyle>
      <a:tcStyle>
        <a:fill>
          <a:solidFill>
            <a:schemeClr val="accent1"/>
          </a:solidFill>
        </a:fill>
      </a:tcStyle>
    </a:lastCol>
    <a:firstCol>
      <a:tcTxStyle b="on" i="off">
        <a:font>
          <a:latin typeface="Perpetua"/>
          <a:ea typeface="Perpetua"/>
          <a:cs typeface="Perpetua"/>
        </a:font>
        <a:schemeClr val="lt1"/>
      </a:tcTxStyle>
      <a:tcStyle>
        <a:fill>
          <a:solidFill>
            <a:schemeClr val="accent1"/>
          </a:solidFill>
        </a:fill>
      </a:tcStyle>
    </a:firstCol>
    <a:lastRow>
      <a:tcTxStyle b="on" i="off">
        <a:font>
          <a:latin typeface="Perpetua"/>
          <a:ea typeface="Perpetua"/>
          <a:cs typeface="Perpetu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Perpetua"/>
          <a:ea typeface="Perpetua"/>
          <a:cs typeface="Perpetu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Condensed-bold.fntdata"/><Relationship Id="rId42" Type="http://schemas.openxmlformats.org/officeDocument/2006/relationships/font" Target="fonts/RobotoCondensed-boldItalic.fntdata"/><Relationship Id="rId41" Type="http://schemas.openxmlformats.org/officeDocument/2006/relationships/font" Target="fonts/RobotoCondensed-italic.fntdata"/><Relationship Id="rId44" Type="http://schemas.openxmlformats.org/officeDocument/2006/relationships/font" Target="fonts/LibreBaskerville-bold.fntdata"/><Relationship Id="rId43" Type="http://schemas.openxmlformats.org/officeDocument/2006/relationships/font" Target="fonts/LibreBaskerville-regular.fntdata"/><Relationship Id="rId46" Type="http://schemas.openxmlformats.org/officeDocument/2006/relationships/font" Target="fonts/HelveticaNeue-regular.fntdata"/><Relationship Id="rId45" Type="http://schemas.openxmlformats.org/officeDocument/2006/relationships/font" Target="fonts/LibreBaskerville-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LibreFranklin-regular.fntdata"/><Relationship Id="rId34" Type="http://schemas.openxmlformats.org/officeDocument/2006/relationships/slide" Target="slides/slide27.xml"/><Relationship Id="rId37" Type="http://schemas.openxmlformats.org/officeDocument/2006/relationships/font" Target="fonts/LibreFranklin-italic.fntdata"/><Relationship Id="rId36" Type="http://schemas.openxmlformats.org/officeDocument/2006/relationships/font" Target="fonts/LibreFranklin-bold.fntdata"/><Relationship Id="rId39" Type="http://schemas.openxmlformats.org/officeDocument/2006/relationships/font" Target="fonts/RobotoCondensed-regular.fntdata"/><Relationship Id="rId38" Type="http://schemas.openxmlformats.org/officeDocument/2006/relationships/font" Target="fonts/LibreFranklin-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5.jp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5.jpg"/><Relationship Id="rId4"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5.jpg"/><Relationship Id="rId4" Type="http://schemas.openxmlformats.org/officeDocument/2006/relationships/image" Target="../media/image7.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20" name="Google Shape;20;p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buNone/>
              <a:defRPr b="0" i="0" sz="1400" u="none" cap="none" strike="noStrike">
                <a:solidFill>
                  <a:srgbClr val="FFFFFF"/>
                </a:solidFill>
                <a:latin typeface="Libre Franklin"/>
                <a:ea typeface="Libre Franklin"/>
                <a:cs typeface="Libre Franklin"/>
                <a:sym typeface="Libre Franklin"/>
              </a:defRPr>
            </a:lvl1pPr>
            <a:lvl2pPr indent="0" lvl="1" marL="0" marR="0" algn="ctr">
              <a:spcBef>
                <a:spcPts val="0"/>
              </a:spcBef>
              <a:buNone/>
              <a:defRPr b="0" i="0" sz="1400" u="none" cap="none" strike="noStrike">
                <a:solidFill>
                  <a:srgbClr val="FFFFFF"/>
                </a:solidFill>
                <a:latin typeface="Libre Franklin"/>
                <a:ea typeface="Libre Franklin"/>
                <a:cs typeface="Libre Franklin"/>
                <a:sym typeface="Libre Franklin"/>
              </a:defRPr>
            </a:lvl2pPr>
            <a:lvl3pPr indent="0" lvl="2" marL="0" marR="0" algn="ctr">
              <a:spcBef>
                <a:spcPts val="0"/>
              </a:spcBef>
              <a:buNone/>
              <a:defRPr b="0" i="0" sz="1400" u="none" cap="none" strike="noStrike">
                <a:solidFill>
                  <a:srgbClr val="FFFFFF"/>
                </a:solidFill>
                <a:latin typeface="Libre Franklin"/>
                <a:ea typeface="Libre Franklin"/>
                <a:cs typeface="Libre Franklin"/>
                <a:sym typeface="Libre Franklin"/>
              </a:defRPr>
            </a:lvl3pPr>
            <a:lvl4pPr indent="0" lvl="3" marL="0" marR="0" algn="ctr">
              <a:spcBef>
                <a:spcPts val="0"/>
              </a:spcBef>
              <a:buNone/>
              <a:defRPr b="0" i="0" sz="1400" u="none" cap="none" strike="noStrike">
                <a:solidFill>
                  <a:srgbClr val="FFFFFF"/>
                </a:solidFill>
                <a:latin typeface="Libre Franklin"/>
                <a:ea typeface="Libre Franklin"/>
                <a:cs typeface="Libre Franklin"/>
                <a:sym typeface="Libre Franklin"/>
              </a:defRPr>
            </a:lvl4pPr>
            <a:lvl5pPr indent="0" lvl="4" marL="0" marR="0" algn="ctr">
              <a:spcBef>
                <a:spcPts val="0"/>
              </a:spcBef>
              <a:buNone/>
              <a:defRPr b="0" i="0" sz="1400" u="none" cap="none" strike="noStrike">
                <a:solidFill>
                  <a:srgbClr val="FFFFFF"/>
                </a:solidFill>
                <a:latin typeface="Libre Franklin"/>
                <a:ea typeface="Libre Franklin"/>
                <a:cs typeface="Libre Franklin"/>
                <a:sym typeface="Libre Franklin"/>
              </a:defRPr>
            </a:lvl5pPr>
            <a:lvl6pPr indent="0" lvl="5" marL="0" marR="0" algn="ctr">
              <a:spcBef>
                <a:spcPts val="0"/>
              </a:spcBef>
              <a:buNone/>
              <a:defRPr b="0" i="0" sz="1400" u="none" cap="none" strike="noStrike">
                <a:solidFill>
                  <a:srgbClr val="FFFFFF"/>
                </a:solidFill>
                <a:latin typeface="Libre Franklin"/>
                <a:ea typeface="Libre Franklin"/>
                <a:cs typeface="Libre Franklin"/>
                <a:sym typeface="Libre Franklin"/>
              </a:defRPr>
            </a:lvl6pPr>
            <a:lvl7pPr indent="0" lvl="6" marL="0" marR="0" algn="ctr">
              <a:spcBef>
                <a:spcPts val="0"/>
              </a:spcBef>
              <a:buNone/>
              <a:defRPr b="0" i="0" sz="1400" u="none" cap="none" strike="noStrike">
                <a:solidFill>
                  <a:srgbClr val="FFFFFF"/>
                </a:solidFill>
                <a:latin typeface="Libre Franklin"/>
                <a:ea typeface="Libre Franklin"/>
                <a:cs typeface="Libre Franklin"/>
                <a:sym typeface="Libre Franklin"/>
              </a:defRPr>
            </a:lvl7pPr>
            <a:lvl8pPr indent="0" lvl="7" marL="0" marR="0" algn="ctr">
              <a:spcBef>
                <a:spcPts val="0"/>
              </a:spcBef>
              <a:buNone/>
              <a:defRPr b="0" i="0" sz="1400" u="none" cap="none" strike="noStrike">
                <a:solidFill>
                  <a:srgbClr val="FFFFFF"/>
                </a:solidFill>
                <a:latin typeface="Libre Franklin"/>
                <a:ea typeface="Libre Franklin"/>
                <a:cs typeface="Libre Franklin"/>
                <a:sym typeface="Libre Franklin"/>
              </a:defRPr>
            </a:lvl8pPr>
            <a:lvl9pPr indent="0" lvl="8" marL="0" marR="0" algn="ctr">
              <a:spcBef>
                <a:spcPts val="0"/>
              </a:spcBef>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1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
          <p:cNvSpPr txBox="1"/>
          <p:nvPr>
            <p:ph idx="1" type="body"/>
          </p:nvPr>
        </p:nvSpPr>
        <p:spPr>
          <a:xfrm rot="5400000">
            <a:off x="2514600" y="-152400"/>
            <a:ext cx="4572000" cy="7772400"/>
          </a:xfrm>
          <a:prstGeom prst="rect">
            <a:avLst/>
          </a:prstGeom>
          <a:noFill/>
          <a:ln>
            <a:noFill/>
          </a:ln>
        </p:spPr>
        <p:txBody>
          <a:bodyPr anchorCtr="0" anchor="t" bIns="45700" lIns="91425" spcFirstLastPara="1" rIns="91425" wrap="square" tIns="45700">
            <a:noAutofit/>
          </a:bodyPr>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92" name="Google Shape;92;p1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1"/>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buNone/>
              <a:defRPr sz="1400">
                <a:solidFill>
                  <a:srgbClr val="FFFFFF"/>
                </a:solidFill>
                <a:latin typeface="Libre Franklin"/>
                <a:ea typeface="Libre Franklin"/>
                <a:cs typeface="Libre Franklin"/>
                <a:sym typeface="Libre Franklin"/>
              </a:defRPr>
            </a:lvl1pPr>
            <a:lvl2pPr indent="0" lvl="1" marL="0" marR="0" algn="ctr">
              <a:spcBef>
                <a:spcPts val="0"/>
              </a:spcBef>
              <a:buNone/>
              <a:defRPr sz="1400">
                <a:solidFill>
                  <a:srgbClr val="FFFFFF"/>
                </a:solidFill>
                <a:latin typeface="Libre Franklin"/>
                <a:ea typeface="Libre Franklin"/>
                <a:cs typeface="Libre Franklin"/>
                <a:sym typeface="Libre Franklin"/>
              </a:defRPr>
            </a:lvl2pPr>
            <a:lvl3pPr indent="0" lvl="2" marL="0" marR="0" algn="ctr">
              <a:spcBef>
                <a:spcPts val="0"/>
              </a:spcBef>
              <a:buNone/>
              <a:defRPr sz="1400">
                <a:solidFill>
                  <a:srgbClr val="FFFFFF"/>
                </a:solidFill>
                <a:latin typeface="Libre Franklin"/>
                <a:ea typeface="Libre Franklin"/>
                <a:cs typeface="Libre Franklin"/>
                <a:sym typeface="Libre Franklin"/>
              </a:defRPr>
            </a:lvl3pPr>
            <a:lvl4pPr indent="0" lvl="3" marL="0" marR="0" algn="ctr">
              <a:spcBef>
                <a:spcPts val="0"/>
              </a:spcBef>
              <a:buNone/>
              <a:defRPr sz="1400">
                <a:solidFill>
                  <a:srgbClr val="FFFFFF"/>
                </a:solidFill>
                <a:latin typeface="Libre Franklin"/>
                <a:ea typeface="Libre Franklin"/>
                <a:cs typeface="Libre Franklin"/>
                <a:sym typeface="Libre Franklin"/>
              </a:defRPr>
            </a:lvl4pPr>
            <a:lvl5pPr indent="0" lvl="4" marL="0" marR="0" algn="ctr">
              <a:spcBef>
                <a:spcPts val="0"/>
              </a:spcBef>
              <a:buNone/>
              <a:defRPr sz="1400">
                <a:solidFill>
                  <a:srgbClr val="FFFFFF"/>
                </a:solidFill>
                <a:latin typeface="Libre Franklin"/>
                <a:ea typeface="Libre Franklin"/>
                <a:cs typeface="Libre Franklin"/>
                <a:sym typeface="Libre Franklin"/>
              </a:defRPr>
            </a:lvl5pPr>
            <a:lvl6pPr indent="0" lvl="5" marL="0" marR="0" algn="ctr">
              <a:spcBef>
                <a:spcPts val="0"/>
              </a:spcBef>
              <a:buNone/>
              <a:defRPr sz="1400">
                <a:solidFill>
                  <a:srgbClr val="FFFFFF"/>
                </a:solidFill>
                <a:latin typeface="Libre Franklin"/>
                <a:ea typeface="Libre Franklin"/>
                <a:cs typeface="Libre Franklin"/>
                <a:sym typeface="Libre Franklin"/>
              </a:defRPr>
            </a:lvl6pPr>
            <a:lvl7pPr indent="0" lvl="6" marL="0" marR="0" algn="ctr">
              <a:spcBef>
                <a:spcPts val="0"/>
              </a:spcBef>
              <a:buNone/>
              <a:defRPr sz="1400">
                <a:solidFill>
                  <a:srgbClr val="FFFFFF"/>
                </a:solidFill>
                <a:latin typeface="Libre Franklin"/>
                <a:ea typeface="Libre Franklin"/>
                <a:cs typeface="Libre Franklin"/>
                <a:sym typeface="Libre Franklin"/>
              </a:defRPr>
            </a:lvl7pPr>
            <a:lvl8pPr indent="0" lvl="7" marL="0" marR="0" algn="ctr">
              <a:spcBef>
                <a:spcPts val="0"/>
              </a:spcBef>
              <a:buNone/>
              <a:defRPr sz="1400">
                <a:solidFill>
                  <a:srgbClr val="FFFFFF"/>
                </a:solidFill>
                <a:latin typeface="Libre Franklin"/>
                <a:ea typeface="Libre Franklin"/>
                <a:cs typeface="Libre Franklin"/>
                <a:sym typeface="Libre Franklin"/>
              </a:defRPr>
            </a:lvl8pPr>
            <a:lvl9pPr indent="0" lvl="8" marL="0" marR="0" algn="ctr">
              <a:spcBef>
                <a:spcPts val="0"/>
              </a:spcBef>
              <a:buNone/>
              <a:defRPr sz="1400">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12"/>
          <p:cNvSpPr txBox="1"/>
          <p:nvPr>
            <p:ph type="title"/>
          </p:nvPr>
        </p:nvSpPr>
        <p:spPr>
          <a:xfrm rot="5400000">
            <a:off x="4709478" y="2194564"/>
            <a:ext cx="5851525" cy="2011680"/>
          </a:xfrm>
          <a:prstGeom prst="rect">
            <a:avLst/>
          </a:prstGeom>
          <a:noFill/>
          <a:ln>
            <a:noFill/>
          </a:ln>
        </p:spPr>
        <p:txBody>
          <a:bodyPr anchorCtr="0" anchor="b" bIns="91425"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
          <p:cNvSpPr txBox="1"/>
          <p:nvPr>
            <p:ph idx="1" type="body"/>
          </p:nvPr>
        </p:nvSpPr>
        <p:spPr>
          <a:xfrm rot="5400000">
            <a:off x="769938" y="419103"/>
            <a:ext cx="5851525" cy="5562600"/>
          </a:xfrm>
          <a:prstGeom prst="rect">
            <a:avLst/>
          </a:prstGeom>
          <a:noFill/>
          <a:ln>
            <a:noFill/>
          </a:ln>
        </p:spPr>
        <p:txBody>
          <a:bodyPr anchorCtr="0" anchor="t" bIns="45700" lIns="91425" spcFirstLastPara="1" rIns="91425" wrap="square" tIns="45700">
            <a:noAutofit/>
          </a:bodyPr>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98" name="Google Shape;98;p1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buNone/>
              <a:defRPr sz="1400">
                <a:solidFill>
                  <a:srgbClr val="FFFFFF"/>
                </a:solidFill>
                <a:latin typeface="Libre Franklin"/>
                <a:ea typeface="Libre Franklin"/>
                <a:cs typeface="Libre Franklin"/>
                <a:sym typeface="Libre Franklin"/>
              </a:defRPr>
            </a:lvl1pPr>
            <a:lvl2pPr indent="0" lvl="1" marL="0" marR="0" algn="ctr">
              <a:spcBef>
                <a:spcPts val="0"/>
              </a:spcBef>
              <a:buNone/>
              <a:defRPr sz="1400">
                <a:solidFill>
                  <a:srgbClr val="FFFFFF"/>
                </a:solidFill>
                <a:latin typeface="Libre Franklin"/>
                <a:ea typeface="Libre Franklin"/>
                <a:cs typeface="Libre Franklin"/>
                <a:sym typeface="Libre Franklin"/>
              </a:defRPr>
            </a:lvl2pPr>
            <a:lvl3pPr indent="0" lvl="2" marL="0" marR="0" algn="ctr">
              <a:spcBef>
                <a:spcPts val="0"/>
              </a:spcBef>
              <a:buNone/>
              <a:defRPr sz="1400">
                <a:solidFill>
                  <a:srgbClr val="FFFFFF"/>
                </a:solidFill>
                <a:latin typeface="Libre Franklin"/>
                <a:ea typeface="Libre Franklin"/>
                <a:cs typeface="Libre Franklin"/>
                <a:sym typeface="Libre Franklin"/>
              </a:defRPr>
            </a:lvl3pPr>
            <a:lvl4pPr indent="0" lvl="3" marL="0" marR="0" algn="ctr">
              <a:spcBef>
                <a:spcPts val="0"/>
              </a:spcBef>
              <a:buNone/>
              <a:defRPr sz="1400">
                <a:solidFill>
                  <a:srgbClr val="FFFFFF"/>
                </a:solidFill>
                <a:latin typeface="Libre Franklin"/>
                <a:ea typeface="Libre Franklin"/>
                <a:cs typeface="Libre Franklin"/>
                <a:sym typeface="Libre Franklin"/>
              </a:defRPr>
            </a:lvl4pPr>
            <a:lvl5pPr indent="0" lvl="4" marL="0" marR="0" algn="ctr">
              <a:spcBef>
                <a:spcPts val="0"/>
              </a:spcBef>
              <a:buNone/>
              <a:defRPr sz="1400">
                <a:solidFill>
                  <a:srgbClr val="FFFFFF"/>
                </a:solidFill>
                <a:latin typeface="Libre Franklin"/>
                <a:ea typeface="Libre Franklin"/>
                <a:cs typeface="Libre Franklin"/>
                <a:sym typeface="Libre Franklin"/>
              </a:defRPr>
            </a:lvl5pPr>
            <a:lvl6pPr indent="0" lvl="5" marL="0" marR="0" algn="ctr">
              <a:spcBef>
                <a:spcPts val="0"/>
              </a:spcBef>
              <a:buNone/>
              <a:defRPr sz="1400">
                <a:solidFill>
                  <a:srgbClr val="FFFFFF"/>
                </a:solidFill>
                <a:latin typeface="Libre Franklin"/>
                <a:ea typeface="Libre Franklin"/>
                <a:cs typeface="Libre Franklin"/>
                <a:sym typeface="Libre Franklin"/>
              </a:defRPr>
            </a:lvl6pPr>
            <a:lvl7pPr indent="0" lvl="6" marL="0" marR="0" algn="ctr">
              <a:spcBef>
                <a:spcPts val="0"/>
              </a:spcBef>
              <a:buNone/>
              <a:defRPr sz="1400">
                <a:solidFill>
                  <a:srgbClr val="FFFFFF"/>
                </a:solidFill>
                <a:latin typeface="Libre Franklin"/>
                <a:ea typeface="Libre Franklin"/>
                <a:cs typeface="Libre Franklin"/>
                <a:sym typeface="Libre Franklin"/>
              </a:defRPr>
            </a:lvl7pPr>
            <a:lvl8pPr indent="0" lvl="7" marL="0" marR="0" algn="ctr">
              <a:spcBef>
                <a:spcPts val="0"/>
              </a:spcBef>
              <a:buNone/>
              <a:defRPr sz="1400">
                <a:solidFill>
                  <a:srgbClr val="FFFFFF"/>
                </a:solidFill>
                <a:latin typeface="Libre Franklin"/>
                <a:ea typeface="Libre Franklin"/>
                <a:cs typeface="Libre Franklin"/>
                <a:sym typeface="Libre Franklin"/>
              </a:defRPr>
            </a:lvl8pPr>
            <a:lvl9pPr indent="0" lvl="8" marL="0" marR="0" algn="ctr">
              <a:spcBef>
                <a:spcPts val="0"/>
              </a:spcBef>
              <a:buNone/>
              <a:defRPr sz="1400">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09" name="Shape 109"/>
        <p:cNvGrpSpPr/>
        <p:nvPr/>
      </p:nvGrpSpPr>
      <p:grpSpPr>
        <a:xfrm>
          <a:off x="0" y="0"/>
          <a:ext cx="0" cy="0"/>
          <a:chOff x="0" y="0"/>
          <a:chExt cx="0" cy="0"/>
        </a:xfrm>
      </p:grpSpPr>
      <p:pic>
        <p:nvPicPr>
          <p:cNvPr id="110" name="Google Shape;110;p14"/>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111" name="Google Shape;111;p14"/>
          <p:cNvPicPr preferRelativeResize="0"/>
          <p:nvPr/>
        </p:nvPicPr>
        <p:blipFill rotWithShape="1">
          <a:blip r:embed="rId3">
            <a:alphaModFix/>
          </a:blip>
          <a:srcRect b="80659" l="4141" r="85295" t="5556"/>
          <a:stretch/>
        </p:blipFill>
        <p:spPr>
          <a:xfrm>
            <a:off x="379413" y="381000"/>
            <a:ext cx="965200" cy="946150"/>
          </a:xfrm>
          <a:prstGeom prst="rect">
            <a:avLst/>
          </a:prstGeom>
          <a:noFill/>
          <a:ln>
            <a:noFill/>
          </a:ln>
        </p:spPr>
      </p:pic>
      <p:pic>
        <p:nvPicPr>
          <p:cNvPr id="112" name="Google Shape;112;p14"/>
          <p:cNvPicPr preferRelativeResize="0"/>
          <p:nvPr/>
        </p:nvPicPr>
        <p:blipFill rotWithShape="1">
          <a:blip r:embed="rId4">
            <a:alphaModFix/>
          </a:blip>
          <a:srcRect b="5656" l="86147" r="0" t="85914"/>
          <a:stretch/>
        </p:blipFill>
        <p:spPr>
          <a:xfrm>
            <a:off x="7877175" y="5891213"/>
            <a:ext cx="1266825" cy="577850"/>
          </a:xfrm>
          <a:prstGeom prst="rect">
            <a:avLst/>
          </a:prstGeom>
          <a:noFill/>
          <a:ln>
            <a:noFill/>
          </a:ln>
        </p:spPr>
      </p:pic>
      <p:sp>
        <p:nvSpPr>
          <p:cNvPr id="113" name="Google Shape;113;p14"/>
          <p:cNvSpPr txBox="1"/>
          <p:nvPr>
            <p:ph type="ctrTitle"/>
          </p:nvPr>
        </p:nvSpPr>
        <p:spPr>
          <a:xfrm>
            <a:off x="1277937" y="2613867"/>
            <a:ext cx="5794376" cy="765175"/>
          </a:xfrm>
          <a:prstGeom prst="rect">
            <a:avLst/>
          </a:prstGeom>
          <a:noFill/>
          <a:ln>
            <a:noFill/>
          </a:ln>
        </p:spPr>
        <p:txBody>
          <a:bodyPr anchorCtr="0" anchor="t" bIns="18000" lIns="10800" spcFirstLastPara="1" rIns="10800" wrap="square" tIns="0">
            <a:noAutofit/>
          </a:bodyPr>
          <a:lstStyle>
            <a:lvl1pPr lvl="0" algn="l">
              <a:spcBef>
                <a:spcPts val="0"/>
              </a:spcBef>
              <a:spcAft>
                <a:spcPts val="0"/>
              </a:spcAft>
              <a:buSzPts val="1400"/>
              <a:buNone/>
              <a:defRPr sz="6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4"/>
          <p:cNvSpPr txBox="1"/>
          <p:nvPr>
            <p:ph idx="1" type="subTitle"/>
          </p:nvPr>
        </p:nvSpPr>
        <p:spPr>
          <a:xfrm>
            <a:off x="1344613" y="4772024"/>
            <a:ext cx="5727700" cy="923926"/>
          </a:xfrm>
          <a:prstGeom prst="rect">
            <a:avLst/>
          </a:prstGeom>
          <a:noFill/>
          <a:ln>
            <a:noFill/>
          </a:ln>
        </p:spPr>
        <p:txBody>
          <a:bodyPr anchorCtr="0" anchor="t" bIns="0" lIns="10800" spcFirstLastPara="1" rIns="10800" wrap="square" tIns="0">
            <a:normAutofit/>
          </a:bodyPr>
          <a:lstStyle>
            <a:lvl1pPr lvl="0" algn="l">
              <a:lnSpc>
                <a:spcPct val="94043"/>
              </a:lnSpc>
              <a:spcBef>
                <a:spcPts val="0"/>
              </a:spcBef>
              <a:spcAft>
                <a:spcPts val="0"/>
              </a:spcAft>
              <a:buClr>
                <a:schemeClr val="lt1"/>
              </a:buClr>
              <a:buSzPts val="2300"/>
              <a:buNone/>
              <a:defRPr sz="2300">
                <a:solidFill>
                  <a:schemeClr val="lt1"/>
                </a:solidFill>
                <a:latin typeface="Georgia"/>
                <a:ea typeface="Georgia"/>
                <a:cs typeface="Georgia"/>
                <a:sym typeface="Georgia"/>
              </a:defRPr>
            </a:lvl1pPr>
            <a:lvl2pPr lvl="1" algn="ctr">
              <a:lnSpc>
                <a:spcPct val="135187"/>
              </a:lnSpc>
              <a:spcBef>
                <a:spcPts val="2200"/>
              </a:spcBef>
              <a:spcAft>
                <a:spcPts val="0"/>
              </a:spcAft>
              <a:buSzPts val="1600"/>
              <a:buNone/>
              <a:defRPr>
                <a:solidFill>
                  <a:srgbClr val="888888"/>
                </a:solidFill>
              </a:defRPr>
            </a:lvl2pPr>
            <a:lvl3pPr lvl="2" algn="ctr">
              <a:lnSpc>
                <a:spcPct val="135187"/>
              </a:lnSpc>
              <a:spcBef>
                <a:spcPts val="500"/>
              </a:spcBef>
              <a:spcAft>
                <a:spcPts val="0"/>
              </a:spcAft>
              <a:buSzPts val="1600"/>
              <a:buNone/>
              <a:defRPr>
                <a:solidFill>
                  <a:srgbClr val="888888"/>
                </a:solidFill>
              </a:defRPr>
            </a:lvl3pPr>
            <a:lvl4pPr lvl="3" algn="ctr">
              <a:lnSpc>
                <a:spcPct val="135187"/>
              </a:lnSpc>
              <a:spcBef>
                <a:spcPts val="500"/>
              </a:spcBef>
              <a:spcAft>
                <a:spcPts val="0"/>
              </a:spcAft>
              <a:buSzPts val="1600"/>
              <a:buNone/>
              <a:defRPr>
                <a:solidFill>
                  <a:srgbClr val="888888"/>
                </a:solidFill>
              </a:defRPr>
            </a:lvl4pPr>
            <a:lvl5pPr lvl="4" algn="ctr">
              <a:lnSpc>
                <a:spcPct val="135187"/>
              </a:lnSpc>
              <a:spcBef>
                <a:spcPts val="500"/>
              </a:spcBef>
              <a:spcAft>
                <a:spcPts val="0"/>
              </a:spcAft>
              <a:buSzPts val="1600"/>
              <a:buNone/>
              <a:defRPr>
                <a:solidFill>
                  <a:srgbClr val="888888"/>
                </a:solidFill>
              </a:defRPr>
            </a:lvl5pPr>
            <a:lvl6pPr lvl="5" algn="ctr">
              <a:spcBef>
                <a:spcPts val="5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15" name="Google Shape;115;p14"/>
          <p:cNvSpPr txBox="1"/>
          <p:nvPr>
            <p:ph idx="2" type="body"/>
          </p:nvPr>
        </p:nvSpPr>
        <p:spPr>
          <a:xfrm>
            <a:off x="1344613" y="6029326"/>
            <a:ext cx="5727700" cy="285750"/>
          </a:xfrm>
          <a:prstGeom prst="rect">
            <a:avLst/>
          </a:prstGeom>
          <a:noFill/>
          <a:ln>
            <a:noFill/>
          </a:ln>
        </p:spPr>
        <p:txBody>
          <a:bodyPr anchorCtr="0" anchor="t" bIns="0" lIns="0" spcFirstLastPara="1" rIns="0" wrap="square" tIns="0">
            <a:normAutofit/>
          </a:bodyPr>
          <a:lstStyle>
            <a:lvl1pPr indent="-317500" lvl="0" marL="457200" algn="l">
              <a:lnSpc>
                <a:spcPct val="154500"/>
              </a:lnSpc>
              <a:spcBef>
                <a:spcPts val="0"/>
              </a:spcBef>
              <a:spcAft>
                <a:spcPts val="0"/>
              </a:spcAft>
              <a:buClr>
                <a:schemeClr val="lt1"/>
              </a:buClr>
              <a:buSzPts val="1400"/>
              <a:buChar char="•"/>
              <a:defRPr sz="1400"/>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14"/>
          <p:cNvSpPr txBox="1"/>
          <p:nvPr>
            <p:ph idx="3" type="body"/>
          </p:nvPr>
        </p:nvSpPr>
        <p:spPr>
          <a:xfrm>
            <a:off x="1277937" y="3329938"/>
            <a:ext cx="5794376" cy="87975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accent1"/>
              </a:buClr>
              <a:buSzPts val="6000"/>
              <a:buNone/>
              <a:defRPr b="1" i="0" sz="6000" cap="none">
                <a:solidFill>
                  <a:schemeClr val="accent1"/>
                </a:solidFill>
                <a:latin typeface="Helvetica Neue"/>
                <a:ea typeface="Helvetica Neue"/>
                <a:cs typeface="Helvetica Neue"/>
                <a:sym typeface="Helvetica Neue"/>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117" name="Shape 117"/>
        <p:cNvGrpSpPr/>
        <p:nvPr/>
      </p:nvGrpSpPr>
      <p:grpSpPr>
        <a:xfrm>
          <a:off x="0" y="0"/>
          <a:ext cx="0" cy="0"/>
          <a:chOff x="0" y="0"/>
          <a:chExt cx="0" cy="0"/>
        </a:xfrm>
      </p:grpSpPr>
      <p:pic>
        <p:nvPicPr>
          <p:cNvPr id="118" name="Google Shape;118;p15"/>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119" name="Google Shape;119;p15"/>
          <p:cNvPicPr preferRelativeResize="0"/>
          <p:nvPr/>
        </p:nvPicPr>
        <p:blipFill rotWithShape="1">
          <a:blip r:embed="rId3">
            <a:alphaModFix/>
          </a:blip>
          <a:srcRect b="80659" l="4141" r="85295" t="5556"/>
          <a:stretch/>
        </p:blipFill>
        <p:spPr>
          <a:xfrm>
            <a:off x="379413" y="381000"/>
            <a:ext cx="965200" cy="946150"/>
          </a:xfrm>
          <a:prstGeom prst="rect">
            <a:avLst/>
          </a:prstGeom>
          <a:noFill/>
          <a:ln>
            <a:noFill/>
          </a:ln>
        </p:spPr>
      </p:pic>
      <p:pic>
        <p:nvPicPr>
          <p:cNvPr id="120" name="Google Shape;120;p15"/>
          <p:cNvPicPr preferRelativeResize="0"/>
          <p:nvPr/>
        </p:nvPicPr>
        <p:blipFill rotWithShape="1">
          <a:blip r:embed="rId4">
            <a:alphaModFix/>
          </a:blip>
          <a:srcRect b="5656" l="86147" r="0" t="85914"/>
          <a:stretch/>
        </p:blipFill>
        <p:spPr>
          <a:xfrm>
            <a:off x="7877175" y="5891213"/>
            <a:ext cx="1266825" cy="577850"/>
          </a:xfrm>
          <a:prstGeom prst="rect">
            <a:avLst/>
          </a:prstGeom>
          <a:noFill/>
          <a:ln>
            <a:noFill/>
          </a:ln>
        </p:spPr>
      </p:pic>
      <p:sp>
        <p:nvSpPr>
          <p:cNvPr id="121" name="Google Shape;121;p15"/>
          <p:cNvSpPr txBox="1"/>
          <p:nvPr>
            <p:ph type="ctrTitle"/>
          </p:nvPr>
        </p:nvSpPr>
        <p:spPr>
          <a:xfrm>
            <a:off x="1277937" y="2613867"/>
            <a:ext cx="5794376" cy="765175"/>
          </a:xfrm>
          <a:prstGeom prst="rect">
            <a:avLst/>
          </a:prstGeom>
          <a:noFill/>
          <a:ln>
            <a:noFill/>
          </a:ln>
        </p:spPr>
        <p:txBody>
          <a:bodyPr anchorCtr="0" anchor="t" bIns="18000" lIns="10800" spcFirstLastPara="1" rIns="10800" wrap="square" tIns="0">
            <a:noAutofit/>
          </a:bodyPr>
          <a:lstStyle>
            <a:lvl1pPr lvl="0" algn="l">
              <a:spcBef>
                <a:spcPts val="0"/>
              </a:spcBef>
              <a:spcAft>
                <a:spcPts val="0"/>
              </a:spcAft>
              <a:buSzPts val="1400"/>
              <a:buNone/>
              <a:defRPr sz="6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
          <p:cNvSpPr txBox="1"/>
          <p:nvPr>
            <p:ph idx="1" type="subTitle"/>
          </p:nvPr>
        </p:nvSpPr>
        <p:spPr>
          <a:xfrm>
            <a:off x="1344613" y="4772024"/>
            <a:ext cx="5727700" cy="923926"/>
          </a:xfrm>
          <a:prstGeom prst="rect">
            <a:avLst/>
          </a:prstGeom>
          <a:noFill/>
          <a:ln>
            <a:noFill/>
          </a:ln>
        </p:spPr>
        <p:txBody>
          <a:bodyPr anchorCtr="0" anchor="t" bIns="0" lIns="10800" spcFirstLastPara="1" rIns="10800" wrap="square" tIns="0">
            <a:normAutofit/>
          </a:bodyPr>
          <a:lstStyle>
            <a:lvl1pPr lvl="0" algn="l">
              <a:lnSpc>
                <a:spcPct val="94043"/>
              </a:lnSpc>
              <a:spcBef>
                <a:spcPts val="0"/>
              </a:spcBef>
              <a:spcAft>
                <a:spcPts val="0"/>
              </a:spcAft>
              <a:buClr>
                <a:schemeClr val="lt1"/>
              </a:buClr>
              <a:buSzPts val="2300"/>
              <a:buNone/>
              <a:defRPr sz="2300">
                <a:solidFill>
                  <a:schemeClr val="lt1"/>
                </a:solidFill>
                <a:latin typeface="Georgia"/>
                <a:ea typeface="Georgia"/>
                <a:cs typeface="Georgia"/>
                <a:sym typeface="Georgia"/>
              </a:defRPr>
            </a:lvl1pPr>
            <a:lvl2pPr lvl="1" algn="ctr">
              <a:lnSpc>
                <a:spcPct val="135187"/>
              </a:lnSpc>
              <a:spcBef>
                <a:spcPts val="2200"/>
              </a:spcBef>
              <a:spcAft>
                <a:spcPts val="0"/>
              </a:spcAft>
              <a:buSzPts val="1600"/>
              <a:buNone/>
              <a:defRPr>
                <a:solidFill>
                  <a:srgbClr val="888888"/>
                </a:solidFill>
              </a:defRPr>
            </a:lvl2pPr>
            <a:lvl3pPr lvl="2" algn="ctr">
              <a:lnSpc>
                <a:spcPct val="135187"/>
              </a:lnSpc>
              <a:spcBef>
                <a:spcPts val="500"/>
              </a:spcBef>
              <a:spcAft>
                <a:spcPts val="0"/>
              </a:spcAft>
              <a:buSzPts val="1600"/>
              <a:buNone/>
              <a:defRPr>
                <a:solidFill>
                  <a:srgbClr val="888888"/>
                </a:solidFill>
              </a:defRPr>
            </a:lvl3pPr>
            <a:lvl4pPr lvl="3" algn="ctr">
              <a:lnSpc>
                <a:spcPct val="135187"/>
              </a:lnSpc>
              <a:spcBef>
                <a:spcPts val="500"/>
              </a:spcBef>
              <a:spcAft>
                <a:spcPts val="0"/>
              </a:spcAft>
              <a:buSzPts val="1600"/>
              <a:buNone/>
              <a:defRPr>
                <a:solidFill>
                  <a:srgbClr val="888888"/>
                </a:solidFill>
              </a:defRPr>
            </a:lvl4pPr>
            <a:lvl5pPr lvl="4" algn="ctr">
              <a:lnSpc>
                <a:spcPct val="135187"/>
              </a:lnSpc>
              <a:spcBef>
                <a:spcPts val="500"/>
              </a:spcBef>
              <a:spcAft>
                <a:spcPts val="0"/>
              </a:spcAft>
              <a:buSzPts val="1600"/>
              <a:buNone/>
              <a:defRPr>
                <a:solidFill>
                  <a:srgbClr val="888888"/>
                </a:solidFill>
              </a:defRPr>
            </a:lvl5pPr>
            <a:lvl6pPr lvl="5" algn="ctr">
              <a:spcBef>
                <a:spcPts val="5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23" name="Google Shape;123;p15"/>
          <p:cNvSpPr txBox="1"/>
          <p:nvPr>
            <p:ph idx="2" type="body"/>
          </p:nvPr>
        </p:nvSpPr>
        <p:spPr>
          <a:xfrm>
            <a:off x="1344613" y="6029326"/>
            <a:ext cx="5727700" cy="285750"/>
          </a:xfrm>
          <a:prstGeom prst="rect">
            <a:avLst/>
          </a:prstGeom>
          <a:noFill/>
          <a:ln>
            <a:noFill/>
          </a:ln>
        </p:spPr>
        <p:txBody>
          <a:bodyPr anchorCtr="0" anchor="t" bIns="0" lIns="0" spcFirstLastPara="1" rIns="0" wrap="square" tIns="0">
            <a:normAutofit/>
          </a:bodyPr>
          <a:lstStyle>
            <a:lvl1pPr indent="-317500" lvl="0" marL="457200" algn="l">
              <a:lnSpc>
                <a:spcPct val="154500"/>
              </a:lnSpc>
              <a:spcBef>
                <a:spcPts val="0"/>
              </a:spcBef>
              <a:spcAft>
                <a:spcPts val="0"/>
              </a:spcAft>
              <a:buClr>
                <a:schemeClr val="lt1"/>
              </a:buClr>
              <a:buSzPts val="1400"/>
              <a:buChar char="•"/>
              <a:defRPr sz="1400"/>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4" name="Google Shape;124;p15"/>
          <p:cNvSpPr txBox="1"/>
          <p:nvPr>
            <p:ph idx="3" type="body"/>
          </p:nvPr>
        </p:nvSpPr>
        <p:spPr>
          <a:xfrm>
            <a:off x="1277937" y="3329938"/>
            <a:ext cx="5794376" cy="87975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accent1"/>
              </a:buClr>
              <a:buSzPts val="6000"/>
              <a:buNone/>
              <a:defRPr b="1" i="0" sz="6000" cap="none">
                <a:solidFill>
                  <a:schemeClr val="accent1"/>
                </a:solidFill>
                <a:latin typeface="Helvetica Neue"/>
                <a:ea typeface="Helvetica Neue"/>
                <a:cs typeface="Helvetica Neue"/>
                <a:sym typeface="Helvetica Neue"/>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spTree>
      <p:nvGrpSpPr>
        <p:cNvPr id="125" name="Shape 125"/>
        <p:cNvGrpSpPr/>
        <p:nvPr/>
      </p:nvGrpSpPr>
      <p:grpSpPr>
        <a:xfrm>
          <a:off x="0" y="0"/>
          <a:ext cx="0" cy="0"/>
          <a:chOff x="0" y="0"/>
          <a:chExt cx="0" cy="0"/>
        </a:xfrm>
      </p:grpSpPr>
      <p:sp>
        <p:nvSpPr>
          <p:cNvPr id="126" name="Google Shape;126;p16"/>
          <p:cNvSpPr txBox="1"/>
          <p:nvPr>
            <p:ph type="title"/>
          </p:nvPr>
        </p:nvSpPr>
        <p:spPr>
          <a:xfrm>
            <a:off x="1258354" y="1497013"/>
            <a:ext cx="4762884" cy="2100199"/>
          </a:xfrm>
          <a:prstGeom prst="rect">
            <a:avLst/>
          </a:prstGeom>
          <a:noFill/>
          <a:ln>
            <a:noFill/>
          </a:ln>
        </p:spPr>
        <p:txBody>
          <a:bodyPr anchorCtr="0" anchor="b" bIns="25200" lIns="25200" spcFirstLastPara="1" rIns="25200" wrap="square" tIns="25200">
            <a:noAutofit/>
          </a:bodyPr>
          <a:lstStyle>
            <a:lvl1pPr lvl="0" algn="l">
              <a:lnSpc>
                <a:spcPct val="91666"/>
              </a:lnSpc>
              <a:spcBef>
                <a:spcPts val="0"/>
              </a:spcBef>
              <a:spcAft>
                <a:spcPts val="0"/>
              </a:spcAft>
              <a:buSzPts val="1400"/>
              <a:buNone/>
              <a:defRPr sz="6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6"/>
          <p:cNvSpPr txBox="1"/>
          <p:nvPr>
            <p:ph idx="1" type="body"/>
          </p:nvPr>
        </p:nvSpPr>
        <p:spPr>
          <a:xfrm>
            <a:off x="1258354" y="3493694"/>
            <a:ext cx="4780137" cy="793480"/>
          </a:xfrm>
          <a:prstGeom prst="rect">
            <a:avLst/>
          </a:prstGeom>
          <a:noFill/>
          <a:ln>
            <a:noFill/>
          </a:ln>
        </p:spPr>
        <p:txBody>
          <a:bodyPr anchorCtr="0" anchor="t" bIns="25200" lIns="25200" spcFirstLastPara="1" rIns="25200" wrap="square" tIns="25200">
            <a:noAutofit/>
          </a:bodyPr>
          <a:lstStyle>
            <a:lvl1pPr indent="-609600" lvl="0" marL="457200" algn="l">
              <a:lnSpc>
                <a:spcPct val="91666"/>
              </a:lnSpc>
              <a:spcBef>
                <a:spcPts val="0"/>
              </a:spcBef>
              <a:spcAft>
                <a:spcPts val="0"/>
              </a:spcAft>
              <a:buClr>
                <a:schemeClr val="accent1"/>
              </a:buClr>
              <a:buSzPts val="6000"/>
              <a:buChar char="•"/>
              <a:defRPr b="1" i="0" sz="6000" cap="none">
                <a:solidFill>
                  <a:schemeClr val="accent1"/>
                </a:solidFill>
                <a:latin typeface="Helvetica Neue"/>
                <a:ea typeface="Helvetica Neue"/>
                <a:cs typeface="Helvetica Neue"/>
                <a:sym typeface="Helvetica Neue"/>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8" name="Google Shape;128;p16"/>
          <p:cNvSpPr txBox="1"/>
          <p:nvPr>
            <p:ph idx="11" type="ftr"/>
          </p:nvPr>
        </p:nvSpPr>
        <p:spPr>
          <a:xfrm>
            <a:off x="1976438" y="6243638"/>
            <a:ext cx="2895600" cy="371475"/>
          </a:xfrm>
          <a:prstGeom prst="rect">
            <a:avLst/>
          </a:prstGeom>
          <a:noFill/>
          <a:ln>
            <a:noFill/>
          </a:ln>
        </p:spPr>
        <p:txBody>
          <a:bodyPr anchorCtr="0" anchor="ctr" bIns="25200" lIns="25200" spcFirstLastPara="1" rIns="0" wrap="square" tIns="252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2" type="sldNum"/>
          </p:nvPr>
        </p:nvSpPr>
        <p:spPr>
          <a:xfrm>
            <a:off x="6638925" y="6243638"/>
            <a:ext cx="2133600" cy="371475"/>
          </a:xfrm>
          <a:prstGeom prst="rect">
            <a:avLst/>
          </a:prstGeom>
          <a:noFill/>
          <a:ln>
            <a:noFill/>
          </a:ln>
        </p:spPr>
        <p:txBody>
          <a:bodyPr anchorCtr="0" anchor="ctr" bIns="25200" lIns="25200" spcFirstLastPara="1" rIns="0" wrap="square" tIns="25200">
            <a:noAutofit/>
          </a:bodyPr>
          <a:lstStyle>
            <a:lvl1pPr indent="0" lvl="0" marL="0" marR="0" algn="r">
              <a:spcBef>
                <a:spcPts val="0"/>
              </a:spcBef>
              <a:buNone/>
              <a:defRPr sz="1000">
                <a:solidFill>
                  <a:srgbClr val="FFFFFF"/>
                </a:solidFill>
                <a:latin typeface="Helvetica Neue"/>
                <a:ea typeface="Helvetica Neue"/>
                <a:cs typeface="Helvetica Neue"/>
                <a:sym typeface="Helvetica Neue"/>
              </a:defRPr>
            </a:lvl1pPr>
            <a:lvl2pPr indent="0" lvl="1" marL="0" marR="0" algn="r">
              <a:spcBef>
                <a:spcPts val="0"/>
              </a:spcBef>
              <a:buNone/>
              <a:defRPr sz="1000">
                <a:solidFill>
                  <a:srgbClr val="FFFFFF"/>
                </a:solidFill>
                <a:latin typeface="Helvetica Neue"/>
                <a:ea typeface="Helvetica Neue"/>
                <a:cs typeface="Helvetica Neue"/>
                <a:sym typeface="Helvetica Neue"/>
              </a:defRPr>
            </a:lvl2pPr>
            <a:lvl3pPr indent="0" lvl="2" marL="0" marR="0" algn="r">
              <a:spcBef>
                <a:spcPts val="0"/>
              </a:spcBef>
              <a:buNone/>
              <a:defRPr sz="1000">
                <a:solidFill>
                  <a:srgbClr val="FFFFFF"/>
                </a:solidFill>
                <a:latin typeface="Helvetica Neue"/>
                <a:ea typeface="Helvetica Neue"/>
                <a:cs typeface="Helvetica Neue"/>
                <a:sym typeface="Helvetica Neue"/>
              </a:defRPr>
            </a:lvl3pPr>
            <a:lvl4pPr indent="0" lvl="3" marL="0" marR="0" algn="r">
              <a:spcBef>
                <a:spcPts val="0"/>
              </a:spcBef>
              <a:buNone/>
              <a:defRPr sz="1000">
                <a:solidFill>
                  <a:srgbClr val="FFFFFF"/>
                </a:solidFill>
                <a:latin typeface="Helvetica Neue"/>
                <a:ea typeface="Helvetica Neue"/>
                <a:cs typeface="Helvetica Neue"/>
                <a:sym typeface="Helvetica Neue"/>
              </a:defRPr>
            </a:lvl4pPr>
            <a:lvl5pPr indent="0" lvl="4" marL="0" marR="0" algn="r">
              <a:spcBef>
                <a:spcPts val="0"/>
              </a:spcBef>
              <a:buNone/>
              <a:defRPr sz="1000">
                <a:solidFill>
                  <a:srgbClr val="FFFFFF"/>
                </a:solidFill>
                <a:latin typeface="Helvetica Neue"/>
                <a:ea typeface="Helvetica Neue"/>
                <a:cs typeface="Helvetica Neue"/>
                <a:sym typeface="Helvetica Neue"/>
              </a:defRPr>
            </a:lvl5pPr>
            <a:lvl6pPr indent="0" lvl="5" marL="0" marR="0" algn="r">
              <a:spcBef>
                <a:spcPts val="0"/>
              </a:spcBef>
              <a:buNone/>
              <a:defRPr sz="1000">
                <a:solidFill>
                  <a:srgbClr val="FFFFFF"/>
                </a:solidFill>
                <a:latin typeface="Helvetica Neue"/>
                <a:ea typeface="Helvetica Neue"/>
                <a:cs typeface="Helvetica Neue"/>
                <a:sym typeface="Helvetica Neue"/>
              </a:defRPr>
            </a:lvl6pPr>
            <a:lvl7pPr indent="0" lvl="6" marL="0" marR="0" algn="r">
              <a:spcBef>
                <a:spcPts val="0"/>
              </a:spcBef>
              <a:buNone/>
              <a:defRPr sz="1000">
                <a:solidFill>
                  <a:srgbClr val="FFFFFF"/>
                </a:solidFill>
                <a:latin typeface="Helvetica Neue"/>
                <a:ea typeface="Helvetica Neue"/>
                <a:cs typeface="Helvetica Neue"/>
                <a:sym typeface="Helvetica Neue"/>
              </a:defRPr>
            </a:lvl7pPr>
            <a:lvl8pPr indent="0" lvl="7" marL="0" marR="0" algn="r">
              <a:spcBef>
                <a:spcPts val="0"/>
              </a:spcBef>
              <a:buNone/>
              <a:defRPr sz="1000">
                <a:solidFill>
                  <a:srgbClr val="FFFFFF"/>
                </a:solidFill>
                <a:latin typeface="Helvetica Neue"/>
                <a:ea typeface="Helvetica Neue"/>
                <a:cs typeface="Helvetica Neue"/>
                <a:sym typeface="Helvetica Neue"/>
              </a:defRPr>
            </a:lvl8pPr>
            <a:lvl9pPr indent="0" lvl="8" marL="0" marR="0" algn="r">
              <a:spcBef>
                <a:spcPts val="0"/>
              </a:spcBef>
              <a:buNone/>
              <a:defRPr sz="1000">
                <a:solidFill>
                  <a:srgbClr val="FFFFFF"/>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spTree>
      <p:nvGrpSpPr>
        <p:cNvPr id="130" name="Shape 130"/>
        <p:cNvGrpSpPr/>
        <p:nvPr/>
      </p:nvGrpSpPr>
      <p:grpSpPr>
        <a:xfrm>
          <a:off x="0" y="0"/>
          <a:ext cx="0" cy="0"/>
          <a:chOff x="0" y="0"/>
          <a:chExt cx="0" cy="0"/>
        </a:xfrm>
      </p:grpSpPr>
      <p:sp>
        <p:nvSpPr>
          <p:cNvPr id="131" name="Google Shape;131;p17"/>
          <p:cNvSpPr txBox="1"/>
          <p:nvPr>
            <p:ph idx="1" type="body"/>
          </p:nvPr>
        </p:nvSpPr>
        <p:spPr>
          <a:xfrm>
            <a:off x="1344612" y="1548444"/>
            <a:ext cx="7427913" cy="4525963"/>
          </a:xfrm>
          <a:prstGeom prst="rect">
            <a:avLst/>
          </a:prstGeom>
          <a:noFill/>
          <a:ln>
            <a:noFill/>
          </a:ln>
        </p:spPr>
        <p:txBody>
          <a:bodyPr anchorCtr="0" anchor="t" bIns="0" lIns="0" spcFirstLastPara="1" rIns="0" wrap="square" tIns="0">
            <a:normAutofit/>
          </a:bodyPr>
          <a:lstStyle>
            <a:lvl1pPr indent="-228600" lvl="0" marL="457200" marR="0" algn="l">
              <a:lnSpc>
                <a:spcPct val="100000"/>
              </a:lnSpc>
              <a:spcBef>
                <a:spcPts val="0"/>
              </a:spcBef>
              <a:spcAft>
                <a:spcPts val="0"/>
              </a:spcAft>
              <a:buClr>
                <a:schemeClr val="lt1"/>
              </a:buClr>
              <a:buSzPts val="4000"/>
              <a:buFont typeface="Arial"/>
              <a:buNone/>
              <a:defRPr b="1" sz="4000" cap="none"/>
            </a:lvl1pPr>
            <a:lvl2pPr indent="-342900" lvl="1" marL="914400" algn="l">
              <a:lnSpc>
                <a:spcPct val="120166"/>
              </a:lnSpc>
              <a:spcBef>
                <a:spcPts val="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2" name="Google Shape;132;p17"/>
          <p:cNvSpPr txBox="1"/>
          <p:nvPr>
            <p:ph idx="11" type="ftr"/>
          </p:nvPr>
        </p:nvSpPr>
        <p:spPr>
          <a:xfrm>
            <a:off x="1976438" y="6243638"/>
            <a:ext cx="2895600" cy="371475"/>
          </a:xfrm>
          <a:prstGeom prst="rect">
            <a:avLst/>
          </a:prstGeom>
          <a:noFill/>
          <a:ln>
            <a:noFill/>
          </a:ln>
        </p:spPr>
        <p:txBody>
          <a:bodyPr anchorCtr="0" anchor="ctr" bIns="25200" lIns="25200" spcFirstLastPara="1" rIns="0" wrap="square" tIns="252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7"/>
          <p:cNvSpPr txBox="1"/>
          <p:nvPr>
            <p:ph idx="12" type="sldNum"/>
          </p:nvPr>
        </p:nvSpPr>
        <p:spPr>
          <a:xfrm>
            <a:off x="6638925" y="6243638"/>
            <a:ext cx="2133600" cy="371475"/>
          </a:xfrm>
          <a:prstGeom prst="rect">
            <a:avLst/>
          </a:prstGeom>
          <a:noFill/>
          <a:ln>
            <a:noFill/>
          </a:ln>
        </p:spPr>
        <p:txBody>
          <a:bodyPr anchorCtr="0" anchor="ctr" bIns="25200" lIns="25200" spcFirstLastPara="1" rIns="0" wrap="square" tIns="25200">
            <a:noAutofit/>
          </a:bodyPr>
          <a:lstStyle>
            <a:lvl1pPr indent="0" lvl="0" marL="0" marR="0" algn="r">
              <a:spcBef>
                <a:spcPts val="0"/>
              </a:spcBef>
              <a:buNone/>
              <a:defRPr sz="1000">
                <a:solidFill>
                  <a:srgbClr val="FFFFFF"/>
                </a:solidFill>
                <a:latin typeface="Helvetica Neue"/>
                <a:ea typeface="Helvetica Neue"/>
                <a:cs typeface="Helvetica Neue"/>
                <a:sym typeface="Helvetica Neue"/>
              </a:defRPr>
            </a:lvl1pPr>
            <a:lvl2pPr indent="0" lvl="1" marL="0" marR="0" algn="r">
              <a:spcBef>
                <a:spcPts val="0"/>
              </a:spcBef>
              <a:buNone/>
              <a:defRPr sz="1000">
                <a:solidFill>
                  <a:srgbClr val="FFFFFF"/>
                </a:solidFill>
                <a:latin typeface="Helvetica Neue"/>
                <a:ea typeface="Helvetica Neue"/>
                <a:cs typeface="Helvetica Neue"/>
                <a:sym typeface="Helvetica Neue"/>
              </a:defRPr>
            </a:lvl2pPr>
            <a:lvl3pPr indent="0" lvl="2" marL="0" marR="0" algn="r">
              <a:spcBef>
                <a:spcPts val="0"/>
              </a:spcBef>
              <a:buNone/>
              <a:defRPr sz="1000">
                <a:solidFill>
                  <a:srgbClr val="FFFFFF"/>
                </a:solidFill>
                <a:latin typeface="Helvetica Neue"/>
                <a:ea typeface="Helvetica Neue"/>
                <a:cs typeface="Helvetica Neue"/>
                <a:sym typeface="Helvetica Neue"/>
              </a:defRPr>
            </a:lvl3pPr>
            <a:lvl4pPr indent="0" lvl="3" marL="0" marR="0" algn="r">
              <a:spcBef>
                <a:spcPts val="0"/>
              </a:spcBef>
              <a:buNone/>
              <a:defRPr sz="1000">
                <a:solidFill>
                  <a:srgbClr val="FFFFFF"/>
                </a:solidFill>
                <a:latin typeface="Helvetica Neue"/>
                <a:ea typeface="Helvetica Neue"/>
                <a:cs typeface="Helvetica Neue"/>
                <a:sym typeface="Helvetica Neue"/>
              </a:defRPr>
            </a:lvl4pPr>
            <a:lvl5pPr indent="0" lvl="4" marL="0" marR="0" algn="r">
              <a:spcBef>
                <a:spcPts val="0"/>
              </a:spcBef>
              <a:buNone/>
              <a:defRPr sz="1000">
                <a:solidFill>
                  <a:srgbClr val="FFFFFF"/>
                </a:solidFill>
                <a:latin typeface="Helvetica Neue"/>
                <a:ea typeface="Helvetica Neue"/>
                <a:cs typeface="Helvetica Neue"/>
                <a:sym typeface="Helvetica Neue"/>
              </a:defRPr>
            </a:lvl5pPr>
            <a:lvl6pPr indent="0" lvl="5" marL="0" marR="0" algn="r">
              <a:spcBef>
                <a:spcPts val="0"/>
              </a:spcBef>
              <a:buNone/>
              <a:defRPr sz="1000">
                <a:solidFill>
                  <a:srgbClr val="FFFFFF"/>
                </a:solidFill>
                <a:latin typeface="Helvetica Neue"/>
                <a:ea typeface="Helvetica Neue"/>
                <a:cs typeface="Helvetica Neue"/>
                <a:sym typeface="Helvetica Neue"/>
              </a:defRPr>
            </a:lvl6pPr>
            <a:lvl7pPr indent="0" lvl="6" marL="0" marR="0" algn="r">
              <a:spcBef>
                <a:spcPts val="0"/>
              </a:spcBef>
              <a:buNone/>
              <a:defRPr sz="1000">
                <a:solidFill>
                  <a:srgbClr val="FFFFFF"/>
                </a:solidFill>
                <a:latin typeface="Helvetica Neue"/>
                <a:ea typeface="Helvetica Neue"/>
                <a:cs typeface="Helvetica Neue"/>
                <a:sym typeface="Helvetica Neue"/>
              </a:defRPr>
            </a:lvl7pPr>
            <a:lvl8pPr indent="0" lvl="7" marL="0" marR="0" algn="r">
              <a:spcBef>
                <a:spcPts val="0"/>
              </a:spcBef>
              <a:buNone/>
              <a:defRPr sz="1000">
                <a:solidFill>
                  <a:srgbClr val="FFFFFF"/>
                </a:solidFill>
                <a:latin typeface="Helvetica Neue"/>
                <a:ea typeface="Helvetica Neue"/>
                <a:cs typeface="Helvetica Neue"/>
                <a:sym typeface="Helvetica Neue"/>
              </a:defRPr>
            </a:lvl8pPr>
            <a:lvl9pPr indent="0" lvl="8" marL="0" marR="0" algn="r">
              <a:spcBef>
                <a:spcPts val="0"/>
              </a:spcBef>
              <a:buNone/>
              <a:defRPr sz="1000">
                <a:solidFill>
                  <a:srgbClr val="FFFFFF"/>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l Content">
  <p:cSld name="General Content">
    <p:spTree>
      <p:nvGrpSpPr>
        <p:cNvPr id="134" name="Shape 134"/>
        <p:cNvGrpSpPr/>
        <p:nvPr/>
      </p:nvGrpSpPr>
      <p:grpSpPr>
        <a:xfrm>
          <a:off x="0" y="0"/>
          <a:ext cx="0" cy="0"/>
          <a:chOff x="0" y="0"/>
          <a:chExt cx="0" cy="0"/>
        </a:xfrm>
      </p:grpSpPr>
      <p:sp>
        <p:nvSpPr>
          <p:cNvPr id="135" name="Google Shape;135;p18"/>
          <p:cNvSpPr txBox="1"/>
          <p:nvPr>
            <p:ph type="title"/>
          </p:nvPr>
        </p:nvSpPr>
        <p:spPr>
          <a:xfrm>
            <a:off x="361950" y="266700"/>
            <a:ext cx="8410575" cy="388938"/>
          </a:xfrm>
          <a:prstGeom prst="rect">
            <a:avLst/>
          </a:prstGeom>
          <a:noFill/>
          <a:ln>
            <a:noFill/>
          </a:ln>
        </p:spPr>
        <p:txBody>
          <a:bodyPr anchorCtr="0" anchor="t" bIns="25200" lIns="25200" spcFirstLastPara="1" rIns="2520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 type="body"/>
          </p:nvPr>
        </p:nvSpPr>
        <p:spPr>
          <a:xfrm>
            <a:off x="1344612" y="1496688"/>
            <a:ext cx="6461126" cy="4525963"/>
          </a:xfrm>
          <a:prstGeom prst="rect">
            <a:avLst/>
          </a:prstGeom>
          <a:noFill/>
          <a:ln>
            <a:noFill/>
          </a:ln>
        </p:spPr>
        <p:txBody>
          <a:bodyPr anchorCtr="0" anchor="t" bIns="0" lIns="0" spcFirstLastPara="1" rIns="0" wrap="square" tIns="0">
            <a:normAutofit/>
          </a:bodyPr>
          <a:lstStyle>
            <a:lvl1pPr indent="-342900" lvl="0" marL="457200" algn="l">
              <a:lnSpc>
                <a:spcPct val="120166"/>
              </a:lnSpc>
              <a:spcBef>
                <a:spcPts val="0"/>
              </a:spcBef>
              <a:spcAft>
                <a:spcPts val="0"/>
              </a:spcAft>
              <a:buClr>
                <a:schemeClr val="lt1"/>
              </a:buClr>
              <a:buSzPts val="1800"/>
              <a:buChar char="•"/>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7" name="Google Shape;137;p18"/>
          <p:cNvSpPr txBox="1"/>
          <p:nvPr>
            <p:ph idx="2" type="body"/>
          </p:nvPr>
        </p:nvSpPr>
        <p:spPr>
          <a:xfrm>
            <a:off x="361950" y="725157"/>
            <a:ext cx="8410575" cy="465138"/>
          </a:xfrm>
          <a:prstGeom prst="rect">
            <a:avLst/>
          </a:prstGeom>
          <a:noFill/>
          <a:ln>
            <a:noFill/>
          </a:ln>
        </p:spPr>
        <p:txBody>
          <a:bodyPr anchorCtr="0" anchor="t" bIns="25200" lIns="25200" spcFirstLastPara="1" rIns="25200" wrap="square" tIns="25200">
            <a:noAutofit/>
          </a:bodyPr>
          <a:lstStyle>
            <a:lvl1pPr indent="-406400" lvl="0" marL="457200" algn="l">
              <a:lnSpc>
                <a:spcPct val="77250"/>
              </a:lnSpc>
              <a:spcBef>
                <a:spcPts val="0"/>
              </a:spcBef>
              <a:spcAft>
                <a:spcPts val="0"/>
              </a:spcAft>
              <a:buClr>
                <a:schemeClr val="lt1"/>
              </a:buClr>
              <a:buSzPts val="2800"/>
              <a:buChar char="•"/>
              <a:defRPr b="1" i="0" sz="2800" cap="none">
                <a:solidFill>
                  <a:schemeClr val="lt1"/>
                </a:solidFill>
                <a:latin typeface="Helvetica Neue"/>
                <a:ea typeface="Helvetica Neue"/>
                <a:cs typeface="Helvetica Neue"/>
                <a:sym typeface="Helvetica Neue"/>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8" name="Google Shape;138;p18"/>
          <p:cNvSpPr txBox="1"/>
          <p:nvPr>
            <p:ph idx="11" type="ftr"/>
          </p:nvPr>
        </p:nvSpPr>
        <p:spPr>
          <a:xfrm>
            <a:off x="1976438" y="6243638"/>
            <a:ext cx="2895600" cy="371475"/>
          </a:xfrm>
          <a:prstGeom prst="rect">
            <a:avLst/>
          </a:prstGeom>
          <a:noFill/>
          <a:ln>
            <a:noFill/>
          </a:ln>
        </p:spPr>
        <p:txBody>
          <a:bodyPr anchorCtr="0" anchor="ctr" bIns="25200" lIns="25200" spcFirstLastPara="1" rIns="0" wrap="square" tIns="252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2" type="sldNum"/>
          </p:nvPr>
        </p:nvSpPr>
        <p:spPr>
          <a:xfrm>
            <a:off x="6638925" y="6243638"/>
            <a:ext cx="2133600" cy="371475"/>
          </a:xfrm>
          <a:prstGeom prst="rect">
            <a:avLst/>
          </a:prstGeom>
          <a:noFill/>
          <a:ln>
            <a:noFill/>
          </a:ln>
        </p:spPr>
        <p:txBody>
          <a:bodyPr anchorCtr="0" anchor="ctr" bIns="25200" lIns="25200" spcFirstLastPara="1" rIns="0" wrap="square" tIns="25200">
            <a:noAutofit/>
          </a:bodyPr>
          <a:lstStyle>
            <a:lvl1pPr indent="0" lvl="0" marL="0" marR="0" algn="r">
              <a:spcBef>
                <a:spcPts val="0"/>
              </a:spcBef>
              <a:buNone/>
              <a:defRPr sz="1000">
                <a:solidFill>
                  <a:srgbClr val="FFFFFF"/>
                </a:solidFill>
                <a:latin typeface="Helvetica Neue"/>
                <a:ea typeface="Helvetica Neue"/>
                <a:cs typeface="Helvetica Neue"/>
                <a:sym typeface="Helvetica Neue"/>
              </a:defRPr>
            </a:lvl1pPr>
            <a:lvl2pPr indent="0" lvl="1" marL="0" marR="0" algn="r">
              <a:spcBef>
                <a:spcPts val="0"/>
              </a:spcBef>
              <a:buNone/>
              <a:defRPr sz="1000">
                <a:solidFill>
                  <a:srgbClr val="FFFFFF"/>
                </a:solidFill>
                <a:latin typeface="Helvetica Neue"/>
                <a:ea typeface="Helvetica Neue"/>
                <a:cs typeface="Helvetica Neue"/>
                <a:sym typeface="Helvetica Neue"/>
              </a:defRPr>
            </a:lvl2pPr>
            <a:lvl3pPr indent="0" lvl="2" marL="0" marR="0" algn="r">
              <a:spcBef>
                <a:spcPts val="0"/>
              </a:spcBef>
              <a:buNone/>
              <a:defRPr sz="1000">
                <a:solidFill>
                  <a:srgbClr val="FFFFFF"/>
                </a:solidFill>
                <a:latin typeface="Helvetica Neue"/>
                <a:ea typeface="Helvetica Neue"/>
                <a:cs typeface="Helvetica Neue"/>
                <a:sym typeface="Helvetica Neue"/>
              </a:defRPr>
            </a:lvl3pPr>
            <a:lvl4pPr indent="0" lvl="3" marL="0" marR="0" algn="r">
              <a:spcBef>
                <a:spcPts val="0"/>
              </a:spcBef>
              <a:buNone/>
              <a:defRPr sz="1000">
                <a:solidFill>
                  <a:srgbClr val="FFFFFF"/>
                </a:solidFill>
                <a:latin typeface="Helvetica Neue"/>
                <a:ea typeface="Helvetica Neue"/>
                <a:cs typeface="Helvetica Neue"/>
                <a:sym typeface="Helvetica Neue"/>
              </a:defRPr>
            </a:lvl4pPr>
            <a:lvl5pPr indent="0" lvl="4" marL="0" marR="0" algn="r">
              <a:spcBef>
                <a:spcPts val="0"/>
              </a:spcBef>
              <a:buNone/>
              <a:defRPr sz="1000">
                <a:solidFill>
                  <a:srgbClr val="FFFFFF"/>
                </a:solidFill>
                <a:latin typeface="Helvetica Neue"/>
                <a:ea typeface="Helvetica Neue"/>
                <a:cs typeface="Helvetica Neue"/>
                <a:sym typeface="Helvetica Neue"/>
              </a:defRPr>
            </a:lvl5pPr>
            <a:lvl6pPr indent="0" lvl="5" marL="0" marR="0" algn="r">
              <a:spcBef>
                <a:spcPts val="0"/>
              </a:spcBef>
              <a:buNone/>
              <a:defRPr sz="1000">
                <a:solidFill>
                  <a:srgbClr val="FFFFFF"/>
                </a:solidFill>
                <a:latin typeface="Helvetica Neue"/>
                <a:ea typeface="Helvetica Neue"/>
                <a:cs typeface="Helvetica Neue"/>
                <a:sym typeface="Helvetica Neue"/>
              </a:defRPr>
            </a:lvl6pPr>
            <a:lvl7pPr indent="0" lvl="6" marL="0" marR="0" algn="r">
              <a:spcBef>
                <a:spcPts val="0"/>
              </a:spcBef>
              <a:buNone/>
              <a:defRPr sz="1000">
                <a:solidFill>
                  <a:srgbClr val="FFFFFF"/>
                </a:solidFill>
                <a:latin typeface="Helvetica Neue"/>
                <a:ea typeface="Helvetica Neue"/>
                <a:cs typeface="Helvetica Neue"/>
                <a:sym typeface="Helvetica Neue"/>
              </a:defRPr>
            </a:lvl7pPr>
            <a:lvl8pPr indent="0" lvl="7" marL="0" marR="0" algn="r">
              <a:spcBef>
                <a:spcPts val="0"/>
              </a:spcBef>
              <a:buNone/>
              <a:defRPr sz="1000">
                <a:solidFill>
                  <a:srgbClr val="FFFFFF"/>
                </a:solidFill>
                <a:latin typeface="Helvetica Neue"/>
                <a:ea typeface="Helvetica Neue"/>
                <a:cs typeface="Helvetica Neue"/>
                <a:sym typeface="Helvetica Neue"/>
              </a:defRPr>
            </a:lvl8pPr>
            <a:lvl9pPr indent="0" lvl="8" marL="0" marR="0" algn="r">
              <a:spcBef>
                <a:spcPts val="0"/>
              </a:spcBef>
              <a:buNone/>
              <a:defRPr sz="1000">
                <a:solidFill>
                  <a:srgbClr val="FFFFFF"/>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l Content - White Background" showMasterSp="0">
  <p:cSld name="General Content - White Background">
    <p:spTree>
      <p:nvGrpSpPr>
        <p:cNvPr id="140" name="Shape 140"/>
        <p:cNvGrpSpPr/>
        <p:nvPr/>
      </p:nvGrpSpPr>
      <p:grpSpPr>
        <a:xfrm>
          <a:off x="0" y="0"/>
          <a:ext cx="0" cy="0"/>
          <a:chOff x="0" y="0"/>
          <a:chExt cx="0" cy="0"/>
        </a:xfrm>
      </p:grpSpPr>
      <p:sp>
        <p:nvSpPr>
          <p:cNvPr id="141" name="Google Shape;141;p19"/>
          <p:cNvSpPr/>
          <p:nvPr/>
        </p:nvSpPr>
        <p:spPr>
          <a:xfrm>
            <a:off x="349250" y="6245225"/>
            <a:ext cx="1511300" cy="368300"/>
          </a:xfrm>
          <a:prstGeom prst="rect">
            <a:avLst/>
          </a:prstGeom>
          <a:noFill/>
          <a:ln>
            <a:noFill/>
          </a:ln>
        </p:spPr>
        <p:txBody>
          <a:bodyPr anchorCtr="0" anchor="ctr" bIns="25200" lIns="25200" spcFirstLastPara="1" rIns="0" wrap="square" tIns="25200">
            <a:noAutofit/>
          </a:bodyPr>
          <a:lstStyle/>
          <a:p>
            <a:pPr indent="0" lvl="0" marL="0" marR="0" rtl="0" algn="l">
              <a:spcBef>
                <a:spcPts val="0"/>
              </a:spcBef>
              <a:spcAft>
                <a:spcPts val="0"/>
              </a:spcAft>
              <a:buNone/>
            </a:pPr>
            <a:r>
              <a:rPr lang="en-AU" sz="1000">
                <a:solidFill>
                  <a:srgbClr val="000000"/>
                </a:solidFill>
                <a:latin typeface="Helvetica Neue"/>
                <a:ea typeface="Helvetica Neue"/>
                <a:cs typeface="Helvetica Neue"/>
                <a:sym typeface="Helvetica Neue"/>
              </a:rPr>
              <a:t>La Trobe Business School</a:t>
            </a:r>
            <a:endParaRPr/>
          </a:p>
        </p:txBody>
      </p:sp>
      <p:cxnSp>
        <p:nvCxnSpPr>
          <p:cNvPr id="142" name="Google Shape;142;p19"/>
          <p:cNvCxnSpPr/>
          <p:nvPr/>
        </p:nvCxnSpPr>
        <p:spPr>
          <a:xfrm rot="10800000">
            <a:off x="1928813" y="6372225"/>
            <a:ext cx="0" cy="133350"/>
          </a:xfrm>
          <a:prstGeom prst="straightConnector1">
            <a:avLst/>
          </a:prstGeom>
          <a:noFill/>
          <a:ln cap="flat" cmpd="sng" w="9525">
            <a:solidFill>
              <a:schemeClr val="dk2"/>
            </a:solidFill>
            <a:prstDash val="solid"/>
            <a:round/>
            <a:headEnd len="sm" w="sm" type="none"/>
            <a:tailEnd len="sm" w="sm" type="none"/>
          </a:ln>
        </p:spPr>
      </p:cxnSp>
      <p:cxnSp>
        <p:nvCxnSpPr>
          <p:cNvPr id="143" name="Google Shape;143;p19"/>
          <p:cNvCxnSpPr/>
          <p:nvPr/>
        </p:nvCxnSpPr>
        <p:spPr>
          <a:xfrm>
            <a:off x="361950" y="6223000"/>
            <a:ext cx="8410575" cy="0"/>
          </a:xfrm>
          <a:prstGeom prst="straightConnector1">
            <a:avLst/>
          </a:prstGeom>
          <a:noFill/>
          <a:ln cap="flat" cmpd="sng" w="28575">
            <a:solidFill>
              <a:schemeClr val="accent1"/>
            </a:solidFill>
            <a:prstDash val="solid"/>
            <a:round/>
            <a:headEnd len="sm" w="sm" type="none"/>
            <a:tailEnd len="sm" w="sm" type="none"/>
          </a:ln>
        </p:spPr>
      </p:cxnSp>
      <p:sp>
        <p:nvSpPr>
          <p:cNvPr id="144" name="Google Shape;144;p19"/>
          <p:cNvSpPr txBox="1"/>
          <p:nvPr>
            <p:ph type="title"/>
          </p:nvPr>
        </p:nvSpPr>
        <p:spPr>
          <a:xfrm>
            <a:off x="361950" y="266700"/>
            <a:ext cx="8410575" cy="388938"/>
          </a:xfrm>
          <a:prstGeom prst="rect">
            <a:avLst/>
          </a:prstGeom>
          <a:noFill/>
          <a:ln>
            <a:noFill/>
          </a:ln>
        </p:spPr>
        <p:txBody>
          <a:bodyPr anchorCtr="0" anchor="t" bIns="25200" lIns="25200" spcFirstLastPara="1" rIns="2520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9"/>
          <p:cNvSpPr txBox="1"/>
          <p:nvPr>
            <p:ph idx="1" type="body"/>
          </p:nvPr>
        </p:nvSpPr>
        <p:spPr>
          <a:xfrm>
            <a:off x="1344612" y="1496688"/>
            <a:ext cx="6461126" cy="4525963"/>
          </a:xfrm>
          <a:prstGeom prst="rect">
            <a:avLst/>
          </a:prstGeom>
          <a:noFill/>
          <a:ln>
            <a:noFill/>
          </a:ln>
        </p:spPr>
        <p:txBody>
          <a:bodyPr anchorCtr="0" anchor="t" bIns="0" lIns="0" spcFirstLastPara="1" rIns="0" wrap="square" tIns="0">
            <a:normAutofit/>
          </a:bodyPr>
          <a:lstStyle>
            <a:lvl1pPr indent="-431800" lvl="0" marL="457200" algn="l">
              <a:lnSpc>
                <a:spcPct val="67593"/>
              </a:lnSpc>
              <a:spcBef>
                <a:spcPts val="0"/>
              </a:spcBef>
              <a:spcAft>
                <a:spcPts val="0"/>
              </a:spcAft>
              <a:buClr>
                <a:schemeClr val="dk1"/>
              </a:buClr>
              <a:buSzPts val="3200"/>
              <a:buChar char="•"/>
              <a:defRPr>
                <a:solidFill>
                  <a:schemeClr val="dk1"/>
                </a:solidFill>
              </a:defRPr>
            </a:lvl1pPr>
            <a:lvl2pPr indent="-330200" lvl="1" marL="914400" algn="l">
              <a:lnSpc>
                <a:spcPct val="135187"/>
              </a:lnSpc>
              <a:spcBef>
                <a:spcPts val="2200"/>
              </a:spcBef>
              <a:spcAft>
                <a:spcPts val="0"/>
              </a:spcAft>
              <a:buSzPts val="1600"/>
              <a:buChar char="▪"/>
              <a:defRPr>
                <a:solidFill>
                  <a:schemeClr val="dk1"/>
                </a:solidFill>
              </a:defRPr>
            </a:lvl2pPr>
            <a:lvl3pPr indent="-330200" lvl="2" marL="1371600" algn="l">
              <a:lnSpc>
                <a:spcPct val="135187"/>
              </a:lnSpc>
              <a:spcBef>
                <a:spcPts val="500"/>
              </a:spcBef>
              <a:spcAft>
                <a:spcPts val="0"/>
              </a:spcAft>
              <a:buSzPts val="1600"/>
              <a:buChar char="▪"/>
              <a:defRPr>
                <a:solidFill>
                  <a:schemeClr val="dk1"/>
                </a:solidFill>
              </a:defRPr>
            </a:lvl3pPr>
            <a:lvl4pPr indent="-330200" lvl="3" marL="1828800" algn="l">
              <a:lnSpc>
                <a:spcPct val="135187"/>
              </a:lnSpc>
              <a:spcBef>
                <a:spcPts val="500"/>
              </a:spcBef>
              <a:spcAft>
                <a:spcPts val="0"/>
              </a:spcAft>
              <a:buSzPts val="1600"/>
              <a:buChar char="▪"/>
              <a:defRPr>
                <a:solidFill>
                  <a:schemeClr val="dk1"/>
                </a:solidFill>
              </a:defRPr>
            </a:lvl4pPr>
            <a:lvl5pPr indent="-330200" lvl="4" marL="2286000" algn="l">
              <a:lnSpc>
                <a:spcPct val="135187"/>
              </a:lnSpc>
              <a:spcBef>
                <a:spcPts val="500"/>
              </a:spcBef>
              <a:spcAft>
                <a:spcPts val="0"/>
              </a:spcAft>
              <a:buSzPts val="1600"/>
              <a:buChar char="▪"/>
              <a:defRPr>
                <a:solidFill>
                  <a:schemeClr val="dk1"/>
                </a:solidFill>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6" name="Google Shape;146;p19"/>
          <p:cNvSpPr txBox="1"/>
          <p:nvPr>
            <p:ph idx="2" type="body"/>
          </p:nvPr>
        </p:nvSpPr>
        <p:spPr>
          <a:xfrm>
            <a:off x="361950" y="725157"/>
            <a:ext cx="8410575" cy="465138"/>
          </a:xfrm>
          <a:prstGeom prst="rect">
            <a:avLst/>
          </a:prstGeom>
          <a:noFill/>
          <a:ln>
            <a:noFill/>
          </a:ln>
        </p:spPr>
        <p:txBody>
          <a:bodyPr anchorCtr="0" anchor="t" bIns="25200" lIns="25200" spcFirstLastPara="1" rIns="25200" wrap="square" tIns="25200">
            <a:noAutofit/>
          </a:bodyPr>
          <a:lstStyle>
            <a:lvl1pPr indent="-406400" lvl="0" marL="457200" algn="l">
              <a:lnSpc>
                <a:spcPct val="77250"/>
              </a:lnSpc>
              <a:spcBef>
                <a:spcPts val="0"/>
              </a:spcBef>
              <a:spcAft>
                <a:spcPts val="0"/>
              </a:spcAft>
              <a:buClr>
                <a:schemeClr val="dk1"/>
              </a:buClr>
              <a:buSzPts val="2800"/>
              <a:buChar char="•"/>
              <a:defRPr b="1" i="0" sz="2800" cap="none">
                <a:solidFill>
                  <a:schemeClr val="dk1"/>
                </a:solidFill>
                <a:latin typeface="Helvetica Neue"/>
                <a:ea typeface="Helvetica Neue"/>
                <a:cs typeface="Helvetica Neue"/>
                <a:sym typeface="Helvetica Neue"/>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7" name="Google Shape;147;p19"/>
          <p:cNvSpPr txBox="1"/>
          <p:nvPr>
            <p:ph idx="11" type="ftr"/>
          </p:nvPr>
        </p:nvSpPr>
        <p:spPr>
          <a:xfrm>
            <a:off x="1976438" y="6243638"/>
            <a:ext cx="2895600" cy="371475"/>
          </a:xfrm>
          <a:prstGeom prst="rect">
            <a:avLst/>
          </a:prstGeom>
          <a:noFill/>
          <a:ln>
            <a:noFill/>
          </a:ln>
        </p:spPr>
        <p:txBody>
          <a:bodyPr anchorCtr="0" anchor="ctr" bIns="25200" lIns="25200" spcFirstLastPara="1" rIns="0" wrap="square" tIns="25200">
            <a:noAutofit/>
          </a:bodyPr>
          <a:lstStyle>
            <a:lvl1pPr lvl="0" algn="l">
              <a:spcBef>
                <a:spcPts val="0"/>
              </a:spcBef>
              <a:spcAft>
                <a:spcPts val="0"/>
              </a:spcAft>
              <a:buSzPts val="1400"/>
              <a:buNone/>
              <a:defRPr sz="10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9"/>
          <p:cNvSpPr txBox="1"/>
          <p:nvPr>
            <p:ph idx="12" type="sldNum"/>
          </p:nvPr>
        </p:nvSpPr>
        <p:spPr>
          <a:xfrm>
            <a:off x="6638925" y="6243638"/>
            <a:ext cx="2133600" cy="371475"/>
          </a:xfrm>
          <a:prstGeom prst="rect">
            <a:avLst/>
          </a:prstGeom>
          <a:noFill/>
          <a:ln>
            <a:noFill/>
          </a:ln>
        </p:spPr>
        <p:txBody>
          <a:bodyPr anchorCtr="0" anchor="ctr" bIns="25200" lIns="25200" spcFirstLastPara="1" rIns="0" wrap="square" tIns="25200">
            <a:noAutofit/>
          </a:bodyPr>
          <a:lstStyle>
            <a:lvl1pPr indent="0" lvl="0" marL="0" marR="0" algn="r">
              <a:spcBef>
                <a:spcPts val="0"/>
              </a:spcBef>
              <a:buNone/>
              <a:defRPr sz="1000">
                <a:solidFill>
                  <a:srgbClr val="000000"/>
                </a:solidFill>
                <a:latin typeface="Helvetica Neue"/>
                <a:ea typeface="Helvetica Neue"/>
                <a:cs typeface="Helvetica Neue"/>
                <a:sym typeface="Helvetica Neue"/>
              </a:defRPr>
            </a:lvl1pPr>
            <a:lvl2pPr indent="0" lvl="1" marL="0" marR="0" algn="r">
              <a:spcBef>
                <a:spcPts val="0"/>
              </a:spcBef>
              <a:buNone/>
              <a:defRPr sz="1000">
                <a:solidFill>
                  <a:srgbClr val="000000"/>
                </a:solidFill>
                <a:latin typeface="Helvetica Neue"/>
                <a:ea typeface="Helvetica Neue"/>
                <a:cs typeface="Helvetica Neue"/>
                <a:sym typeface="Helvetica Neue"/>
              </a:defRPr>
            </a:lvl2pPr>
            <a:lvl3pPr indent="0" lvl="2" marL="0" marR="0" algn="r">
              <a:spcBef>
                <a:spcPts val="0"/>
              </a:spcBef>
              <a:buNone/>
              <a:defRPr sz="1000">
                <a:solidFill>
                  <a:srgbClr val="000000"/>
                </a:solidFill>
                <a:latin typeface="Helvetica Neue"/>
                <a:ea typeface="Helvetica Neue"/>
                <a:cs typeface="Helvetica Neue"/>
                <a:sym typeface="Helvetica Neue"/>
              </a:defRPr>
            </a:lvl3pPr>
            <a:lvl4pPr indent="0" lvl="3" marL="0" marR="0" algn="r">
              <a:spcBef>
                <a:spcPts val="0"/>
              </a:spcBef>
              <a:buNone/>
              <a:defRPr sz="1000">
                <a:solidFill>
                  <a:srgbClr val="000000"/>
                </a:solidFill>
                <a:latin typeface="Helvetica Neue"/>
                <a:ea typeface="Helvetica Neue"/>
                <a:cs typeface="Helvetica Neue"/>
                <a:sym typeface="Helvetica Neue"/>
              </a:defRPr>
            </a:lvl4pPr>
            <a:lvl5pPr indent="0" lvl="4" marL="0" marR="0" algn="r">
              <a:spcBef>
                <a:spcPts val="0"/>
              </a:spcBef>
              <a:buNone/>
              <a:defRPr sz="1000">
                <a:solidFill>
                  <a:srgbClr val="000000"/>
                </a:solidFill>
                <a:latin typeface="Helvetica Neue"/>
                <a:ea typeface="Helvetica Neue"/>
                <a:cs typeface="Helvetica Neue"/>
                <a:sym typeface="Helvetica Neue"/>
              </a:defRPr>
            </a:lvl5pPr>
            <a:lvl6pPr indent="0" lvl="5" marL="0" marR="0" algn="r">
              <a:spcBef>
                <a:spcPts val="0"/>
              </a:spcBef>
              <a:buNone/>
              <a:defRPr sz="1000">
                <a:solidFill>
                  <a:srgbClr val="000000"/>
                </a:solidFill>
                <a:latin typeface="Helvetica Neue"/>
                <a:ea typeface="Helvetica Neue"/>
                <a:cs typeface="Helvetica Neue"/>
                <a:sym typeface="Helvetica Neue"/>
              </a:defRPr>
            </a:lvl6pPr>
            <a:lvl7pPr indent="0" lvl="6" marL="0" marR="0" algn="r">
              <a:spcBef>
                <a:spcPts val="0"/>
              </a:spcBef>
              <a:buNone/>
              <a:defRPr sz="1000">
                <a:solidFill>
                  <a:srgbClr val="000000"/>
                </a:solidFill>
                <a:latin typeface="Helvetica Neue"/>
                <a:ea typeface="Helvetica Neue"/>
                <a:cs typeface="Helvetica Neue"/>
                <a:sym typeface="Helvetica Neue"/>
              </a:defRPr>
            </a:lvl7pPr>
            <a:lvl8pPr indent="0" lvl="7" marL="0" marR="0" algn="r">
              <a:spcBef>
                <a:spcPts val="0"/>
              </a:spcBef>
              <a:buNone/>
              <a:defRPr sz="1000">
                <a:solidFill>
                  <a:srgbClr val="000000"/>
                </a:solidFill>
                <a:latin typeface="Helvetica Neue"/>
                <a:ea typeface="Helvetica Neue"/>
                <a:cs typeface="Helvetica Neue"/>
                <a:sym typeface="Helvetica Neue"/>
              </a:defRPr>
            </a:lvl8pPr>
            <a:lvl9pPr indent="0" lvl="8" marL="0" marR="0" algn="r">
              <a:spcBef>
                <a:spcPts val="0"/>
              </a:spcBef>
              <a:buNone/>
              <a:defRPr sz="1000">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49" name="Shape 149"/>
        <p:cNvGrpSpPr/>
        <p:nvPr/>
      </p:nvGrpSpPr>
      <p:grpSpPr>
        <a:xfrm>
          <a:off x="0" y="0"/>
          <a:ext cx="0" cy="0"/>
          <a:chOff x="0" y="0"/>
          <a:chExt cx="0" cy="0"/>
        </a:xfrm>
      </p:grpSpPr>
      <p:sp>
        <p:nvSpPr>
          <p:cNvPr id="150" name="Google Shape;150;p20"/>
          <p:cNvSpPr txBox="1"/>
          <p:nvPr>
            <p:ph type="title"/>
          </p:nvPr>
        </p:nvSpPr>
        <p:spPr>
          <a:xfrm>
            <a:off x="361950" y="266700"/>
            <a:ext cx="8410575" cy="388938"/>
          </a:xfrm>
          <a:prstGeom prst="rect">
            <a:avLst/>
          </a:prstGeom>
          <a:noFill/>
          <a:ln>
            <a:noFill/>
          </a:ln>
        </p:spPr>
        <p:txBody>
          <a:bodyPr anchorCtr="0" anchor="t" bIns="25200" lIns="25200" spcFirstLastPara="1" rIns="2520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 type="body"/>
          </p:nvPr>
        </p:nvSpPr>
        <p:spPr>
          <a:xfrm>
            <a:off x="361950" y="1496690"/>
            <a:ext cx="3996000" cy="4058722"/>
          </a:xfrm>
          <a:prstGeom prst="rect">
            <a:avLst/>
          </a:prstGeom>
          <a:noFill/>
          <a:ln>
            <a:noFill/>
          </a:ln>
        </p:spPr>
        <p:txBody>
          <a:bodyPr anchorCtr="0" anchor="t" bIns="0" lIns="0" spcFirstLastPara="1" rIns="0" wrap="square" tIns="0">
            <a:normAutofit/>
          </a:bodyPr>
          <a:lstStyle>
            <a:lvl1pPr indent="-342900" lvl="0" marL="457200" algn="l">
              <a:lnSpc>
                <a:spcPct val="120166"/>
              </a:lnSpc>
              <a:spcBef>
                <a:spcPts val="0"/>
              </a:spcBef>
              <a:spcAft>
                <a:spcPts val="0"/>
              </a:spcAft>
              <a:buClr>
                <a:schemeClr val="lt1"/>
              </a:buClr>
              <a:buSzPts val="1800"/>
              <a:buChar char="•"/>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 name="Google Shape;152;p20"/>
          <p:cNvSpPr txBox="1"/>
          <p:nvPr>
            <p:ph idx="2" type="body"/>
          </p:nvPr>
        </p:nvSpPr>
        <p:spPr>
          <a:xfrm>
            <a:off x="361950" y="725157"/>
            <a:ext cx="8410575" cy="465138"/>
          </a:xfrm>
          <a:prstGeom prst="rect">
            <a:avLst/>
          </a:prstGeom>
          <a:noFill/>
          <a:ln>
            <a:noFill/>
          </a:ln>
        </p:spPr>
        <p:txBody>
          <a:bodyPr anchorCtr="0" anchor="t" bIns="25200" lIns="25200" spcFirstLastPara="1" rIns="25200" wrap="square" tIns="25200">
            <a:noAutofit/>
          </a:bodyPr>
          <a:lstStyle>
            <a:lvl1pPr indent="-406400" lvl="0" marL="457200" algn="l">
              <a:lnSpc>
                <a:spcPct val="77250"/>
              </a:lnSpc>
              <a:spcBef>
                <a:spcPts val="0"/>
              </a:spcBef>
              <a:spcAft>
                <a:spcPts val="0"/>
              </a:spcAft>
              <a:buClr>
                <a:schemeClr val="lt1"/>
              </a:buClr>
              <a:buSzPts val="2800"/>
              <a:buChar char="•"/>
              <a:defRPr b="1" i="0" sz="2800" cap="none">
                <a:solidFill>
                  <a:schemeClr val="lt1"/>
                </a:solidFill>
                <a:latin typeface="Helvetica Neue"/>
                <a:ea typeface="Helvetica Neue"/>
                <a:cs typeface="Helvetica Neue"/>
                <a:sym typeface="Helvetica Neue"/>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3" name="Google Shape;153;p20"/>
          <p:cNvSpPr txBox="1"/>
          <p:nvPr>
            <p:ph idx="3" type="body"/>
          </p:nvPr>
        </p:nvSpPr>
        <p:spPr>
          <a:xfrm>
            <a:off x="4779033" y="1497012"/>
            <a:ext cx="3996000" cy="4058433"/>
          </a:xfrm>
          <a:prstGeom prst="rect">
            <a:avLst/>
          </a:prstGeom>
          <a:noFill/>
          <a:ln>
            <a:noFill/>
          </a:ln>
        </p:spPr>
        <p:txBody>
          <a:bodyPr anchorCtr="0" anchor="t" bIns="0" lIns="0" spcFirstLastPara="1" rIns="0" wrap="square" tIns="0">
            <a:normAutofit/>
          </a:bodyPr>
          <a:lstStyle>
            <a:lvl1pPr indent="-342900" lvl="0" marL="457200" algn="l">
              <a:lnSpc>
                <a:spcPct val="120166"/>
              </a:lnSpc>
              <a:spcBef>
                <a:spcPts val="0"/>
              </a:spcBef>
              <a:spcAft>
                <a:spcPts val="0"/>
              </a:spcAft>
              <a:buClr>
                <a:schemeClr val="lt1"/>
              </a:buClr>
              <a:buSzPts val="1800"/>
              <a:buChar char="•"/>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4" name="Google Shape;154;p20"/>
          <p:cNvSpPr txBox="1"/>
          <p:nvPr>
            <p:ph idx="11" type="ftr"/>
          </p:nvPr>
        </p:nvSpPr>
        <p:spPr>
          <a:xfrm>
            <a:off x="1976438" y="6243638"/>
            <a:ext cx="2895600" cy="371475"/>
          </a:xfrm>
          <a:prstGeom prst="rect">
            <a:avLst/>
          </a:prstGeom>
          <a:noFill/>
          <a:ln>
            <a:noFill/>
          </a:ln>
        </p:spPr>
        <p:txBody>
          <a:bodyPr anchorCtr="0" anchor="ctr" bIns="25200" lIns="25200" spcFirstLastPara="1" rIns="0" wrap="square" tIns="252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0"/>
          <p:cNvSpPr txBox="1"/>
          <p:nvPr>
            <p:ph idx="12" type="sldNum"/>
          </p:nvPr>
        </p:nvSpPr>
        <p:spPr>
          <a:xfrm>
            <a:off x="6638925" y="6243638"/>
            <a:ext cx="2133600" cy="371475"/>
          </a:xfrm>
          <a:prstGeom prst="rect">
            <a:avLst/>
          </a:prstGeom>
          <a:noFill/>
          <a:ln>
            <a:noFill/>
          </a:ln>
        </p:spPr>
        <p:txBody>
          <a:bodyPr anchorCtr="0" anchor="ctr" bIns="25200" lIns="25200" spcFirstLastPara="1" rIns="0" wrap="square" tIns="25200">
            <a:noAutofit/>
          </a:bodyPr>
          <a:lstStyle>
            <a:lvl1pPr indent="0" lvl="0" marL="0" marR="0" algn="r">
              <a:spcBef>
                <a:spcPts val="0"/>
              </a:spcBef>
              <a:buNone/>
              <a:defRPr sz="1000">
                <a:solidFill>
                  <a:srgbClr val="FFFFFF"/>
                </a:solidFill>
                <a:latin typeface="Helvetica Neue"/>
                <a:ea typeface="Helvetica Neue"/>
                <a:cs typeface="Helvetica Neue"/>
                <a:sym typeface="Helvetica Neue"/>
              </a:defRPr>
            </a:lvl1pPr>
            <a:lvl2pPr indent="0" lvl="1" marL="0" marR="0" algn="r">
              <a:spcBef>
                <a:spcPts val="0"/>
              </a:spcBef>
              <a:buNone/>
              <a:defRPr sz="1000">
                <a:solidFill>
                  <a:srgbClr val="FFFFFF"/>
                </a:solidFill>
                <a:latin typeface="Helvetica Neue"/>
                <a:ea typeface="Helvetica Neue"/>
                <a:cs typeface="Helvetica Neue"/>
                <a:sym typeface="Helvetica Neue"/>
              </a:defRPr>
            </a:lvl2pPr>
            <a:lvl3pPr indent="0" lvl="2" marL="0" marR="0" algn="r">
              <a:spcBef>
                <a:spcPts val="0"/>
              </a:spcBef>
              <a:buNone/>
              <a:defRPr sz="1000">
                <a:solidFill>
                  <a:srgbClr val="FFFFFF"/>
                </a:solidFill>
                <a:latin typeface="Helvetica Neue"/>
                <a:ea typeface="Helvetica Neue"/>
                <a:cs typeface="Helvetica Neue"/>
                <a:sym typeface="Helvetica Neue"/>
              </a:defRPr>
            </a:lvl3pPr>
            <a:lvl4pPr indent="0" lvl="3" marL="0" marR="0" algn="r">
              <a:spcBef>
                <a:spcPts val="0"/>
              </a:spcBef>
              <a:buNone/>
              <a:defRPr sz="1000">
                <a:solidFill>
                  <a:srgbClr val="FFFFFF"/>
                </a:solidFill>
                <a:latin typeface="Helvetica Neue"/>
                <a:ea typeface="Helvetica Neue"/>
                <a:cs typeface="Helvetica Neue"/>
                <a:sym typeface="Helvetica Neue"/>
              </a:defRPr>
            </a:lvl4pPr>
            <a:lvl5pPr indent="0" lvl="4" marL="0" marR="0" algn="r">
              <a:spcBef>
                <a:spcPts val="0"/>
              </a:spcBef>
              <a:buNone/>
              <a:defRPr sz="1000">
                <a:solidFill>
                  <a:srgbClr val="FFFFFF"/>
                </a:solidFill>
                <a:latin typeface="Helvetica Neue"/>
                <a:ea typeface="Helvetica Neue"/>
                <a:cs typeface="Helvetica Neue"/>
                <a:sym typeface="Helvetica Neue"/>
              </a:defRPr>
            </a:lvl5pPr>
            <a:lvl6pPr indent="0" lvl="5" marL="0" marR="0" algn="r">
              <a:spcBef>
                <a:spcPts val="0"/>
              </a:spcBef>
              <a:buNone/>
              <a:defRPr sz="1000">
                <a:solidFill>
                  <a:srgbClr val="FFFFFF"/>
                </a:solidFill>
                <a:latin typeface="Helvetica Neue"/>
                <a:ea typeface="Helvetica Neue"/>
                <a:cs typeface="Helvetica Neue"/>
                <a:sym typeface="Helvetica Neue"/>
              </a:defRPr>
            </a:lvl6pPr>
            <a:lvl7pPr indent="0" lvl="6" marL="0" marR="0" algn="r">
              <a:spcBef>
                <a:spcPts val="0"/>
              </a:spcBef>
              <a:buNone/>
              <a:defRPr sz="1000">
                <a:solidFill>
                  <a:srgbClr val="FFFFFF"/>
                </a:solidFill>
                <a:latin typeface="Helvetica Neue"/>
                <a:ea typeface="Helvetica Neue"/>
                <a:cs typeface="Helvetica Neue"/>
                <a:sym typeface="Helvetica Neue"/>
              </a:defRPr>
            </a:lvl7pPr>
            <a:lvl8pPr indent="0" lvl="7" marL="0" marR="0" algn="r">
              <a:spcBef>
                <a:spcPts val="0"/>
              </a:spcBef>
              <a:buNone/>
              <a:defRPr sz="1000">
                <a:solidFill>
                  <a:srgbClr val="FFFFFF"/>
                </a:solidFill>
                <a:latin typeface="Helvetica Neue"/>
                <a:ea typeface="Helvetica Neue"/>
                <a:cs typeface="Helvetica Neue"/>
                <a:sym typeface="Helvetica Neue"/>
              </a:defRPr>
            </a:lvl8pPr>
            <a:lvl9pPr indent="0" lvl="8" marL="0" marR="0" algn="r">
              <a:spcBef>
                <a:spcPts val="0"/>
              </a:spcBef>
              <a:buNone/>
              <a:defRPr sz="1000">
                <a:solidFill>
                  <a:srgbClr val="FFFFFF"/>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 White Background" showMasterSp="0">
  <p:cSld name="Two Content - White Background">
    <p:spTree>
      <p:nvGrpSpPr>
        <p:cNvPr id="156" name="Shape 156"/>
        <p:cNvGrpSpPr/>
        <p:nvPr/>
      </p:nvGrpSpPr>
      <p:grpSpPr>
        <a:xfrm>
          <a:off x="0" y="0"/>
          <a:ext cx="0" cy="0"/>
          <a:chOff x="0" y="0"/>
          <a:chExt cx="0" cy="0"/>
        </a:xfrm>
      </p:grpSpPr>
      <p:sp>
        <p:nvSpPr>
          <p:cNvPr id="157" name="Google Shape;157;p21"/>
          <p:cNvSpPr/>
          <p:nvPr/>
        </p:nvSpPr>
        <p:spPr>
          <a:xfrm>
            <a:off x="349250" y="6245225"/>
            <a:ext cx="1511300" cy="368300"/>
          </a:xfrm>
          <a:prstGeom prst="rect">
            <a:avLst/>
          </a:prstGeom>
          <a:noFill/>
          <a:ln>
            <a:noFill/>
          </a:ln>
        </p:spPr>
        <p:txBody>
          <a:bodyPr anchorCtr="0" anchor="ctr" bIns="25200" lIns="25200" spcFirstLastPara="1" rIns="0" wrap="square" tIns="25200">
            <a:noAutofit/>
          </a:bodyPr>
          <a:lstStyle/>
          <a:p>
            <a:pPr indent="0" lvl="0" marL="0" marR="0" rtl="0" algn="l">
              <a:spcBef>
                <a:spcPts val="0"/>
              </a:spcBef>
              <a:spcAft>
                <a:spcPts val="0"/>
              </a:spcAft>
              <a:buNone/>
            </a:pPr>
            <a:r>
              <a:rPr lang="en-AU" sz="1000">
                <a:solidFill>
                  <a:srgbClr val="000000"/>
                </a:solidFill>
                <a:latin typeface="Helvetica Neue"/>
                <a:ea typeface="Helvetica Neue"/>
                <a:cs typeface="Helvetica Neue"/>
                <a:sym typeface="Helvetica Neue"/>
              </a:rPr>
              <a:t>La Trobe Business School</a:t>
            </a:r>
            <a:endParaRPr/>
          </a:p>
        </p:txBody>
      </p:sp>
      <p:cxnSp>
        <p:nvCxnSpPr>
          <p:cNvPr id="158" name="Google Shape;158;p21"/>
          <p:cNvCxnSpPr/>
          <p:nvPr/>
        </p:nvCxnSpPr>
        <p:spPr>
          <a:xfrm rot="10800000">
            <a:off x="1928813" y="6372225"/>
            <a:ext cx="0" cy="133350"/>
          </a:xfrm>
          <a:prstGeom prst="straightConnector1">
            <a:avLst/>
          </a:prstGeom>
          <a:noFill/>
          <a:ln cap="flat" cmpd="sng" w="9525">
            <a:solidFill>
              <a:schemeClr val="dk2"/>
            </a:solidFill>
            <a:prstDash val="solid"/>
            <a:round/>
            <a:headEnd len="sm" w="sm" type="none"/>
            <a:tailEnd len="sm" w="sm" type="none"/>
          </a:ln>
        </p:spPr>
      </p:cxnSp>
      <p:cxnSp>
        <p:nvCxnSpPr>
          <p:cNvPr id="159" name="Google Shape;159;p21"/>
          <p:cNvCxnSpPr/>
          <p:nvPr/>
        </p:nvCxnSpPr>
        <p:spPr>
          <a:xfrm>
            <a:off x="361950" y="6223000"/>
            <a:ext cx="8410575" cy="0"/>
          </a:xfrm>
          <a:prstGeom prst="straightConnector1">
            <a:avLst/>
          </a:prstGeom>
          <a:noFill/>
          <a:ln cap="flat" cmpd="sng" w="28575">
            <a:solidFill>
              <a:schemeClr val="accent1"/>
            </a:solidFill>
            <a:prstDash val="solid"/>
            <a:round/>
            <a:headEnd len="sm" w="sm" type="none"/>
            <a:tailEnd len="sm" w="sm" type="none"/>
          </a:ln>
        </p:spPr>
      </p:cxnSp>
      <p:sp>
        <p:nvSpPr>
          <p:cNvPr id="160" name="Google Shape;160;p21"/>
          <p:cNvSpPr txBox="1"/>
          <p:nvPr>
            <p:ph type="title"/>
          </p:nvPr>
        </p:nvSpPr>
        <p:spPr>
          <a:xfrm>
            <a:off x="361950" y="266700"/>
            <a:ext cx="8410575" cy="388938"/>
          </a:xfrm>
          <a:prstGeom prst="rect">
            <a:avLst/>
          </a:prstGeom>
          <a:noFill/>
          <a:ln>
            <a:noFill/>
          </a:ln>
        </p:spPr>
        <p:txBody>
          <a:bodyPr anchorCtr="0" anchor="t" bIns="25200" lIns="25200" spcFirstLastPara="1" rIns="2520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1"/>
          <p:cNvSpPr txBox="1"/>
          <p:nvPr>
            <p:ph idx="1" type="body"/>
          </p:nvPr>
        </p:nvSpPr>
        <p:spPr>
          <a:xfrm>
            <a:off x="361950" y="1496690"/>
            <a:ext cx="3996000" cy="4058722"/>
          </a:xfrm>
          <a:prstGeom prst="rect">
            <a:avLst/>
          </a:prstGeom>
          <a:noFill/>
          <a:ln>
            <a:noFill/>
          </a:ln>
        </p:spPr>
        <p:txBody>
          <a:bodyPr anchorCtr="0" anchor="t" bIns="0" lIns="0" spcFirstLastPara="1" rIns="0" wrap="square" tIns="0">
            <a:normAutofit/>
          </a:bodyPr>
          <a:lstStyle>
            <a:lvl1pPr indent="-431800" lvl="0" marL="457200" algn="l">
              <a:lnSpc>
                <a:spcPct val="67593"/>
              </a:lnSpc>
              <a:spcBef>
                <a:spcPts val="0"/>
              </a:spcBef>
              <a:spcAft>
                <a:spcPts val="0"/>
              </a:spcAft>
              <a:buClr>
                <a:schemeClr val="dk1"/>
              </a:buClr>
              <a:buSzPts val="3200"/>
              <a:buChar char="•"/>
              <a:defRPr>
                <a:solidFill>
                  <a:schemeClr val="dk1"/>
                </a:solidFill>
              </a:defRPr>
            </a:lvl1pPr>
            <a:lvl2pPr indent="-330200" lvl="1" marL="914400" algn="l">
              <a:lnSpc>
                <a:spcPct val="135187"/>
              </a:lnSpc>
              <a:spcBef>
                <a:spcPts val="2200"/>
              </a:spcBef>
              <a:spcAft>
                <a:spcPts val="0"/>
              </a:spcAft>
              <a:buSzPts val="1600"/>
              <a:buChar char="▪"/>
              <a:defRPr>
                <a:solidFill>
                  <a:schemeClr val="dk1"/>
                </a:solidFill>
              </a:defRPr>
            </a:lvl2pPr>
            <a:lvl3pPr indent="-330200" lvl="2" marL="1371600" algn="l">
              <a:lnSpc>
                <a:spcPct val="135187"/>
              </a:lnSpc>
              <a:spcBef>
                <a:spcPts val="500"/>
              </a:spcBef>
              <a:spcAft>
                <a:spcPts val="0"/>
              </a:spcAft>
              <a:buSzPts val="1600"/>
              <a:buChar char="▪"/>
              <a:defRPr>
                <a:solidFill>
                  <a:schemeClr val="dk1"/>
                </a:solidFill>
              </a:defRPr>
            </a:lvl3pPr>
            <a:lvl4pPr indent="-330200" lvl="3" marL="1828800" algn="l">
              <a:lnSpc>
                <a:spcPct val="135187"/>
              </a:lnSpc>
              <a:spcBef>
                <a:spcPts val="500"/>
              </a:spcBef>
              <a:spcAft>
                <a:spcPts val="0"/>
              </a:spcAft>
              <a:buSzPts val="1600"/>
              <a:buChar char="▪"/>
              <a:defRPr>
                <a:solidFill>
                  <a:schemeClr val="dk1"/>
                </a:solidFill>
              </a:defRPr>
            </a:lvl4pPr>
            <a:lvl5pPr indent="-330200" lvl="4" marL="2286000" algn="l">
              <a:lnSpc>
                <a:spcPct val="135187"/>
              </a:lnSpc>
              <a:spcBef>
                <a:spcPts val="500"/>
              </a:spcBef>
              <a:spcAft>
                <a:spcPts val="0"/>
              </a:spcAft>
              <a:buSzPts val="1600"/>
              <a:buChar char="▪"/>
              <a:defRPr>
                <a:solidFill>
                  <a:schemeClr val="dk1"/>
                </a:solidFill>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2" name="Google Shape;162;p21"/>
          <p:cNvSpPr txBox="1"/>
          <p:nvPr>
            <p:ph idx="2" type="body"/>
          </p:nvPr>
        </p:nvSpPr>
        <p:spPr>
          <a:xfrm>
            <a:off x="361950" y="725157"/>
            <a:ext cx="8410575" cy="465138"/>
          </a:xfrm>
          <a:prstGeom prst="rect">
            <a:avLst/>
          </a:prstGeom>
          <a:noFill/>
          <a:ln>
            <a:noFill/>
          </a:ln>
        </p:spPr>
        <p:txBody>
          <a:bodyPr anchorCtr="0" anchor="t" bIns="25200" lIns="25200" spcFirstLastPara="1" rIns="25200" wrap="square" tIns="25200">
            <a:noAutofit/>
          </a:bodyPr>
          <a:lstStyle>
            <a:lvl1pPr indent="-406400" lvl="0" marL="457200" algn="l">
              <a:lnSpc>
                <a:spcPct val="77250"/>
              </a:lnSpc>
              <a:spcBef>
                <a:spcPts val="0"/>
              </a:spcBef>
              <a:spcAft>
                <a:spcPts val="0"/>
              </a:spcAft>
              <a:buClr>
                <a:schemeClr val="dk1"/>
              </a:buClr>
              <a:buSzPts val="2800"/>
              <a:buChar char="•"/>
              <a:defRPr b="1" i="0" sz="2800" cap="none">
                <a:solidFill>
                  <a:schemeClr val="dk1"/>
                </a:solidFill>
                <a:latin typeface="Helvetica Neue"/>
                <a:ea typeface="Helvetica Neue"/>
                <a:cs typeface="Helvetica Neue"/>
                <a:sym typeface="Helvetica Neue"/>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3" name="Google Shape;163;p21"/>
          <p:cNvSpPr txBox="1"/>
          <p:nvPr>
            <p:ph idx="3" type="body"/>
          </p:nvPr>
        </p:nvSpPr>
        <p:spPr>
          <a:xfrm>
            <a:off x="4779033" y="1497012"/>
            <a:ext cx="3996000" cy="4058433"/>
          </a:xfrm>
          <a:prstGeom prst="rect">
            <a:avLst/>
          </a:prstGeom>
          <a:noFill/>
          <a:ln>
            <a:noFill/>
          </a:ln>
        </p:spPr>
        <p:txBody>
          <a:bodyPr anchorCtr="0" anchor="t" bIns="0" lIns="0" spcFirstLastPara="1" rIns="0" wrap="square" tIns="0">
            <a:normAutofit/>
          </a:bodyPr>
          <a:lstStyle>
            <a:lvl1pPr indent="-431800" lvl="0" marL="457200" algn="l">
              <a:lnSpc>
                <a:spcPct val="67593"/>
              </a:lnSpc>
              <a:spcBef>
                <a:spcPts val="0"/>
              </a:spcBef>
              <a:spcAft>
                <a:spcPts val="0"/>
              </a:spcAft>
              <a:buClr>
                <a:schemeClr val="dk1"/>
              </a:buClr>
              <a:buSzPts val="3200"/>
              <a:buChar char="•"/>
              <a:defRPr>
                <a:solidFill>
                  <a:schemeClr val="dk1"/>
                </a:solidFill>
              </a:defRPr>
            </a:lvl1pPr>
            <a:lvl2pPr indent="-330200" lvl="1" marL="914400" algn="l">
              <a:lnSpc>
                <a:spcPct val="135187"/>
              </a:lnSpc>
              <a:spcBef>
                <a:spcPts val="2200"/>
              </a:spcBef>
              <a:spcAft>
                <a:spcPts val="0"/>
              </a:spcAft>
              <a:buSzPts val="1600"/>
              <a:buChar char="▪"/>
              <a:defRPr>
                <a:solidFill>
                  <a:schemeClr val="dk1"/>
                </a:solidFill>
              </a:defRPr>
            </a:lvl2pPr>
            <a:lvl3pPr indent="-330200" lvl="2" marL="1371600" algn="l">
              <a:lnSpc>
                <a:spcPct val="135187"/>
              </a:lnSpc>
              <a:spcBef>
                <a:spcPts val="500"/>
              </a:spcBef>
              <a:spcAft>
                <a:spcPts val="0"/>
              </a:spcAft>
              <a:buSzPts val="1600"/>
              <a:buChar char="▪"/>
              <a:defRPr>
                <a:solidFill>
                  <a:schemeClr val="dk1"/>
                </a:solidFill>
              </a:defRPr>
            </a:lvl3pPr>
            <a:lvl4pPr indent="-330200" lvl="3" marL="1828800" algn="l">
              <a:lnSpc>
                <a:spcPct val="135187"/>
              </a:lnSpc>
              <a:spcBef>
                <a:spcPts val="500"/>
              </a:spcBef>
              <a:spcAft>
                <a:spcPts val="0"/>
              </a:spcAft>
              <a:buSzPts val="1600"/>
              <a:buChar char="▪"/>
              <a:defRPr>
                <a:solidFill>
                  <a:schemeClr val="dk1"/>
                </a:solidFill>
              </a:defRPr>
            </a:lvl4pPr>
            <a:lvl5pPr indent="-330200" lvl="4" marL="2286000" algn="l">
              <a:lnSpc>
                <a:spcPct val="135187"/>
              </a:lnSpc>
              <a:spcBef>
                <a:spcPts val="500"/>
              </a:spcBef>
              <a:spcAft>
                <a:spcPts val="0"/>
              </a:spcAft>
              <a:buSzPts val="1600"/>
              <a:buChar char="▪"/>
              <a:defRPr>
                <a:solidFill>
                  <a:schemeClr val="dk1"/>
                </a:solidFill>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4" name="Google Shape;164;p21"/>
          <p:cNvSpPr txBox="1"/>
          <p:nvPr>
            <p:ph idx="11" type="ftr"/>
          </p:nvPr>
        </p:nvSpPr>
        <p:spPr>
          <a:xfrm>
            <a:off x="1976438" y="6243638"/>
            <a:ext cx="2895600" cy="371475"/>
          </a:xfrm>
          <a:prstGeom prst="rect">
            <a:avLst/>
          </a:prstGeom>
          <a:noFill/>
          <a:ln>
            <a:noFill/>
          </a:ln>
        </p:spPr>
        <p:txBody>
          <a:bodyPr anchorCtr="0" anchor="ctr" bIns="25200" lIns="25200" spcFirstLastPara="1" rIns="0" wrap="square" tIns="25200">
            <a:noAutofit/>
          </a:bodyPr>
          <a:lstStyle>
            <a:lvl1pPr lvl="0" algn="l">
              <a:spcBef>
                <a:spcPts val="0"/>
              </a:spcBef>
              <a:spcAft>
                <a:spcPts val="0"/>
              </a:spcAft>
              <a:buSzPts val="1400"/>
              <a:buNone/>
              <a:defRPr sz="10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1"/>
          <p:cNvSpPr txBox="1"/>
          <p:nvPr>
            <p:ph idx="12" type="sldNum"/>
          </p:nvPr>
        </p:nvSpPr>
        <p:spPr>
          <a:xfrm>
            <a:off x="6638925" y="6243638"/>
            <a:ext cx="2133600" cy="371475"/>
          </a:xfrm>
          <a:prstGeom prst="rect">
            <a:avLst/>
          </a:prstGeom>
          <a:noFill/>
          <a:ln>
            <a:noFill/>
          </a:ln>
        </p:spPr>
        <p:txBody>
          <a:bodyPr anchorCtr="0" anchor="ctr" bIns="25200" lIns="25200" spcFirstLastPara="1" rIns="0" wrap="square" tIns="25200">
            <a:noAutofit/>
          </a:bodyPr>
          <a:lstStyle>
            <a:lvl1pPr indent="0" lvl="0" marL="0" marR="0" algn="r">
              <a:spcBef>
                <a:spcPts val="0"/>
              </a:spcBef>
              <a:buNone/>
              <a:defRPr sz="1000">
                <a:solidFill>
                  <a:srgbClr val="000000"/>
                </a:solidFill>
                <a:latin typeface="Helvetica Neue"/>
                <a:ea typeface="Helvetica Neue"/>
                <a:cs typeface="Helvetica Neue"/>
                <a:sym typeface="Helvetica Neue"/>
              </a:defRPr>
            </a:lvl1pPr>
            <a:lvl2pPr indent="0" lvl="1" marL="0" marR="0" algn="r">
              <a:spcBef>
                <a:spcPts val="0"/>
              </a:spcBef>
              <a:buNone/>
              <a:defRPr sz="1000">
                <a:solidFill>
                  <a:srgbClr val="000000"/>
                </a:solidFill>
                <a:latin typeface="Helvetica Neue"/>
                <a:ea typeface="Helvetica Neue"/>
                <a:cs typeface="Helvetica Neue"/>
                <a:sym typeface="Helvetica Neue"/>
              </a:defRPr>
            </a:lvl2pPr>
            <a:lvl3pPr indent="0" lvl="2" marL="0" marR="0" algn="r">
              <a:spcBef>
                <a:spcPts val="0"/>
              </a:spcBef>
              <a:buNone/>
              <a:defRPr sz="1000">
                <a:solidFill>
                  <a:srgbClr val="000000"/>
                </a:solidFill>
                <a:latin typeface="Helvetica Neue"/>
                <a:ea typeface="Helvetica Neue"/>
                <a:cs typeface="Helvetica Neue"/>
                <a:sym typeface="Helvetica Neue"/>
              </a:defRPr>
            </a:lvl3pPr>
            <a:lvl4pPr indent="0" lvl="3" marL="0" marR="0" algn="r">
              <a:spcBef>
                <a:spcPts val="0"/>
              </a:spcBef>
              <a:buNone/>
              <a:defRPr sz="1000">
                <a:solidFill>
                  <a:srgbClr val="000000"/>
                </a:solidFill>
                <a:latin typeface="Helvetica Neue"/>
                <a:ea typeface="Helvetica Neue"/>
                <a:cs typeface="Helvetica Neue"/>
                <a:sym typeface="Helvetica Neue"/>
              </a:defRPr>
            </a:lvl4pPr>
            <a:lvl5pPr indent="0" lvl="4" marL="0" marR="0" algn="r">
              <a:spcBef>
                <a:spcPts val="0"/>
              </a:spcBef>
              <a:buNone/>
              <a:defRPr sz="1000">
                <a:solidFill>
                  <a:srgbClr val="000000"/>
                </a:solidFill>
                <a:latin typeface="Helvetica Neue"/>
                <a:ea typeface="Helvetica Neue"/>
                <a:cs typeface="Helvetica Neue"/>
                <a:sym typeface="Helvetica Neue"/>
              </a:defRPr>
            </a:lvl5pPr>
            <a:lvl6pPr indent="0" lvl="5" marL="0" marR="0" algn="r">
              <a:spcBef>
                <a:spcPts val="0"/>
              </a:spcBef>
              <a:buNone/>
              <a:defRPr sz="1000">
                <a:solidFill>
                  <a:srgbClr val="000000"/>
                </a:solidFill>
                <a:latin typeface="Helvetica Neue"/>
                <a:ea typeface="Helvetica Neue"/>
                <a:cs typeface="Helvetica Neue"/>
                <a:sym typeface="Helvetica Neue"/>
              </a:defRPr>
            </a:lvl6pPr>
            <a:lvl7pPr indent="0" lvl="6" marL="0" marR="0" algn="r">
              <a:spcBef>
                <a:spcPts val="0"/>
              </a:spcBef>
              <a:buNone/>
              <a:defRPr sz="1000">
                <a:solidFill>
                  <a:srgbClr val="000000"/>
                </a:solidFill>
                <a:latin typeface="Helvetica Neue"/>
                <a:ea typeface="Helvetica Neue"/>
                <a:cs typeface="Helvetica Neue"/>
                <a:sym typeface="Helvetica Neue"/>
              </a:defRPr>
            </a:lvl7pPr>
            <a:lvl8pPr indent="0" lvl="7" marL="0" marR="0" algn="r">
              <a:spcBef>
                <a:spcPts val="0"/>
              </a:spcBef>
              <a:buNone/>
              <a:defRPr sz="1000">
                <a:solidFill>
                  <a:srgbClr val="000000"/>
                </a:solidFill>
                <a:latin typeface="Helvetica Neue"/>
                <a:ea typeface="Helvetica Neue"/>
                <a:cs typeface="Helvetica Neue"/>
                <a:sym typeface="Helvetica Neue"/>
              </a:defRPr>
            </a:lvl8pPr>
            <a:lvl9pPr indent="0" lvl="8" marL="0" marR="0" algn="r">
              <a:spcBef>
                <a:spcPts val="0"/>
              </a:spcBef>
              <a:buNone/>
              <a:defRPr sz="1000">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buNone/>
              <a:defRPr sz="1400">
                <a:solidFill>
                  <a:srgbClr val="FFFFFF"/>
                </a:solidFill>
                <a:latin typeface="Libre Franklin"/>
                <a:ea typeface="Libre Franklin"/>
                <a:cs typeface="Libre Franklin"/>
                <a:sym typeface="Libre Franklin"/>
              </a:defRPr>
            </a:lvl1pPr>
            <a:lvl2pPr indent="0" lvl="1" marL="0" marR="0" algn="ctr">
              <a:spcBef>
                <a:spcPts val="0"/>
              </a:spcBef>
              <a:buNone/>
              <a:defRPr sz="1400">
                <a:solidFill>
                  <a:srgbClr val="FFFFFF"/>
                </a:solidFill>
                <a:latin typeface="Libre Franklin"/>
                <a:ea typeface="Libre Franklin"/>
                <a:cs typeface="Libre Franklin"/>
                <a:sym typeface="Libre Franklin"/>
              </a:defRPr>
            </a:lvl2pPr>
            <a:lvl3pPr indent="0" lvl="2" marL="0" marR="0" algn="ctr">
              <a:spcBef>
                <a:spcPts val="0"/>
              </a:spcBef>
              <a:buNone/>
              <a:defRPr sz="1400">
                <a:solidFill>
                  <a:srgbClr val="FFFFFF"/>
                </a:solidFill>
                <a:latin typeface="Libre Franklin"/>
                <a:ea typeface="Libre Franklin"/>
                <a:cs typeface="Libre Franklin"/>
                <a:sym typeface="Libre Franklin"/>
              </a:defRPr>
            </a:lvl3pPr>
            <a:lvl4pPr indent="0" lvl="3" marL="0" marR="0" algn="ctr">
              <a:spcBef>
                <a:spcPts val="0"/>
              </a:spcBef>
              <a:buNone/>
              <a:defRPr sz="1400">
                <a:solidFill>
                  <a:srgbClr val="FFFFFF"/>
                </a:solidFill>
                <a:latin typeface="Libre Franklin"/>
                <a:ea typeface="Libre Franklin"/>
                <a:cs typeface="Libre Franklin"/>
                <a:sym typeface="Libre Franklin"/>
              </a:defRPr>
            </a:lvl4pPr>
            <a:lvl5pPr indent="0" lvl="4" marL="0" marR="0" algn="ctr">
              <a:spcBef>
                <a:spcPts val="0"/>
              </a:spcBef>
              <a:buNone/>
              <a:defRPr sz="1400">
                <a:solidFill>
                  <a:srgbClr val="FFFFFF"/>
                </a:solidFill>
                <a:latin typeface="Libre Franklin"/>
                <a:ea typeface="Libre Franklin"/>
                <a:cs typeface="Libre Franklin"/>
                <a:sym typeface="Libre Franklin"/>
              </a:defRPr>
            </a:lvl5pPr>
            <a:lvl6pPr indent="0" lvl="5" marL="0" marR="0" algn="ctr">
              <a:spcBef>
                <a:spcPts val="0"/>
              </a:spcBef>
              <a:buNone/>
              <a:defRPr sz="1400">
                <a:solidFill>
                  <a:srgbClr val="FFFFFF"/>
                </a:solidFill>
                <a:latin typeface="Libre Franklin"/>
                <a:ea typeface="Libre Franklin"/>
                <a:cs typeface="Libre Franklin"/>
                <a:sym typeface="Libre Franklin"/>
              </a:defRPr>
            </a:lvl6pPr>
            <a:lvl7pPr indent="0" lvl="6" marL="0" marR="0" algn="ctr">
              <a:spcBef>
                <a:spcPts val="0"/>
              </a:spcBef>
              <a:buNone/>
              <a:defRPr sz="1400">
                <a:solidFill>
                  <a:srgbClr val="FFFFFF"/>
                </a:solidFill>
                <a:latin typeface="Libre Franklin"/>
                <a:ea typeface="Libre Franklin"/>
                <a:cs typeface="Libre Franklin"/>
                <a:sym typeface="Libre Franklin"/>
              </a:defRPr>
            </a:lvl7pPr>
            <a:lvl8pPr indent="0" lvl="7" marL="0" marR="0" algn="ctr">
              <a:spcBef>
                <a:spcPts val="0"/>
              </a:spcBef>
              <a:buNone/>
              <a:defRPr sz="1400">
                <a:solidFill>
                  <a:srgbClr val="FFFFFF"/>
                </a:solidFill>
                <a:latin typeface="Libre Franklin"/>
                <a:ea typeface="Libre Franklin"/>
                <a:cs typeface="Libre Franklin"/>
                <a:sym typeface="Libre Franklin"/>
              </a:defRPr>
            </a:lvl8pPr>
            <a:lvl9pPr indent="0" lvl="8" marL="0" marR="0" algn="ctr">
              <a:spcBef>
                <a:spcPts val="0"/>
              </a:spcBef>
              <a:buNone/>
              <a:defRPr sz="1400">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Content / Table">
  <p:cSld name="Full Width Content / Table">
    <p:spTree>
      <p:nvGrpSpPr>
        <p:cNvPr id="166" name="Shape 166"/>
        <p:cNvGrpSpPr/>
        <p:nvPr/>
      </p:nvGrpSpPr>
      <p:grpSpPr>
        <a:xfrm>
          <a:off x="0" y="0"/>
          <a:ext cx="0" cy="0"/>
          <a:chOff x="0" y="0"/>
          <a:chExt cx="0" cy="0"/>
        </a:xfrm>
      </p:grpSpPr>
      <p:sp>
        <p:nvSpPr>
          <p:cNvPr id="167" name="Google Shape;167;p22"/>
          <p:cNvSpPr txBox="1"/>
          <p:nvPr>
            <p:ph type="title"/>
          </p:nvPr>
        </p:nvSpPr>
        <p:spPr>
          <a:xfrm>
            <a:off x="361950" y="266700"/>
            <a:ext cx="8410575" cy="388938"/>
          </a:xfrm>
          <a:prstGeom prst="rect">
            <a:avLst/>
          </a:prstGeom>
          <a:noFill/>
          <a:ln>
            <a:noFill/>
          </a:ln>
        </p:spPr>
        <p:txBody>
          <a:bodyPr anchorCtr="0" anchor="t" bIns="25200" lIns="25200" spcFirstLastPara="1" rIns="2520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2"/>
          <p:cNvSpPr txBox="1"/>
          <p:nvPr>
            <p:ph idx="1" type="body"/>
          </p:nvPr>
        </p:nvSpPr>
        <p:spPr>
          <a:xfrm>
            <a:off x="361950" y="1496688"/>
            <a:ext cx="8410575" cy="4056387"/>
          </a:xfrm>
          <a:prstGeom prst="rect">
            <a:avLst/>
          </a:prstGeom>
          <a:noFill/>
          <a:ln>
            <a:noFill/>
          </a:ln>
        </p:spPr>
        <p:txBody>
          <a:bodyPr anchorCtr="0" anchor="t" bIns="0" lIns="0" spcFirstLastPara="1" rIns="0" wrap="square" tIns="0">
            <a:normAutofit/>
          </a:bodyPr>
          <a:lstStyle>
            <a:lvl1pPr indent="-342900" lvl="0" marL="457200" algn="l">
              <a:lnSpc>
                <a:spcPct val="120166"/>
              </a:lnSpc>
              <a:spcBef>
                <a:spcPts val="0"/>
              </a:spcBef>
              <a:spcAft>
                <a:spcPts val="0"/>
              </a:spcAft>
              <a:buClr>
                <a:schemeClr val="lt1"/>
              </a:buClr>
              <a:buSzPts val="1800"/>
              <a:buChar char="•"/>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9" name="Google Shape;169;p22"/>
          <p:cNvSpPr txBox="1"/>
          <p:nvPr>
            <p:ph idx="2" type="body"/>
          </p:nvPr>
        </p:nvSpPr>
        <p:spPr>
          <a:xfrm>
            <a:off x="361950" y="725157"/>
            <a:ext cx="8410575" cy="465138"/>
          </a:xfrm>
          <a:prstGeom prst="rect">
            <a:avLst/>
          </a:prstGeom>
          <a:noFill/>
          <a:ln>
            <a:noFill/>
          </a:ln>
        </p:spPr>
        <p:txBody>
          <a:bodyPr anchorCtr="0" anchor="t" bIns="25200" lIns="25200" spcFirstLastPara="1" rIns="25200" wrap="square" tIns="25200">
            <a:noAutofit/>
          </a:bodyPr>
          <a:lstStyle>
            <a:lvl1pPr indent="-406400" lvl="0" marL="457200" algn="l">
              <a:lnSpc>
                <a:spcPct val="77250"/>
              </a:lnSpc>
              <a:spcBef>
                <a:spcPts val="0"/>
              </a:spcBef>
              <a:spcAft>
                <a:spcPts val="0"/>
              </a:spcAft>
              <a:buClr>
                <a:schemeClr val="lt1"/>
              </a:buClr>
              <a:buSzPts val="2800"/>
              <a:buChar char="•"/>
              <a:defRPr b="1" i="0" sz="2800" cap="none">
                <a:solidFill>
                  <a:schemeClr val="lt1"/>
                </a:solidFill>
                <a:latin typeface="Helvetica Neue"/>
                <a:ea typeface="Helvetica Neue"/>
                <a:cs typeface="Helvetica Neue"/>
                <a:sym typeface="Helvetica Neue"/>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0" name="Google Shape;170;p22"/>
          <p:cNvSpPr txBox="1"/>
          <p:nvPr>
            <p:ph idx="3" type="body"/>
          </p:nvPr>
        </p:nvSpPr>
        <p:spPr>
          <a:xfrm>
            <a:off x="361950" y="5600700"/>
            <a:ext cx="8410575" cy="285750"/>
          </a:xfrm>
          <a:prstGeom prst="rect">
            <a:avLst/>
          </a:prstGeom>
          <a:noFill/>
          <a:ln>
            <a:noFill/>
          </a:ln>
        </p:spPr>
        <p:txBody>
          <a:bodyPr anchorCtr="0" anchor="t" bIns="0" lIns="0" spcFirstLastPara="1" rIns="0" wrap="square" tIns="0">
            <a:spAutoFit/>
          </a:bodyPr>
          <a:lstStyle>
            <a:lvl1pPr indent="-304800" lvl="0" marL="457200" algn="l">
              <a:lnSpc>
                <a:spcPct val="180250"/>
              </a:lnSpc>
              <a:spcBef>
                <a:spcPts val="0"/>
              </a:spcBef>
              <a:spcAft>
                <a:spcPts val="0"/>
              </a:spcAft>
              <a:buClr>
                <a:schemeClr val="accent3"/>
              </a:buClr>
              <a:buSzPts val="1200"/>
              <a:buChar char="•"/>
              <a:defRPr b="0" sz="1200">
                <a:solidFill>
                  <a:schemeClr val="accent3"/>
                </a:solidFill>
                <a:latin typeface="Georgia"/>
                <a:ea typeface="Georgia"/>
                <a:cs typeface="Georgia"/>
                <a:sym typeface="Georgia"/>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1" name="Google Shape;171;p22"/>
          <p:cNvSpPr txBox="1"/>
          <p:nvPr>
            <p:ph idx="11" type="ftr"/>
          </p:nvPr>
        </p:nvSpPr>
        <p:spPr>
          <a:xfrm>
            <a:off x="1976438" y="6243638"/>
            <a:ext cx="2895600" cy="371475"/>
          </a:xfrm>
          <a:prstGeom prst="rect">
            <a:avLst/>
          </a:prstGeom>
          <a:noFill/>
          <a:ln>
            <a:noFill/>
          </a:ln>
        </p:spPr>
        <p:txBody>
          <a:bodyPr anchorCtr="0" anchor="ctr" bIns="25200" lIns="25200" spcFirstLastPara="1" rIns="0" wrap="square" tIns="252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2"/>
          <p:cNvSpPr txBox="1"/>
          <p:nvPr>
            <p:ph idx="12" type="sldNum"/>
          </p:nvPr>
        </p:nvSpPr>
        <p:spPr>
          <a:xfrm>
            <a:off x="6638925" y="6243638"/>
            <a:ext cx="2133600" cy="371475"/>
          </a:xfrm>
          <a:prstGeom prst="rect">
            <a:avLst/>
          </a:prstGeom>
          <a:noFill/>
          <a:ln>
            <a:noFill/>
          </a:ln>
        </p:spPr>
        <p:txBody>
          <a:bodyPr anchorCtr="0" anchor="ctr" bIns="25200" lIns="25200" spcFirstLastPara="1" rIns="0" wrap="square" tIns="25200">
            <a:noAutofit/>
          </a:bodyPr>
          <a:lstStyle>
            <a:lvl1pPr indent="0" lvl="0" marL="0" marR="0" algn="r">
              <a:spcBef>
                <a:spcPts val="0"/>
              </a:spcBef>
              <a:buNone/>
              <a:defRPr sz="1000">
                <a:solidFill>
                  <a:srgbClr val="FFFFFF"/>
                </a:solidFill>
                <a:latin typeface="Helvetica Neue"/>
                <a:ea typeface="Helvetica Neue"/>
                <a:cs typeface="Helvetica Neue"/>
                <a:sym typeface="Helvetica Neue"/>
              </a:defRPr>
            </a:lvl1pPr>
            <a:lvl2pPr indent="0" lvl="1" marL="0" marR="0" algn="r">
              <a:spcBef>
                <a:spcPts val="0"/>
              </a:spcBef>
              <a:buNone/>
              <a:defRPr sz="1000">
                <a:solidFill>
                  <a:srgbClr val="FFFFFF"/>
                </a:solidFill>
                <a:latin typeface="Helvetica Neue"/>
                <a:ea typeface="Helvetica Neue"/>
                <a:cs typeface="Helvetica Neue"/>
                <a:sym typeface="Helvetica Neue"/>
              </a:defRPr>
            </a:lvl2pPr>
            <a:lvl3pPr indent="0" lvl="2" marL="0" marR="0" algn="r">
              <a:spcBef>
                <a:spcPts val="0"/>
              </a:spcBef>
              <a:buNone/>
              <a:defRPr sz="1000">
                <a:solidFill>
                  <a:srgbClr val="FFFFFF"/>
                </a:solidFill>
                <a:latin typeface="Helvetica Neue"/>
                <a:ea typeface="Helvetica Neue"/>
                <a:cs typeface="Helvetica Neue"/>
                <a:sym typeface="Helvetica Neue"/>
              </a:defRPr>
            </a:lvl3pPr>
            <a:lvl4pPr indent="0" lvl="3" marL="0" marR="0" algn="r">
              <a:spcBef>
                <a:spcPts val="0"/>
              </a:spcBef>
              <a:buNone/>
              <a:defRPr sz="1000">
                <a:solidFill>
                  <a:srgbClr val="FFFFFF"/>
                </a:solidFill>
                <a:latin typeface="Helvetica Neue"/>
                <a:ea typeface="Helvetica Neue"/>
                <a:cs typeface="Helvetica Neue"/>
                <a:sym typeface="Helvetica Neue"/>
              </a:defRPr>
            </a:lvl4pPr>
            <a:lvl5pPr indent="0" lvl="4" marL="0" marR="0" algn="r">
              <a:spcBef>
                <a:spcPts val="0"/>
              </a:spcBef>
              <a:buNone/>
              <a:defRPr sz="1000">
                <a:solidFill>
                  <a:srgbClr val="FFFFFF"/>
                </a:solidFill>
                <a:latin typeface="Helvetica Neue"/>
                <a:ea typeface="Helvetica Neue"/>
                <a:cs typeface="Helvetica Neue"/>
                <a:sym typeface="Helvetica Neue"/>
              </a:defRPr>
            </a:lvl5pPr>
            <a:lvl6pPr indent="0" lvl="5" marL="0" marR="0" algn="r">
              <a:spcBef>
                <a:spcPts val="0"/>
              </a:spcBef>
              <a:buNone/>
              <a:defRPr sz="1000">
                <a:solidFill>
                  <a:srgbClr val="FFFFFF"/>
                </a:solidFill>
                <a:latin typeface="Helvetica Neue"/>
                <a:ea typeface="Helvetica Neue"/>
                <a:cs typeface="Helvetica Neue"/>
                <a:sym typeface="Helvetica Neue"/>
              </a:defRPr>
            </a:lvl6pPr>
            <a:lvl7pPr indent="0" lvl="6" marL="0" marR="0" algn="r">
              <a:spcBef>
                <a:spcPts val="0"/>
              </a:spcBef>
              <a:buNone/>
              <a:defRPr sz="1000">
                <a:solidFill>
                  <a:srgbClr val="FFFFFF"/>
                </a:solidFill>
                <a:latin typeface="Helvetica Neue"/>
                <a:ea typeface="Helvetica Neue"/>
                <a:cs typeface="Helvetica Neue"/>
                <a:sym typeface="Helvetica Neue"/>
              </a:defRPr>
            </a:lvl7pPr>
            <a:lvl8pPr indent="0" lvl="7" marL="0" marR="0" algn="r">
              <a:spcBef>
                <a:spcPts val="0"/>
              </a:spcBef>
              <a:buNone/>
              <a:defRPr sz="1000">
                <a:solidFill>
                  <a:srgbClr val="FFFFFF"/>
                </a:solidFill>
                <a:latin typeface="Helvetica Neue"/>
                <a:ea typeface="Helvetica Neue"/>
                <a:cs typeface="Helvetica Neue"/>
                <a:sym typeface="Helvetica Neue"/>
              </a:defRPr>
            </a:lvl8pPr>
            <a:lvl9pPr indent="0" lvl="8" marL="0" marR="0" algn="r">
              <a:spcBef>
                <a:spcPts val="0"/>
              </a:spcBef>
              <a:buNone/>
              <a:defRPr sz="1000">
                <a:solidFill>
                  <a:srgbClr val="FFFFFF"/>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73" name="Shape 173"/>
        <p:cNvGrpSpPr/>
        <p:nvPr/>
      </p:nvGrpSpPr>
      <p:grpSpPr>
        <a:xfrm>
          <a:off x="0" y="0"/>
          <a:ext cx="0" cy="0"/>
          <a:chOff x="0" y="0"/>
          <a:chExt cx="0" cy="0"/>
        </a:xfrm>
      </p:grpSpPr>
      <p:sp>
        <p:nvSpPr>
          <p:cNvPr id="174" name="Google Shape;174;p23"/>
          <p:cNvSpPr/>
          <p:nvPr/>
        </p:nvSpPr>
        <p:spPr>
          <a:xfrm>
            <a:off x="0" y="1531938"/>
            <a:ext cx="361950" cy="10985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 name="Google Shape;175;p23"/>
          <p:cNvSpPr txBox="1"/>
          <p:nvPr>
            <p:ph idx="1" type="body"/>
          </p:nvPr>
        </p:nvSpPr>
        <p:spPr>
          <a:xfrm>
            <a:off x="749721" y="1561442"/>
            <a:ext cx="6322592" cy="359073"/>
          </a:xfrm>
          <a:prstGeom prst="rect">
            <a:avLst/>
          </a:prstGeom>
          <a:noFill/>
          <a:ln>
            <a:noFill/>
          </a:ln>
        </p:spPr>
        <p:txBody>
          <a:bodyPr anchorCtr="0" anchor="t" bIns="0" lIns="0" spcFirstLastPara="1" rIns="0" wrap="square" tIns="0">
            <a:spAutoFit/>
          </a:bodyPr>
          <a:lstStyle>
            <a:lvl1pPr indent="-406400" lvl="0" marL="457200" algn="l">
              <a:lnSpc>
                <a:spcPct val="85000"/>
              </a:lnSpc>
              <a:spcBef>
                <a:spcPts val="0"/>
              </a:spcBef>
              <a:spcAft>
                <a:spcPts val="0"/>
              </a:spcAft>
              <a:buClr>
                <a:schemeClr val="lt1"/>
              </a:buClr>
              <a:buSzPts val="2800"/>
              <a:buChar char="•"/>
              <a:defRPr sz="2800">
                <a:latin typeface="Georgia"/>
                <a:ea typeface="Georgia"/>
                <a:cs typeface="Georgia"/>
                <a:sym typeface="Georgia"/>
              </a:defRPr>
            </a:lvl1pPr>
            <a:lvl2pPr indent="-342900" lvl="1" marL="914400" algn="l">
              <a:lnSpc>
                <a:spcPct val="120166"/>
              </a:lnSpc>
              <a:spcBef>
                <a:spcPts val="0"/>
              </a:spcBef>
              <a:spcAft>
                <a:spcPts val="0"/>
              </a:spcAft>
              <a:buSzPts val="1800"/>
              <a:buChar char="▪"/>
              <a:defRPr sz="1800">
                <a:solidFill>
                  <a:schemeClr val="dk1"/>
                </a:solidFill>
                <a:latin typeface="Calibri"/>
                <a:ea typeface="Calibri"/>
                <a:cs typeface="Calibri"/>
                <a:sym typeface="Calibri"/>
              </a:defRPr>
            </a:lvl2pPr>
            <a:lvl3pPr indent="-342900" lvl="2" marL="1371600" algn="l">
              <a:lnSpc>
                <a:spcPct val="120166"/>
              </a:lnSpc>
              <a:spcBef>
                <a:spcPts val="500"/>
              </a:spcBef>
              <a:spcAft>
                <a:spcPts val="0"/>
              </a:spcAft>
              <a:buSzPts val="1800"/>
              <a:buChar char="▪"/>
              <a:defRPr sz="1800">
                <a:solidFill>
                  <a:schemeClr val="dk1"/>
                </a:solidFill>
                <a:latin typeface="Calibri"/>
                <a:ea typeface="Calibri"/>
                <a:cs typeface="Calibri"/>
                <a:sym typeface="Calibri"/>
              </a:defRPr>
            </a:lvl3pPr>
            <a:lvl4pPr indent="-342900" lvl="3" marL="1828800" algn="l">
              <a:lnSpc>
                <a:spcPct val="120166"/>
              </a:lnSpc>
              <a:spcBef>
                <a:spcPts val="500"/>
              </a:spcBef>
              <a:spcAft>
                <a:spcPts val="0"/>
              </a:spcAft>
              <a:buSzPts val="1800"/>
              <a:buChar char="▪"/>
              <a:defRPr sz="1800">
                <a:solidFill>
                  <a:schemeClr val="dk1"/>
                </a:solidFill>
                <a:latin typeface="Calibri"/>
                <a:ea typeface="Calibri"/>
                <a:cs typeface="Calibri"/>
                <a:sym typeface="Calibri"/>
              </a:defRPr>
            </a:lvl4pPr>
            <a:lvl5pPr indent="-342900" lvl="4" marL="2286000" algn="l">
              <a:lnSpc>
                <a:spcPct val="120166"/>
              </a:lnSpc>
              <a:spcBef>
                <a:spcPts val="500"/>
              </a:spcBef>
              <a:spcAft>
                <a:spcPts val="0"/>
              </a:spcAft>
              <a:buSzPts val="1800"/>
              <a:buChar char="▪"/>
              <a:defRPr sz="1800">
                <a:solidFill>
                  <a:schemeClr val="dk1"/>
                </a:solidFill>
                <a:latin typeface="Calibri"/>
                <a:ea typeface="Calibri"/>
                <a:cs typeface="Calibri"/>
                <a:sym typeface="Calibri"/>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6" name="Google Shape;176;p23"/>
          <p:cNvSpPr txBox="1"/>
          <p:nvPr>
            <p:ph idx="11" type="ftr"/>
          </p:nvPr>
        </p:nvSpPr>
        <p:spPr>
          <a:xfrm>
            <a:off x="1976438" y="6243638"/>
            <a:ext cx="2895600" cy="371475"/>
          </a:xfrm>
          <a:prstGeom prst="rect">
            <a:avLst/>
          </a:prstGeom>
          <a:noFill/>
          <a:ln>
            <a:noFill/>
          </a:ln>
        </p:spPr>
        <p:txBody>
          <a:bodyPr anchorCtr="0" anchor="ctr" bIns="25200" lIns="25200" spcFirstLastPara="1" rIns="0" wrap="square" tIns="252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3"/>
          <p:cNvSpPr txBox="1"/>
          <p:nvPr>
            <p:ph idx="12" type="sldNum"/>
          </p:nvPr>
        </p:nvSpPr>
        <p:spPr>
          <a:xfrm>
            <a:off x="6638925" y="6243638"/>
            <a:ext cx="2133600" cy="371475"/>
          </a:xfrm>
          <a:prstGeom prst="rect">
            <a:avLst/>
          </a:prstGeom>
          <a:noFill/>
          <a:ln>
            <a:noFill/>
          </a:ln>
        </p:spPr>
        <p:txBody>
          <a:bodyPr anchorCtr="0" anchor="ctr" bIns="25200" lIns="25200" spcFirstLastPara="1" rIns="0" wrap="square" tIns="25200">
            <a:noAutofit/>
          </a:bodyPr>
          <a:lstStyle>
            <a:lvl1pPr indent="0" lvl="0" marL="0" marR="0" algn="r">
              <a:spcBef>
                <a:spcPts val="0"/>
              </a:spcBef>
              <a:buNone/>
              <a:defRPr sz="1000">
                <a:solidFill>
                  <a:srgbClr val="FFFFFF"/>
                </a:solidFill>
                <a:latin typeface="Helvetica Neue"/>
                <a:ea typeface="Helvetica Neue"/>
                <a:cs typeface="Helvetica Neue"/>
                <a:sym typeface="Helvetica Neue"/>
              </a:defRPr>
            </a:lvl1pPr>
            <a:lvl2pPr indent="0" lvl="1" marL="0" marR="0" algn="r">
              <a:spcBef>
                <a:spcPts val="0"/>
              </a:spcBef>
              <a:buNone/>
              <a:defRPr sz="1000">
                <a:solidFill>
                  <a:srgbClr val="FFFFFF"/>
                </a:solidFill>
                <a:latin typeface="Helvetica Neue"/>
                <a:ea typeface="Helvetica Neue"/>
                <a:cs typeface="Helvetica Neue"/>
                <a:sym typeface="Helvetica Neue"/>
              </a:defRPr>
            </a:lvl2pPr>
            <a:lvl3pPr indent="0" lvl="2" marL="0" marR="0" algn="r">
              <a:spcBef>
                <a:spcPts val="0"/>
              </a:spcBef>
              <a:buNone/>
              <a:defRPr sz="1000">
                <a:solidFill>
                  <a:srgbClr val="FFFFFF"/>
                </a:solidFill>
                <a:latin typeface="Helvetica Neue"/>
                <a:ea typeface="Helvetica Neue"/>
                <a:cs typeface="Helvetica Neue"/>
                <a:sym typeface="Helvetica Neue"/>
              </a:defRPr>
            </a:lvl3pPr>
            <a:lvl4pPr indent="0" lvl="3" marL="0" marR="0" algn="r">
              <a:spcBef>
                <a:spcPts val="0"/>
              </a:spcBef>
              <a:buNone/>
              <a:defRPr sz="1000">
                <a:solidFill>
                  <a:srgbClr val="FFFFFF"/>
                </a:solidFill>
                <a:latin typeface="Helvetica Neue"/>
                <a:ea typeface="Helvetica Neue"/>
                <a:cs typeface="Helvetica Neue"/>
                <a:sym typeface="Helvetica Neue"/>
              </a:defRPr>
            </a:lvl4pPr>
            <a:lvl5pPr indent="0" lvl="4" marL="0" marR="0" algn="r">
              <a:spcBef>
                <a:spcPts val="0"/>
              </a:spcBef>
              <a:buNone/>
              <a:defRPr sz="1000">
                <a:solidFill>
                  <a:srgbClr val="FFFFFF"/>
                </a:solidFill>
                <a:latin typeface="Helvetica Neue"/>
                <a:ea typeface="Helvetica Neue"/>
                <a:cs typeface="Helvetica Neue"/>
                <a:sym typeface="Helvetica Neue"/>
              </a:defRPr>
            </a:lvl5pPr>
            <a:lvl6pPr indent="0" lvl="5" marL="0" marR="0" algn="r">
              <a:spcBef>
                <a:spcPts val="0"/>
              </a:spcBef>
              <a:buNone/>
              <a:defRPr sz="1000">
                <a:solidFill>
                  <a:srgbClr val="FFFFFF"/>
                </a:solidFill>
                <a:latin typeface="Helvetica Neue"/>
                <a:ea typeface="Helvetica Neue"/>
                <a:cs typeface="Helvetica Neue"/>
                <a:sym typeface="Helvetica Neue"/>
              </a:defRPr>
            </a:lvl6pPr>
            <a:lvl7pPr indent="0" lvl="6" marL="0" marR="0" algn="r">
              <a:spcBef>
                <a:spcPts val="0"/>
              </a:spcBef>
              <a:buNone/>
              <a:defRPr sz="1000">
                <a:solidFill>
                  <a:srgbClr val="FFFFFF"/>
                </a:solidFill>
                <a:latin typeface="Helvetica Neue"/>
                <a:ea typeface="Helvetica Neue"/>
                <a:cs typeface="Helvetica Neue"/>
                <a:sym typeface="Helvetica Neue"/>
              </a:defRPr>
            </a:lvl7pPr>
            <a:lvl8pPr indent="0" lvl="7" marL="0" marR="0" algn="r">
              <a:spcBef>
                <a:spcPts val="0"/>
              </a:spcBef>
              <a:buNone/>
              <a:defRPr sz="1000">
                <a:solidFill>
                  <a:srgbClr val="FFFFFF"/>
                </a:solidFill>
                <a:latin typeface="Helvetica Neue"/>
                <a:ea typeface="Helvetica Neue"/>
                <a:cs typeface="Helvetica Neue"/>
                <a:sym typeface="Helvetica Neue"/>
              </a:defRPr>
            </a:lvl8pPr>
            <a:lvl9pPr indent="0" lvl="8" marL="0" marR="0" algn="r">
              <a:spcBef>
                <a:spcPts val="0"/>
              </a:spcBef>
              <a:buNone/>
              <a:defRPr sz="1000">
                <a:solidFill>
                  <a:srgbClr val="FFFFFF"/>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howMasterSp="0">
  <p:cSld name="Thank You">
    <p:spTree>
      <p:nvGrpSpPr>
        <p:cNvPr id="178" name="Shape 178"/>
        <p:cNvGrpSpPr/>
        <p:nvPr/>
      </p:nvGrpSpPr>
      <p:grpSpPr>
        <a:xfrm>
          <a:off x="0" y="0"/>
          <a:ext cx="0" cy="0"/>
          <a:chOff x="0" y="0"/>
          <a:chExt cx="0" cy="0"/>
        </a:xfrm>
      </p:grpSpPr>
      <p:pic>
        <p:nvPicPr>
          <p:cNvPr id="179" name="Google Shape;179;p24"/>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id="180" name="Google Shape;180;p24"/>
          <p:cNvPicPr preferRelativeResize="0"/>
          <p:nvPr/>
        </p:nvPicPr>
        <p:blipFill rotWithShape="1">
          <a:blip r:embed="rId3">
            <a:alphaModFix/>
          </a:blip>
          <a:srcRect b="80659" l="4141" r="85295" t="5556"/>
          <a:stretch/>
        </p:blipFill>
        <p:spPr>
          <a:xfrm>
            <a:off x="379413" y="381000"/>
            <a:ext cx="965200" cy="946150"/>
          </a:xfrm>
          <a:prstGeom prst="rect">
            <a:avLst/>
          </a:prstGeom>
          <a:noFill/>
          <a:ln>
            <a:noFill/>
          </a:ln>
        </p:spPr>
      </p:pic>
      <p:sp>
        <p:nvSpPr>
          <p:cNvPr id="181" name="Google Shape;181;p24"/>
          <p:cNvSpPr txBox="1"/>
          <p:nvPr/>
        </p:nvSpPr>
        <p:spPr>
          <a:xfrm>
            <a:off x="6438900" y="6391275"/>
            <a:ext cx="1147763" cy="174625"/>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aseline="30000" lang="en-AU" sz="800">
                <a:solidFill>
                  <a:srgbClr val="FFFFFF"/>
                </a:solidFill>
                <a:latin typeface="Helvetica Neue"/>
                <a:ea typeface="Helvetica Neue"/>
                <a:cs typeface="Helvetica Neue"/>
                <a:sym typeface="Helvetica Neue"/>
              </a:rPr>
              <a:t>CRICOS Provider 00115M </a:t>
            </a:r>
            <a:endParaRPr/>
          </a:p>
        </p:txBody>
      </p:sp>
      <p:sp>
        <p:nvSpPr>
          <p:cNvPr id="182" name="Google Shape;182;p24"/>
          <p:cNvSpPr txBox="1"/>
          <p:nvPr/>
        </p:nvSpPr>
        <p:spPr>
          <a:xfrm>
            <a:off x="361950" y="5581650"/>
            <a:ext cx="982663" cy="142875"/>
          </a:xfrm>
          <a:prstGeom prst="rect">
            <a:avLst/>
          </a:prstGeom>
          <a:noFill/>
          <a:ln>
            <a:noFill/>
          </a:ln>
        </p:spPr>
        <p:txBody>
          <a:bodyPr anchorCtr="0" anchor="t" bIns="0" lIns="0" spcFirstLastPara="1" rIns="0" wrap="square" tIns="0">
            <a:normAutofit lnSpcReduction="10000"/>
          </a:bodyPr>
          <a:lstStyle/>
          <a:p>
            <a:pPr indent="0" lvl="0" marL="0" marR="0" rtl="0" algn="l">
              <a:lnSpc>
                <a:spcPct val="100000"/>
              </a:lnSpc>
              <a:spcBef>
                <a:spcPts val="0"/>
              </a:spcBef>
              <a:spcAft>
                <a:spcPts val="0"/>
              </a:spcAft>
              <a:buClr>
                <a:srgbClr val="FFFFFF"/>
              </a:buClr>
              <a:buSzPts val="1000"/>
              <a:buFont typeface="Arial"/>
              <a:buNone/>
            </a:pPr>
            <a:r>
              <a:rPr b="1" lang="en-AU" sz="1000">
                <a:solidFill>
                  <a:srgbClr val="FFFFFF"/>
                </a:solidFill>
                <a:latin typeface="Helvetica Neue"/>
                <a:ea typeface="Helvetica Neue"/>
                <a:cs typeface="Helvetica Neue"/>
                <a:sym typeface="Helvetica Neue"/>
              </a:rPr>
              <a:t>Contact</a:t>
            </a:r>
            <a:endParaRPr/>
          </a:p>
        </p:txBody>
      </p:sp>
      <p:sp>
        <p:nvSpPr>
          <p:cNvPr id="183" name="Google Shape;183;p24"/>
          <p:cNvSpPr/>
          <p:nvPr/>
        </p:nvSpPr>
        <p:spPr>
          <a:xfrm>
            <a:off x="1277938" y="2614613"/>
            <a:ext cx="3309937" cy="744537"/>
          </a:xfrm>
          <a:prstGeom prst="rect">
            <a:avLst/>
          </a:prstGeom>
          <a:noFill/>
          <a:ln>
            <a:noFill/>
          </a:ln>
        </p:spPr>
        <p:txBody>
          <a:bodyPr anchorCtr="0" anchor="t" bIns="18000" lIns="10800" spcFirstLastPara="1" rIns="10800" wrap="square" tIns="0">
            <a:noAutofit/>
          </a:bodyPr>
          <a:lstStyle/>
          <a:p>
            <a:pPr indent="0" lvl="0" marL="0" marR="0" rtl="0" algn="l">
              <a:spcBef>
                <a:spcPts val="0"/>
              </a:spcBef>
              <a:spcAft>
                <a:spcPts val="0"/>
              </a:spcAft>
              <a:buNone/>
            </a:pPr>
            <a:r>
              <a:rPr b="1" lang="en-AU" sz="6000" cap="none">
                <a:solidFill>
                  <a:srgbClr val="FFFFFF"/>
                </a:solidFill>
                <a:latin typeface="Helvetica Neue"/>
                <a:ea typeface="Helvetica Neue"/>
                <a:cs typeface="Helvetica Neue"/>
                <a:sym typeface="Helvetica Neue"/>
              </a:rPr>
              <a:t>THANK</a:t>
            </a:r>
            <a:endParaRPr b="1" sz="6000" cap="none">
              <a:solidFill>
                <a:srgbClr val="FFFFFF"/>
              </a:solidFill>
              <a:latin typeface="Helvetica Neue"/>
              <a:ea typeface="Helvetica Neue"/>
              <a:cs typeface="Helvetica Neue"/>
              <a:sym typeface="Helvetica Neue"/>
            </a:endParaRPr>
          </a:p>
        </p:txBody>
      </p:sp>
      <p:sp>
        <p:nvSpPr>
          <p:cNvPr id="184" name="Google Shape;184;p24"/>
          <p:cNvSpPr/>
          <p:nvPr/>
        </p:nvSpPr>
        <p:spPr>
          <a:xfrm>
            <a:off x="1277938" y="3214688"/>
            <a:ext cx="3309937" cy="746125"/>
          </a:xfrm>
          <a:prstGeom prst="rect">
            <a:avLst/>
          </a:prstGeom>
          <a:noFill/>
          <a:ln>
            <a:noFill/>
          </a:ln>
        </p:spPr>
        <p:txBody>
          <a:bodyPr anchorCtr="0" anchor="t" bIns="18000" lIns="10800" spcFirstLastPara="1" rIns="10800" wrap="square" tIns="0">
            <a:noAutofit/>
          </a:bodyPr>
          <a:lstStyle/>
          <a:p>
            <a:pPr indent="0" lvl="0" marL="0" marR="0" rtl="0" algn="l">
              <a:spcBef>
                <a:spcPts val="0"/>
              </a:spcBef>
              <a:spcAft>
                <a:spcPts val="0"/>
              </a:spcAft>
              <a:buNone/>
            </a:pPr>
            <a:r>
              <a:rPr b="1" lang="en-AU" sz="6000" cap="none">
                <a:solidFill>
                  <a:srgbClr val="FFC60B"/>
                </a:solidFill>
                <a:latin typeface="Helvetica Neue"/>
                <a:ea typeface="Helvetica Neue"/>
                <a:cs typeface="Helvetica Neue"/>
                <a:sym typeface="Helvetica Neue"/>
              </a:rPr>
              <a:t>YOU</a:t>
            </a:r>
            <a:endParaRPr b="1" sz="6000" cap="none">
              <a:solidFill>
                <a:srgbClr val="FFC60B"/>
              </a:solidFill>
              <a:latin typeface="Helvetica Neue"/>
              <a:ea typeface="Helvetica Neue"/>
              <a:cs typeface="Helvetica Neue"/>
              <a:sym typeface="Helvetica Neue"/>
            </a:endParaRPr>
          </a:p>
        </p:txBody>
      </p:sp>
      <p:pic>
        <p:nvPicPr>
          <p:cNvPr id="185" name="Google Shape;185;p24"/>
          <p:cNvPicPr preferRelativeResize="0"/>
          <p:nvPr/>
        </p:nvPicPr>
        <p:blipFill rotWithShape="1">
          <a:blip r:embed="rId4">
            <a:alphaModFix/>
          </a:blip>
          <a:srcRect b="5656" l="86147" r="0" t="85914"/>
          <a:stretch/>
        </p:blipFill>
        <p:spPr>
          <a:xfrm>
            <a:off x="7877175" y="5891213"/>
            <a:ext cx="1266825" cy="577850"/>
          </a:xfrm>
          <a:prstGeom prst="rect">
            <a:avLst/>
          </a:prstGeom>
          <a:noFill/>
          <a:ln>
            <a:noFill/>
          </a:ln>
        </p:spPr>
      </p:pic>
      <p:sp>
        <p:nvSpPr>
          <p:cNvPr id="186" name="Google Shape;186;p24"/>
          <p:cNvSpPr txBox="1"/>
          <p:nvPr>
            <p:ph idx="1" type="body"/>
          </p:nvPr>
        </p:nvSpPr>
        <p:spPr>
          <a:xfrm>
            <a:off x="361950" y="5736566"/>
            <a:ext cx="1647825" cy="1121434"/>
          </a:xfrm>
          <a:prstGeom prst="rect">
            <a:avLst/>
          </a:prstGeom>
          <a:noFill/>
          <a:ln>
            <a:noFill/>
          </a:ln>
        </p:spPr>
        <p:txBody>
          <a:bodyPr anchorCtr="0" anchor="t" bIns="0" lIns="0" spcFirstLastPara="1" rIns="0" wrap="square" tIns="0">
            <a:normAutofit/>
          </a:bodyPr>
          <a:lstStyle>
            <a:lvl1pPr indent="-292100" lvl="0" marL="457200" algn="l">
              <a:lnSpc>
                <a:spcPct val="100000"/>
              </a:lnSpc>
              <a:spcBef>
                <a:spcPts val="0"/>
              </a:spcBef>
              <a:spcAft>
                <a:spcPts val="0"/>
              </a:spcAft>
              <a:buClr>
                <a:schemeClr val="lt1"/>
              </a:buClr>
              <a:buSzPts val="1000"/>
              <a:buChar char="•"/>
              <a:defRPr sz="1000"/>
            </a:lvl1pPr>
            <a:lvl2pPr indent="-342900" lvl="1" marL="914400" algn="l">
              <a:lnSpc>
                <a:spcPct val="120166"/>
              </a:lnSpc>
              <a:spcBef>
                <a:spcPts val="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p:cSld name="Content Slide ">
    <p:spTree>
      <p:nvGrpSpPr>
        <p:cNvPr id="187" name="Shape 187"/>
        <p:cNvGrpSpPr/>
        <p:nvPr/>
      </p:nvGrpSpPr>
      <p:grpSpPr>
        <a:xfrm>
          <a:off x="0" y="0"/>
          <a:ext cx="0" cy="0"/>
          <a:chOff x="0" y="0"/>
          <a:chExt cx="0" cy="0"/>
        </a:xfrm>
      </p:grpSpPr>
      <p:sp>
        <p:nvSpPr>
          <p:cNvPr id="188" name="Google Shape;188;p25"/>
          <p:cNvSpPr/>
          <p:nvPr/>
        </p:nvSpPr>
        <p:spPr>
          <a:xfrm>
            <a:off x="431800" y="6480175"/>
            <a:ext cx="8280400" cy="36513"/>
          </a:xfrm>
          <a:prstGeom prst="rect">
            <a:avLst/>
          </a:prstGeom>
          <a:gradFill>
            <a:gsLst>
              <a:gs pos="0">
                <a:schemeClr val="accent1"/>
              </a:gs>
              <a:gs pos="20000">
                <a:schemeClr val="accent2"/>
              </a:gs>
              <a:gs pos="40000">
                <a:schemeClr val="accent3"/>
              </a:gs>
              <a:gs pos="60000">
                <a:schemeClr val="accent4"/>
              </a:gs>
              <a:gs pos="80000">
                <a:schemeClr val="accent5"/>
              </a:gs>
              <a:gs pos="100000">
                <a:schemeClr val="accent6"/>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 name="Google Shape;189;p25"/>
          <p:cNvSpPr txBox="1"/>
          <p:nvPr/>
        </p:nvSpPr>
        <p:spPr>
          <a:xfrm>
            <a:off x="7885113" y="6480175"/>
            <a:ext cx="86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AU" sz="1000">
                <a:solidFill>
                  <a:srgbClr val="7F7F7F"/>
                </a:solidFill>
                <a:latin typeface="Arial"/>
                <a:ea typeface="Arial"/>
                <a:cs typeface="Arial"/>
                <a:sym typeface="Arial"/>
              </a:rPr>
              <a:t>‹#›</a:t>
            </a:fld>
            <a:endParaRPr sz="1000">
              <a:solidFill>
                <a:srgbClr val="7F7F7F"/>
              </a:solidFill>
              <a:latin typeface="Arial"/>
              <a:ea typeface="Arial"/>
              <a:cs typeface="Arial"/>
              <a:sym typeface="Arial"/>
            </a:endParaRPr>
          </a:p>
        </p:txBody>
      </p:sp>
      <p:sp>
        <p:nvSpPr>
          <p:cNvPr id="190" name="Google Shape;190;p25"/>
          <p:cNvSpPr txBox="1"/>
          <p:nvPr>
            <p:ph idx="1" type="body"/>
          </p:nvPr>
        </p:nvSpPr>
        <p:spPr>
          <a:xfrm>
            <a:off x="431999" y="6480000"/>
            <a:ext cx="7380361" cy="287338"/>
          </a:xfrm>
          <a:prstGeom prst="rect">
            <a:avLst/>
          </a:prstGeom>
          <a:noFill/>
          <a:ln>
            <a:noFill/>
          </a:ln>
        </p:spPr>
        <p:txBody>
          <a:bodyPr anchorCtr="0" anchor="ctr" bIns="0" lIns="0" spcFirstLastPara="1" rIns="0" wrap="square" tIns="0">
            <a:normAutofit/>
          </a:bodyPr>
          <a:lstStyle>
            <a:lvl1pPr indent="-292100" lvl="0" marL="457200" algn="l">
              <a:lnSpc>
                <a:spcPct val="216300"/>
              </a:lnSpc>
              <a:spcBef>
                <a:spcPts val="0"/>
              </a:spcBef>
              <a:spcAft>
                <a:spcPts val="0"/>
              </a:spcAft>
              <a:buClr>
                <a:srgbClr val="7F7F7F"/>
              </a:buClr>
              <a:buSzPts val="1000"/>
              <a:buChar char="•"/>
              <a:defRPr sz="1000">
                <a:solidFill>
                  <a:srgbClr val="7F7F7F"/>
                </a:solidFill>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30200" lvl="4" marL="2286000" algn="l">
              <a:lnSpc>
                <a:spcPct val="135187"/>
              </a:lnSpc>
              <a:spcBef>
                <a:spcPts val="500"/>
              </a:spcBef>
              <a:spcAft>
                <a:spcPts val="0"/>
              </a:spcAft>
              <a:buSzPts val="16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 name="Google Shape;191;p25"/>
          <p:cNvSpPr txBox="1"/>
          <p:nvPr>
            <p:ph type="title"/>
          </p:nvPr>
        </p:nvSpPr>
        <p:spPr>
          <a:xfrm>
            <a:off x="361950" y="266700"/>
            <a:ext cx="8410575" cy="388938"/>
          </a:xfrm>
          <a:prstGeom prst="rect">
            <a:avLst/>
          </a:prstGeom>
          <a:noFill/>
          <a:ln>
            <a:noFill/>
          </a:ln>
        </p:spPr>
        <p:txBody>
          <a:bodyPr anchorCtr="0" anchor="t" bIns="25200" lIns="25200" spcFirstLastPara="1" rIns="2520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5"/>
          <p:cNvSpPr txBox="1"/>
          <p:nvPr>
            <p:ph idx="2" type="body"/>
          </p:nvPr>
        </p:nvSpPr>
        <p:spPr>
          <a:xfrm>
            <a:off x="395536" y="1772816"/>
            <a:ext cx="8351837" cy="4525963"/>
          </a:xfrm>
          <a:prstGeom prst="rect">
            <a:avLst/>
          </a:prstGeom>
          <a:noFill/>
          <a:ln>
            <a:noFill/>
          </a:ln>
        </p:spPr>
        <p:txBody>
          <a:bodyPr anchorCtr="0" anchor="t" bIns="0" lIns="0" spcFirstLastPara="1" rIns="0" wrap="square" tIns="0">
            <a:normAutofit/>
          </a:bodyPr>
          <a:lstStyle>
            <a:lvl1pPr indent="-342900" lvl="0" marL="457200" algn="l">
              <a:lnSpc>
                <a:spcPct val="120166"/>
              </a:lnSpc>
              <a:spcBef>
                <a:spcPts val="0"/>
              </a:spcBef>
              <a:spcAft>
                <a:spcPts val="0"/>
              </a:spcAft>
              <a:buClr>
                <a:schemeClr val="lt1"/>
              </a:buClr>
              <a:buSzPts val="1800"/>
              <a:buChar char="•"/>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3" name="Shape 193"/>
        <p:cNvGrpSpPr/>
        <p:nvPr/>
      </p:nvGrpSpPr>
      <p:grpSpPr>
        <a:xfrm>
          <a:off x="0" y="0"/>
          <a:ext cx="0" cy="0"/>
          <a:chOff x="0" y="0"/>
          <a:chExt cx="0" cy="0"/>
        </a:xfrm>
      </p:grpSpPr>
      <p:pic>
        <p:nvPicPr>
          <p:cNvPr id="194" name="Google Shape;194;p26"/>
          <p:cNvPicPr preferRelativeResize="0"/>
          <p:nvPr/>
        </p:nvPicPr>
        <p:blipFill rotWithShape="1">
          <a:blip r:embed="rId2">
            <a:alphaModFix/>
          </a:blip>
          <a:srcRect b="0" l="0" r="0" t="0"/>
          <a:stretch/>
        </p:blipFill>
        <p:spPr>
          <a:xfrm>
            <a:off x="0" y="431800"/>
            <a:ext cx="2339975" cy="1085850"/>
          </a:xfrm>
          <a:prstGeom prst="rect">
            <a:avLst/>
          </a:prstGeom>
          <a:noFill/>
          <a:ln>
            <a:noFill/>
          </a:ln>
        </p:spPr>
      </p:pic>
      <p:sp>
        <p:nvSpPr>
          <p:cNvPr id="195" name="Google Shape;195;p26"/>
          <p:cNvSpPr txBox="1"/>
          <p:nvPr>
            <p:ph idx="1" type="body"/>
          </p:nvPr>
        </p:nvSpPr>
        <p:spPr>
          <a:xfrm>
            <a:off x="2961596" y="3463020"/>
            <a:ext cx="6182404" cy="2520950"/>
          </a:xfrm>
          <a:prstGeom prst="rect">
            <a:avLst/>
          </a:prstGeom>
          <a:solidFill>
            <a:srgbClr val="D6D2C4"/>
          </a:solidFill>
          <a:ln>
            <a:noFill/>
          </a:ln>
        </p:spPr>
        <p:txBody>
          <a:bodyPr anchorCtr="0" anchor="t" bIns="180000" lIns="288000" spcFirstLastPara="1" rIns="288000" wrap="square" tIns="46800">
            <a:normAutofit/>
          </a:bodyPr>
          <a:lstStyle>
            <a:lvl1pPr indent="-355600" lvl="0" marL="457200" algn="l">
              <a:lnSpc>
                <a:spcPct val="110000"/>
              </a:lnSpc>
              <a:spcBef>
                <a:spcPts val="0"/>
              </a:spcBef>
              <a:spcAft>
                <a:spcPts val="0"/>
              </a:spcAft>
              <a:buClr>
                <a:schemeClr val="lt1"/>
              </a:buClr>
              <a:buSzPts val="2000"/>
              <a:buChar char="•"/>
              <a:defRPr sz="2000"/>
            </a:lvl1pPr>
            <a:lvl2pPr indent="-342900" lvl="1" marL="914400" algn="l">
              <a:lnSpc>
                <a:spcPct val="120166"/>
              </a:lnSpc>
              <a:spcBef>
                <a:spcPts val="18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96" name="Shape 196"/>
        <p:cNvGrpSpPr/>
        <p:nvPr/>
      </p:nvGrpSpPr>
      <p:grpSpPr>
        <a:xfrm>
          <a:off x="0" y="0"/>
          <a:ext cx="0" cy="0"/>
          <a:chOff x="0" y="0"/>
          <a:chExt cx="0" cy="0"/>
        </a:xfrm>
      </p:grpSpPr>
      <p:pic>
        <p:nvPicPr>
          <p:cNvPr id="197" name="Google Shape;197;p27"/>
          <p:cNvPicPr preferRelativeResize="0"/>
          <p:nvPr/>
        </p:nvPicPr>
        <p:blipFill rotWithShape="1">
          <a:blip r:embed="rId2">
            <a:alphaModFix/>
          </a:blip>
          <a:srcRect b="0" l="0" r="0" t="0"/>
          <a:stretch/>
        </p:blipFill>
        <p:spPr>
          <a:xfrm>
            <a:off x="0" y="431800"/>
            <a:ext cx="2339975" cy="1085850"/>
          </a:xfrm>
          <a:prstGeom prst="rect">
            <a:avLst/>
          </a:prstGeom>
          <a:noFill/>
          <a:ln>
            <a:noFill/>
          </a:ln>
        </p:spPr>
      </p:pic>
      <p:sp>
        <p:nvSpPr>
          <p:cNvPr id="198" name="Google Shape;198;p27"/>
          <p:cNvSpPr txBox="1"/>
          <p:nvPr>
            <p:ph idx="1" type="body"/>
          </p:nvPr>
        </p:nvSpPr>
        <p:spPr>
          <a:xfrm>
            <a:off x="2961596" y="3463020"/>
            <a:ext cx="6182404" cy="2520950"/>
          </a:xfrm>
          <a:prstGeom prst="rect">
            <a:avLst/>
          </a:prstGeom>
          <a:solidFill>
            <a:srgbClr val="D6D2C4"/>
          </a:solidFill>
          <a:ln>
            <a:noFill/>
          </a:ln>
        </p:spPr>
        <p:txBody>
          <a:bodyPr anchorCtr="0" anchor="t" bIns="180000" lIns="288000" spcFirstLastPara="1" rIns="288000" wrap="square" tIns="46800">
            <a:normAutofit/>
          </a:bodyPr>
          <a:lstStyle>
            <a:lvl1pPr indent="-317500" lvl="0" marL="457200" algn="l">
              <a:lnSpc>
                <a:spcPct val="110000"/>
              </a:lnSpc>
              <a:spcBef>
                <a:spcPts val="0"/>
              </a:spcBef>
              <a:spcAft>
                <a:spcPts val="0"/>
              </a:spcAft>
              <a:buClr>
                <a:schemeClr val="lt1"/>
              </a:buClr>
              <a:buSzPts val="1400"/>
              <a:buChar char="•"/>
              <a:defRPr sz="1400"/>
            </a:lvl1pPr>
            <a:lvl2pPr indent="-342900" lvl="1" marL="914400" algn="l">
              <a:lnSpc>
                <a:spcPct val="120166"/>
              </a:lnSpc>
              <a:spcBef>
                <a:spcPts val="18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199" name="Shape 199"/>
        <p:cNvGrpSpPr/>
        <p:nvPr/>
      </p:nvGrpSpPr>
      <p:grpSpPr>
        <a:xfrm>
          <a:off x="0" y="0"/>
          <a:ext cx="0" cy="0"/>
          <a:chOff x="0" y="0"/>
          <a:chExt cx="0" cy="0"/>
        </a:xfrm>
      </p:grpSpPr>
      <p:sp>
        <p:nvSpPr>
          <p:cNvPr id="200" name="Google Shape;200;p28"/>
          <p:cNvSpPr/>
          <p:nvPr/>
        </p:nvSpPr>
        <p:spPr>
          <a:xfrm>
            <a:off x="431800" y="6480175"/>
            <a:ext cx="8280400" cy="36513"/>
          </a:xfrm>
          <a:prstGeom prst="rect">
            <a:avLst/>
          </a:prstGeom>
          <a:gradFill>
            <a:gsLst>
              <a:gs pos="0">
                <a:schemeClr val="accent1"/>
              </a:gs>
              <a:gs pos="20000">
                <a:schemeClr val="accent2"/>
              </a:gs>
              <a:gs pos="40000">
                <a:schemeClr val="accent3"/>
              </a:gs>
              <a:gs pos="60000">
                <a:schemeClr val="accent4"/>
              </a:gs>
              <a:gs pos="80000">
                <a:schemeClr val="accent5"/>
              </a:gs>
              <a:gs pos="100000">
                <a:schemeClr val="accent6"/>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 name="Google Shape;201;p28"/>
          <p:cNvSpPr txBox="1"/>
          <p:nvPr/>
        </p:nvSpPr>
        <p:spPr>
          <a:xfrm>
            <a:off x="7885113" y="6480175"/>
            <a:ext cx="86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AU" sz="1000">
                <a:solidFill>
                  <a:srgbClr val="898989"/>
                </a:solidFill>
                <a:latin typeface="Arial"/>
                <a:ea typeface="Arial"/>
                <a:cs typeface="Arial"/>
                <a:sym typeface="Arial"/>
              </a:rPr>
              <a:t>‹#›</a:t>
            </a:fld>
            <a:endParaRPr sz="1000">
              <a:solidFill>
                <a:srgbClr val="898989"/>
              </a:solidFill>
              <a:latin typeface="Arial"/>
              <a:ea typeface="Arial"/>
              <a:cs typeface="Arial"/>
              <a:sym typeface="Arial"/>
            </a:endParaRPr>
          </a:p>
        </p:txBody>
      </p:sp>
      <p:graphicFrame>
        <p:nvGraphicFramePr>
          <p:cNvPr id="202" name="Google Shape;202;p28"/>
          <p:cNvGraphicFramePr/>
          <p:nvPr/>
        </p:nvGraphicFramePr>
        <p:xfrm>
          <a:off x="433388" y="1587500"/>
          <a:ext cx="3000000" cy="3000000"/>
        </p:xfrm>
        <a:graphic>
          <a:graphicData uri="http://schemas.openxmlformats.org/drawingml/2006/table">
            <a:tbl>
              <a:tblPr>
                <a:noFill/>
                <a:tableStyleId>{2D0D8923-3EDD-4935-BFDE-66B499FB2438}</a:tableStyleId>
              </a:tblPr>
              <a:tblGrid>
                <a:gridCol w="2060575"/>
                <a:gridCol w="2060575"/>
                <a:gridCol w="2060575"/>
                <a:gridCol w="2060575"/>
              </a:tblGrid>
              <a:tr h="432000">
                <a:tc>
                  <a:txBody>
                    <a:bodyPr/>
                    <a:lstStyle/>
                    <a:p>
                      <a:pPr indent="0" lvl="0" marL="0" marR="0" rtl="0" algn="l">
                        <a:lnSpc>
                          <a:spcPct val="100000"/>
                        </a:lnSpc>
                        <a:spcBef>
                          <a:spcPts val="0"/>
                        </a:spcBef>
                        <a:spcAft>
                          <a:spcPts val="0"/>
                        </a:spcAft>
                        <a:buClr>
                          <a:srgbClr val="63513D"/>
                        </a:buClr>
                        <a:buSzPts val="1400"/>
                        <a:buFont typeface="Arial"/>
                        <a:buNone/>
                      </a:pPr>
                      <a:r>
                        <a:rPr b="1" i="0" lang="en-AU" sz="1400" u="none" cap="none" strike="noStrike">
                          <a:solidFill>
                            <a:srgbClr val="63513D"/>
                          </a:solidFill>
                          <a:latin typeface="Arial"/>
                          <a:ea typeface="Arial"/>
                          <a:cs typeface="Arial"/>
                          <a:sym typeface="Arial"/>
                        </a:rPr>
                        <a:t>Title text here</a:t>
                      </a:r>
                      <a:endParaRPr/>
                    </a:p>
                  </a:txBody>
                  <a:tcPr marT="72000" marB="72000" marR="71975" marL="71975" anchor="ctr">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solidFill>
                      <a:srgbClr val="D6D2C4"/>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1" i="0" sz="1400" u="none" cap="none" strike="noStrike">
                        <a:solidFill>
                          <a:srgbClr val="63513D"/>
                        </a:solidFill>
                        <a:latin typeface="Arial"/>
                        <a:ea typeface="Arial"/>
                        <a:cs typeface="Arial"/>
                        <a:sym typeface="Arial"/>
                      </a:endParaRPr>
                    </a:p>
                  </a:txBody>
                  <a:tcPr marT="72000" marB="72000" marR="71975" marL="71975" anchor="ctr">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solidFill>
                      <a:srgbClr val="D6D2C4"/>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1" i="0" sz="1400" u="none" cap="none" strike="noStrike">
                        <a:solidFill>
                          <a:srgbClr val="63513D"/>
                        </a:solidFill>
                        <a:latin typeface="Arial"/>
                        <a:ea typeface="Arial"/>
                        <a:cs typeface="Arial"/>
                        <a:sym typeface="Arial"/>
                      </a:endParaRPr>
                    </a:p>
                  </a:txBody>
                  <a:tcPr marT="72000" marB="72000" marR="71975" marL="71975" anchor="ctr">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solidFill>
                      <a:srgbClr val="D6D2C4"/>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1" i="0" sz="1400" u="none" cap="none" strike="noStrike">
                        <a:solidFill>
                          <a:srgbClr val="63513D"/>
                        </a:solidFill>
                        <a:latin typeface="Arial"/>
                        <a:ea typeface="Arial"/>
                        <a:cs typeface="Arial"/>
                        <a:sym typeface="Arial"/>
                      </a:endParaRPr>
                    </a:p>
                  </a:txBody>
                  <a:tcPr marT="72000" marB="72000" marR="71975" marL="71975" anchor="ctr">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solidFill>
                      <a:srgbClr val="D6D2C4"/>
                    </a:solidFill>
                  </a:tcPr>
                </a:tc>
              </a:tr>
              <a:tr h="713925">
                <a:tc>
                  <a:txBody>
                    <a:bodyPr/>
                    <a:lstStyle/>
                    <a:p>
                      <a:pPr indent="0" lvl="0" marL="0" marR="0" rtl="0" algn="l">
                        <a:lnSpc>
                          <a:spcPct val="100000"/>
                        </a:lnSpc>
                        <a:spcBef>
                          <a:spcPts val="0"/>
                        </a:spcBef>
                        <a:spcAft>
                          <a:spcPts val="0"/>
                        </a:spcAft>
                        <a:buClr>
                          <a:srgbClr val="63513D"/>
                        </a:buClr>
                        <a:buSzPts val="1400"/>
                        <a:buFont typeface="Calibri"/>
                        <a:buNone/>
                      </a:pPr>
                      <a:r>
                        <a:rPr b="0" i="0" lang="en-AU" sz="1400" u="none" cap="none" strike="noStrike">
                          <a:solidFill>
                            <a:srgbClr val="63513D"/>
                          </a:solidFill>
                          <a:latin typeface="Arial"/>
                          <a:ea typeface="Arial"/>
                          <a:cs typeface="Arial"/>
                          <a:sym typeface="Arial"/>
                        </a:rPr>
                        <a:t>Text here</a:t>
                      </a:r>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63513D"/>
                        </a:solidFill>
                        <a:latin typeface="Arial"/>
                        <a:ea typeface="Arial"/>
                        <a:cs typeface="Arial"/>
                        <a:sym typeface="Arial"/>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63513D"/>
                        </a:solidFill>
                        <a:latin typeface="Arial"/>
                        <a:ea typeface="Arial"/>
                        <a:cs typeface="Arial"/>
                        <a:sym typeface="Arial"/>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63513D"/>
                        </a:solidFill>
                        <a:latin typeface="Arial"/>
                        <a:ea typeface="Arial"/>
                        <a:cs typeface="Arial"/>
                        <a:sym typeface="Arial"/>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r>
              <a:tr h="713925">
                <a:tc>
                  <a:txBody>
                    <a:bodyPr/>
                    <a:lstStyle/>
                    <a:p>
                      <a:pPr indent="0" lvl="0" marL="0" marR="0" rtl="0" algn="l">
                        <a:lnSpc>
                          <a:spcPct val="100000"/>
                        </a:lnSpc>
                        <a:spcBef>
                          <a:spcPts val="0"/>
                        </a:spcBef>
                        <a:spcAft>
                          <a:spcPts val="0"/>
                        </a:spcAft>
                        <a:buClr>
                          <a:srgbClr val="63513D"/>
                        </a:buClr>
                        <a:buSzPts val="1400"/>
                        <a:buFont typeface="Calibri"/>
                        <a:buNone/>
                      </a:pPr>
                      <a:r>
                        <a:rPr b="0" i="0" lang="en-AU" sz="1400" u="none" cap="none" strike="noStrike">
                          <a:solidFill>
                            <a:srgbClr val="63513D"/>
                          </a:solidFill>
                          <a:latin typeface="Arial"/>
                          <a:ea typeface="Arial"/>
                          <a:cs typeface="Arial"/>
                          <a:sym typeface="Arial"/>
                        </a:rPr>
                        <a:t>Text here</a:t>
                      </a:r>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63513D"/>
                        </a:solidFill>
                        <a:latin typeface="Arial"/>
                        <a:ea typeface="Arial"/>
                        <a:cs typeface="Arial"/>
                        <a:sym typeface="Arial"/>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63513D"/>
                        </a:solidFill>
                        <a:latin typeface="Arial"/>
                        <a:ea typeface="Arial"/>
                        <a:cs typeface="Arial"/>
                        <a:sym typeface="Arial"/>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63513D"/>
                        </a:solidFill>
                        <a:latin typeface="Arial"/>
                        <a:ea typeface="Arial"/>
                        <a:cs typeface="Arial"/>
                        <a:sym typeface="Arial"/>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r>
              <a:tr h="713925">
                <a:tc>
                  <a:txBody>
                    <a:bodyPr/>
                    <a:lstStyle/>
                    <a:p>
                      <a:pPr indent="0" lvl="0" marL="0" marR="0" rtl="0" algn="l">
                        <a:lnSpc>
                          <a:spcPct val="100000"/>
                        </a:lnSpc>
                        <a:spcBef>
                          <a:spcPts val="0"/>
                        </a:spcBef>
                        <a:spcAft>
                          <a:spcPts val="0"/>
                        </a:spcAft>
                        <a:buClr>
                          <a:srgbClr val="63513D"/>
                        </a:buClr>
                        <a:buSzPts val="1400"/>
                        <a:buFont typeface="Calibri"/>
                        <a:buNone/>
                      </a:pPr>
                      <a:r>
                        <a:rPr b="0" i="0" lang="en-AU" sz="1400" u="none" cap="none" strike="noStrike">
                          <a:solidFill>
                            <a:srgbClr val="63513D"/>
                          </a:solidFill>
                          <a:latin typeface="Arial"/>
                          <a:ea typeface="Arial"/>
                          <a:cs typeface="Arial"/>
                          <a:sym typeface="Arial"/>
                        </a:rPr>
                        <a:t>Text here</a:t>
                      </a:r>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63513D"/>
                        </a:solidFill>
                        <a:latin typeface="Arial"/>
                        <a:ea typeface="Arial"/>
                        <a:cs typeface="Arial"/>
                        <a:sym typeface="Arial"/>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63513D"/>
                        </a:solidFill>
                        <a:latin typeface="Arial"/>
                        <a:ea typeface="Arial"/>
                        <a:cs typeface="Arial"/>
                        <a:sym typeface="Arial"/>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63513D"/>
                        </a:solidFill>
                        <a:latin typeface="Arial"/>
                        <a:ea typeface="Arial"/>
                        <a:cs typeface="Arial"/>
                        <a:sym typeface="Arial"/>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r>
              <a:tr h="713925">
                <a:tc>
                  <a:txBody>
                    <a:bodyPr/>
                    <a:lstStyle/>
                    <a:p>
                      <a:pPr indent="0" lvl="0" marL="0" marR="0" rtl="0" algn="l">
                        <a:lnSpc>
                          <a:spcPct val="100000"/>
                        </a:lnSpc>
                        <a:spcBef>
                          <a:spcPts val="0"/>
                        </a:spcBef>
                        <a:spcAft>
                          <a:spcPts val="0"/>
                        </a:spcAft>
                        <a:buClr>
                          <a:srgbClr val="63513D"/>
                        </a:buClr>
                        <a:buSzPts val="1400"/>
                        <a:buFont typeface="Calibri"/>
                        <a:buNone/>
                      </a:pPr>
                      <a:r>
                        <a:rPr b="0" i="0" lang="en-AU" sz="1400" u="none" cap="none" strike="noStrike">
                          <a:solidFill>
                            <a:srgbClr val="63513D"/>
                          </a:solidFill>
                          <a:latin typeface="Arial"/>
                          <a:ea typeface="Arial"/>
                          <a:cs typeface="Arial"/>
                          <a:sym typeface="Arial"/>
                        </a:rPr>
                        <a:t>Text here</a:t>
                      </a:r>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63513D"/>
                        </a:solidFill>
                        <a:latin typeface="Arial"/>
                        <a:ea typeface="Arial"/>
                        <a:cs typeface="Arial"/>
                        <a:sym typeface="Arial"/>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63513D"/>
                        </a:solidFill>
                        <a:latin typeface="Arial"/>
                        <a:ea typeface="Arial"/>
                        <a:cs typeface="Arial"/>
                        <a:sym typeface="Arial"/>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63513D"/>
                        </a:solidFill>
                        <a:latin typeface="Arial"/>
                        <a:ea typeface="Arial"/>
                        <a:cs typeface="Arial"/>
                        <a:sym typeface="Arial"/>
                      </a:endParaRPr>
                    </a:p>
                  </a:txBody>
                  <a:tcPr marT="72000" marB="72000" marR="71975" marL="71975">
                    <a:lnL cap="flat" cmpd="sng" w="9525">
                      <a:solidFill>
                        <a:srgbClr val="63513D"/>
                      </a:solidFill>
                      <a:prstDash val="solid"/>
                      <a:round/>
                      <a:headEnd len="sm" w="sm" type="none"/>
                      <a:tailEnd len="sm" w="sm" type="none"/>
                    </a:lnL>
                    <a:lnR cap="flat" cmpd="sng" w="9525">
                      <a:solidFill>
                        <a:srgbClr val="63513D"/>
                      </a:solidFill>
                      <a:prstDash val="solid"/>
                      <a:round/>
                      <a:headEnd len="sm" w="sm" type="none"/>
                      <a:tailEnd len="sm" w="sm" type="none"/>
                    </a:lnR>
                    <a:lnT cap="flat" cmpd="sng" w="9525">
                      <a:solidFill>
                        <a:srgbClr val="63513D"/>
                      </a:solidFill>
                      <a:prstDash val="solid"/>
                      <a:round/>
                      <a:headEnd len="sm" w="sm" type="none"/>
                      <a:tailEnd len="sm" w="sm" type="none"/>
                    </a:lnT>
                    <a:lnB cap="flat" cmpd="sng" w="9525">
                      <a:solidFill>
                        <a:srgbClr val="63513D"/>
                      </a:solidFill>
                      <a:prstDash val="solid"/>
                      <a:round/>
                      <a:headEnd len="sm" w="sm" type="none"/>
                      <a:tailEnd len="sm" w="sm" type="none"/>
                    </a:lnB>
                  </a:tcPr>
                </a:tc>
              </a:tr>
            </a:tbl>
          </a:graphicData>
        </a:graphic>
      </p:graphicFrame>
      <p:sp>
        <p:nvSpPr>
          <p:cNvPr id="203" name="Google Shape;203;p28"/>
          <p:cNvSpPr txBox="1"/>
          <p:nvPr>
            <p:ph type="title"/>
          </p:nvPr>
        </p:nvSpPr>
        <p:spPr>
          <a:xfrm>
            <a:off x="432000" y="431800"/>
            <a:ext cx="8280000" cy="758593"/>
          </a:xfrm>
          <a:prstGeom prst="rect">
            <a:avLst/>
          </a:prstGeom>
          <a:noFill/>
          <a:ln>
            <a:noFill/>
          </a:ln>
        </p:spPr>
        <p:txBody>
          <a:bodyPr anchorCtr="0" anchor="t" bIns="25200" lIns="25200" spcFirstLastPara="1" rIns="2520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28"/>
          <p:cNvSpPr txBox="1"/>
          <p:nvPr>
            <p:ph idx="1" type="body"/>
          </p:nvPr>
        </p:nvSpPr>
        <p:spPr>
          <a:xfrm>
            <a:off x="431999" y="6480000"/>
            <a:ext cx="7380361" cy="287338"/>
          </a:xfrm>
          <a:prstGeom prst="rect">
            <a:avLst/>
          </a:prstGeom>
          <a:noFill/>
          <a:ln>
            <a:noFill/>
          </a:ln>
        </p:spPr>
        <p:txBody>
          <a:bodyPr anchorCtr="0" anchor="ctr" bIns="0" lIns="0" spcFirstLastPara="1" rIns="0" wrap="square" tIns="0">
            <a:normAutofit/>
          </a:bodyPr>
          <a:lstStyle>
            <a:lvl1pPr indent="-292100" lvl="0" marL="457200" algn="l">
              <a:lnSpc>
                <a:spcPct val="216300"/>
              </a:lnSpc>
              <a:spcBef>
                <a:spcPts val="0"/>
              </a:spcBef>
              <a:spcAft>
                <a:spcPts val="0"/>
              </a:spcAft>
              <a:buClr>
                <a:srgbClr val="7F7F7F"/>
              </a:buClr>
              <a:buSzPts val="1000"/>
              <a:buChar char="•"/>
              <a:defRPr sz="1000">
                <a:solidFill>
                  <a:srgbClr val="7F7F7F"/>
                </a:solidFill>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30200" lvl="4" marL="2286000" algn="l">
              <a:lnSpc>
                <a:spcPct val="135187"/>
              </a:lnSpc>
              <a:spcBef>
                <a:spcPts val="500"/>
              </a:spcBef>
              <a:spcAft>
                <a:spcPts val="0"/>
              </a:spcAft>
              <a:buSzPts val="16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Image Slide">
  <p:cSld name="Content &amp; Image Slide">
    <p:spTree>
      <p:nvGrpSpPr>
        <p:cNvPr id="205" name="Shape 205"/>
        <p:cNvGrpSpPr/>
        <p:nvPr/>
      </p:nvGrpSpPr>
      <p:grpSpPr>
        <a:xfrm>
          <a:off x="0" y="0"/>
          <a:ext cx="0" cy="0"/>
          <a:chOff x="0" y="0"/>
          <a:chExt cx="0" cy="0"/>
        </a:xfrm>
      </p:grpSpPr>
      <p:sp>
        <p:nvSpPr>
          <p:cNvPr id="206" name="Google Shape;206;p29"/>
          <p:cNvSpPr/>
          <p:nvPr/>
        </p:nvSpPr>
        <p:spPr>
          <a:xfrm>
            <a:off x="431800" y="6480175"/>
            <a:ext cx="8280400" cy="36513"/>
          </a:xfrm>
          <a:prstGeom prst="rect">
            <a:avLst/>
          </a:prstGeom>
          <a:gradFill>
            <a:gsLst>
              <a:gs pos="0">
                <a:schemeClr val="accent1"/>
              </a:gs>
              <a:gs pos="20000">
                <a:schemeClr val="accent2"/>
              </a:gs>
              <a:gs pos="40000">
                <a:schemeClr val="accent3"/>
              </a:gs>
              <a:gs pos="60000">
                <a:schemeClr val="accent4"/>
              </a:gs>
              <a:gs pos="80000">
                <a:schemeClr val="accent5"/>
              </a:gs>
              <a:gs pos="100000">
                <a:schemeClr val="accent6"/>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 name="Google Shape;207;p29"/>
          <p:cNvSpPr txBox="1"/>
          <p:nvPr/>
        </p:nvSpPr>
        <p:spPr>
          <a:xfrm>
            <a:off x="7885113" y="6480175"/>
            <a:ext cx="86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AU" sz="1000">
                <a:solidFill>
                  <a:srgbClr val="7F7F7F"/>
                </a:solidFill>
                <a:latin typeface="Arial"/>
                <a:ea typeface="Arial"/>
                <a:cs typeface="Arial"/>
                <a:sym typeface="Arial"/>
              </a:rPr>
              <a:t>‹#›</a:t>
            </a:fld>
            <a:endParaRPr sz="1000">
              <a:solidFill>
                <a:srgbClr val="7F7F7F"/>
              </a:solidFill>
              <a:latin typeface="Arial"/>
              <a:ea typeface="Arial"/>
              <a:cs typeface="Arial"/>
              <a:sym typeface="Arial"/>
            </a:endParaRPr>
          </a:p>
        </p:txBody>
      </p:sp>
      <p:sp>
        <p:nvSpPr>
          <p:cNvPr id="208" name="Google Shape;208;p29"/>
          <p:cNvSpPr/>
          <p:nvPr/>
        </p:nvSpPr>
        <p:spPr>
          <a:xfrm>
            <a:off x="4716463" y="404813"/>
            <a:ext cx="3959225" cy="5976937"/>
          </a:xfrm>
          <a:prstGeom prst="rect">
            <a:avLst/>
          </a:prstGeom>
          <a:noFill/>
          <a:ln cap="flat" cmpd="sng" w="9525">
            <a:solidFill>
              <a:srgbClr val="7F7F7F"/>
            </a:solidFill>
            <a:prstDash val="solid"/>
            <a:miter lim="800000"/>
            <a:headEnd len="sm" w="sm" type="none"/>
            <a:tailEnd len="sm" w="sm" type="none"/>
          </a:ln>
          <a:effectLst>
            <a:outerShdw blurRad="40000"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 name="Google Shape;209;p29"/>
          <p:cNvSpPr txBox="1"/>
          <p:nvPr/>
        </p:nvSpPr>
        <p:spPr>
          <a:xfrm>
            <a:off x="6011863" y="2349500"/>
            <a:ext cx="1230312"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rgbClr val="000000"/>
                </a:solidFill>
                <a:latin typeface="Calibri"/>
                <a:ea typeface="Calibri"/>
                <a:cs typeface="Calibri"/>
                <a:sym typeface="Calibri"/>
              </a:rPr>
              <a:t>Image area</a:t>
            </a:r>
            <a:endParaRPr/>
          </a:p>
        </p:txBody>
      </p:sp>
      <p:sp>
        <p:nvSpPr>
          <p:cNvPr id="210" name="Google Shape;210;p29"/>
          <p:cNvSpPr txBox="1"/>
          <p:nvPr>
            <p:ph idx="1" type="body"/>
          </p:nvPr>
        </p:nvSpPr>
        <p:spPr>
          <a:xfrm>
            <a:off x="431999" y="6480000"/>
            <a:ext cx="7380361" cy="287338"/>
          </a:xfrm>
          <a:prstGeom prst="rect">
            <a:avLst/>
          </a:prstGeom>
          <a:noFill/>
          <a:ln>
            <a:noFill/>
          </a:ln>
        </p:spPr>
        <p:txBody>
          <a:bodyPr anchorCtr="0" anchor="ctr" bIns="0" lIns="0" spcFirstLastPara="1" rIns="0" wrap="square" tIns="0">
            <a:normAutofit/>
          </a:bodyPr>
          <a:lstStyle>
            <a:lvl1pPr indent="-292100" lvl="0" marL="457200" algn="l">
              <a:lnSpc>
                <a:spcPct val="216300"/>
              </a:lnSpc>
              <a:spcBef>
                <a:spcPts val="0"/>
              </a:spcBef>
              <a:spcAft>
                <a:spcPts val="0"/>
              </a:spcAft>
              <a:buClr>
                <a:srgbClr val="7F7F7F"/>
              </a:buClr>
              <a:buSzPts val="1000"/>
              <a:buChar char="•"/>
              <a:defRPr sz="1000">
                <a:solidFill>
                  <a:srgbClr val="7F7F7F"/>
                </a:solidFill>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30200" lvl="4" marL="2286000" algn="l">
              <a:lnSpc>
                <a:spcPct val="135187"/>
              </a:lnSpc>
              <a:spcBef>
                <a:spcPts val="500"/>
              </a:spcBef>
              <a:spcAft>
                <a:spcPts val="0"/>
              </a:spcAft>
              <a:buSzPts val="16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1" name="Google Shape;211;p29"/>
          <p:cNvSpPr txBox="1"/>
          <p:nvPr>
            <p:ph type="title"/>
          </p:nvPr>
        </p:nvSpPr>
        <p:spPr>
          <a:xfrm>
            <a:off x="360363" y="431800"/>
            <a:ext cx="4211637" cy="765175"/>
          </a:xfrm>
          <a:prstGeom prst="rect">
            <a:avLst/>
          </a:prstGeom>
          <a:noFill/>
          <a:ln>
            <a:noFill/>
          </a:ln>
        </p:spPr>
        <p:txBody>
          <a:bodyPr anchorCtr="0" anchor="t" bIns="25200" lIns="25200" spcFirstLastPara="1" rIns="2520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2" type="body"/>
          </p:nvPr>
        </p:nvSpPr>
        <p:spPr>
          <a:xfrm>
            <a:off x="354771" y="1481377"/>
            <a:ext cx="4217229" cy="4899951"/>
          </a:xfrm>
          <a:prstGeom prst="rect">
            <a:avLst/>
          </a:prstGeom>
          <a:noFill/>
          <a:ln>
            <a:noFill/>
          </a:ln>
        </p:spPr>
        <p:txBody>
          <a:bodyPr anchorCtr="0" anchor="t" bIns="0" lIns="0" spcFirstLastPara="1" rIns="0" wrap="square" tIns="0">
            <a:normAutofit/>
          </a:bodyPr>
          <a:lstStyle>
            <a:lvl1pPr indent="-342900" lvl="0" marL="457200" algn="l">
              <a:lnSpc>
                <a:spcPct val="120166"/>
              </a:lnSpc>
              <a:spcBef>
                <a:spcPts val="0"/>
              </a:spcBef>
              <a:spcAft>
                <a:spcPts val="0"/>
              </a:spcAft>
              <a:buClr>
                <a:schemeClr val="lt1"/>
              </a:buClr>
              <a:buSzPts val="1800"/>
              <a:buChar char="•"/>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3" name="Shape 213"/>
        <p:cNvGrpSpPr/>
        <p:nvPr/>
      </p:nvGrpSpPr>
      <p:grpSpPr>
        <a:xfrm>
          <a:off x="0" y="0"/>
          <a:ext cx="0" cy="0"/>
          <a:chOff x="0" y="0"/>
          <a:chExt cx="0" cy="0"/>
        </a:xfrm>
      </p:grpSpPr>
      <p:sp>
        <p:nvSpPr>
          <p:cNvPr id="214" name="Google Shape;214;p30"/>
          <p:cNvSpPr txBox="1"/>
          <p:nvPr>
            <p:ph idx="11" type="ftr"/>
          </p:nvPr>
        </p:nvSpPr>
        <p:spPr>
          <a:xfrm>
            <a:off x="1976438" y="6243638"/>
            <a:ext cx="2895600" cy="371475"/>
          </a:xfrm>
          <a:prstGeom prst="rect">
            <a:avLst/>
          </a:prstGeom>
          <a:noFill/>
          <a:ln>
            <a:noFill/>
          </a:ln>
        </p:spPr>
        <p:txBody>
          <a:bodyPr anchorCtr="0" anchor="ctr" bIns="25200" lIns="25200" spcFirstLastPara="1" rIns="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5" name="Shape 215"/>
        <p:cNvGrpSpPr/>
        <p:nvPr/>
      </p:nvGrpSpPr>
      <p:grpSpPr>
        <a:xfrm>
          <a:off x="0" y="0"/>
          <a:ext cx="0" cy="0"/>
          <a:chOff x="0" y="0"/>
          <a:chExt cx="0" cy="0"/>
        </a:xfrm>
      </p:grpSpPr>
      <p:sp>
        <p:nvSpPr>
          <p:cNvPr id="216" name="Google Shape;216;p31"/>
          <p:cNvSpPr txBox="1"/>
          <p:nvPr>
            <p:ph type="title"/>
          </p:nvPr>
        </p:nvSpPr>
        <p:spPr>
          <a:xfrm>
            <a:off x="361950" y="266700"/>
            <a:ext cx="8410575" cy="388938"/>
          </a:xfrm>
          <a:prstGeom prst="rect">
            <a:avLst/>
          </a:prstGeom>
          <a:noFill/>
          <a:ln>
            <a:noFill/>
          </a:ln>
        </p:spPr>
        <p:txBody>
          <a:bodyPr anchorCtr="0" anchor="t" bIns="25200" lIns="25200" spcFirstLastPara="1" rIns="2520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1"/>
          <p:cNvSpPr txBox="1"/>
          <p:nvPr>
            <p:ph idx="1" type="body"/>
          </p:nvPr>
        </p:nvSpPr>
        <p:spPr>
          <a:xfrm>
            <a:off x="1344613" y="1497013"/>
            <a:ext cx="5727700" cy="4525962"/>
          </a:xfrm>
          <a:prstGeom prst="rect">
            <a:avLst/>
          </a:prstGeom>
          <a:noFill/>
          <a:ln>
            <a:noFill/>
          </a:ln>
        </p:spPr>
        <p:txBody>
          <a:bodyPr anchorCtr="0" anchor="t" bIns="0" lIns="0" spcFirstLastPara="1" rIns="0" wrap="square" tIns="0">
            <a:normAutofit/>
          </a:bodyPr>
          <a:lstStyle>
            <a:lvl1pPr indent="-342900" lvl="0" marL="457200" algn="l">
              <a:lnSpc>
                <a:spcPct val="120166"/>
              </a:lnSpc>
              <a:spcBef>
                <a:spcPts val="0"/>
              </a:spcBef>
              <a:spcAft>
                <a:spcPts val="0"/>
              </a:spcAft>
              <a:buClr>
                <a:schemeClr val="lt1"/>
              </a:buClr>
              <a:buSzPts val="1800"/>
              <a:buChar char="•"/>
              <a:defRPr/>
            </a:lvl1pPr>
            <a:lvl2pPr indent="-342900" lvl="1" marL="914400" algn="l">
              <a:lnSpc>
                <a:spcPct val="120166"/>
              </a:lnSpc>
              <a:spcBef>
                <a:spcPts val="2200"/>
              </a:spcBef>
              <a:spcAft>
                <a:spcPts val="0"/>
              </a:spcAft>
              <a:buSzPts val="1800"/>
              <a:buChar char="▪"/>
              <a:defRPr/>
            </a:lvl2pPr>
            <a:lvl3pPr indent="-342900" lvl="2" marL="1371600" algn="l">
              <a:lnSpc>
                <a:spcPct val="120166"/>
              </a:lnSpc>
              <a:spcBef>
                <a:spcPts val="500"/>
              </a:spcBef>
              <a:spcAft>
                <a:spcPts val="0"/>
              </a:spcAft>
              <a:buSzPts val="1800"/>
              <a:buChar char="▪"/>
              <a:defRPr/>
            </a:lvl3pPr>
            <a:lvl4pPr indent="-342900" lvl="3" marL="1828800" algn="l">
              <a:lnSpc>
                <a:spcPct val="120166"/>
              </a:lnSpc>
              <a:spcBef>
                <a:spcPts val="500"/>
              </a:spcBef>
              <a:spcAft>
                <a:spcPts val="0"/>
              </a:spcAft>
              <a:buSzPts val="1800"/>
              <a:buChar char="▪"/>
              <a:defRPr/>
            </a:lvl4pPr>
            <a:lvl5pPr indent="-342900" lvl="4" marL="2286000" algn="l">
              <a:lnSpc>
                <a:spcPct val="120166"/>
              </a:lnSpc>
              <a:spcBef>
                <a:spcPts val="500"/>
              </a:spcBef>
              <a:spcAft>
                <a:spcPts val="0"/>
              </a:spcAft>
              <a:buSzPts val="1800"/>
              <a:buChar char="▪"/>
              <a:defRPr/>
            </a:lvl5pPr>
            <a:lvl6pPr indent="-342900" lvl="5" marL="2743200" algn="l">
              <a:spcBef>
                <a:spcPts val="50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8" name="Google Shape;218;p3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9" name="Google Shape;219;p31"/>
          <p:cNvSpPr txBox="1"/>
          <p:nvPr>
            <p:ph idx="11" type="ftr"/>
          </p:nvPr>
        </p:nvSpPr>
        <p:spPr>
          <a:xfrm>
            <a:off x="1976438" y="6243638"/>
            <a:ext cx="2895600" cy="371475"/>
          </a:xfrm>
          <a:prstGeom prst="rect">
            <a:avLst/>
          </a:prstGeom>
          <a:noFill/>
          <a:ln>
            <a:noFill/>
          </a:ln>
        </p:spPr>
        <p:txBody>
          <a:bodyPr anchorCtr="0" anchor="ctr" bIns="25200" lIns="25200" spcFirstLastPara="1" rIns="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1"/>
          <p:cNvSpPr txBox="1"/>
          <p:nvPr>
            <p:ph idx="12" type="sldNum"/>
          </p:nvPr>
        </p:nvSpPr>
        <p:spPr>
          <a:xfrm>
            <a:off x="6638925" y="6243638"/>
            <a:ext cx="2133600" cy="371475"/>
          </a:xfrm>
          <a:prstGeom prst="rect">
            <a:avLst/>
          </a:prstGeom>
          <a:noFill/>
          <a:ln>
            <a:noFill/>
          </a:ln>
        </p:spPr>
        <p:txBody>
          <a:bodyPr anchorCtr="0" anchor="ctr" bIns="25200" lIns="25200" spcFirstLastPara="1" rIns="0" wrap="square" tIns="252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rotWithShape="1">
          <a:blip r:embed="rId2">
            <a:alphaModFix/>
          </a:blip>
          <a:tile algn="tl" flip="none" tx="0" sx="55000" ty="0" sy="55000"/>
        </a:blipFill>
      </p:bgPr>
    </p:bg>
    <p:spTree>
      <p:nvGrpSpPr>
        <p:cNvPr id="27" name="Shape 27"/>
        <p:cNvGrpSpPr/>
        <p:nvPr/>
      </p:nvGrpSpPr>
      <p:grpSpPr>
        <a:xfrm>
          <a:off x="0" y="0"/>
          <a:ext cx="0" cy="0"/>
          <a:chOff x="0" y="0"/>
          <a:chExt cx="0" cy="0"/>
        </a:xfrm>
      </p:grpSpPr>
      <p:sp>
        <p:nvSpPr>
          <p:cNvPr id="28" name="Google Shape;28;p4"/>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29" name="Google Shape;29;p4"/>
          <p:cNvSpPr/>
          <p:nvPr/>
        </p:nvSpPr>
        <p:spPr>
          <a:xfrm>
            <a:off x="65088" y="69850"/>
            <a:ext cx="9013825" cy="6691313"/>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30" name="Google Shape;30;p4"/>
          <p:cNvSpPr/>
          <p:nvPr/>
        </p:nvSpPr>
        <p:spPr>
          <a:xfrm>
            <a:off x="63500" y="1449388"/>
            <a:ext cx="9020175" cy="15271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31" name="Google Shape;31;p4"/>
          <p:cNvSpPr/>
          <p:nvPr/>
        </p:nvSpPr>
        <p:spPr>
          <a:xfrm>
            <a:off x="63500" y="1397000"/>
            <a:ext cx="9020175" cy="120650"/>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32" name="Google Shape;32;p4"/>
          <p:cNvSpPr/>
          <p:nvPr/>
        </p:nvSpPr>
        <p:spPr>
          <a:xfrm>
            <a:off x="63500" y="2976563"/>
            <a:ext cx="9020175" cy="11112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33" name="Google Shape;33;p4"/>
          <p:cNvSpPr txBox="1"/>
          <p:nvPr>
            <p:ph idx="1" type="subTitle"/>
          </p:nvPr>
        </p:nvSpPr>
        <p:spPr>
          <a:xfrm>
            <a:off x="1295400" y="3200400"/>
            <a:ext cx="6400800" cy="1600200"/>
          </a:xfrm>
          <a:prstGeom prst="rect">
            <a:avLst/>
          </a:prstGeom>
          <a:noFill/>
          <a:ln>
            <a:noFill/>
          </a:ln>
        </p:spPr>
        <p:txBody>
          <a:bodyPr anchorCtr="0" anchor="t" bIns="45700" lIns="91425" spcFirstLastPara="1" rIns="91425" wrap="square" tIns="45700">
            <a:noAutofit/>
          </a:bodyPr>
          <a:lstStyle>
            <a:lvl1pPr lvl="0" algn="ctr">
              <a:spcBef>
                <a:spcPts val="575"/>
              </a:spcBef>
              <a:spcAft>
                <a:spcPts val="0"/>
              </a:spcAft>
              <a:buSzPts val="2210"/>
              <a:buNone/>
              <a:defRPr sz="2600">
                <a:solidFill>
                  <a:schemeClr val="dk2"/>
                </a:solidFill>
              </a:defRPr>
            </a:lvl1pPr>
            <a:lvl2pPr lvl="1" algn="ctr">
              <a:spcBef>
                <a:spcPts val="375"/>
              </a:spcBef>
              <a:spcAft>
                <a:spcPts val="0"/>
              </a:spcAft>
              <a:buSzPts val="1530"/>
              <a:buNone/>
              <a:defRPr/>
            </a:lvl2pPr>
            <a:lvl3pPr lvl="2" algn="ctr">
              <a:spcBef>
                <a:spcPts val="375"/>
              </a:spcBef>
              <a:spcAft>
                <a:spcPts val="0"/>
              </a:spcAft>
              <a:buSzPts val="1530"/>
              <a:buNone/>
              <a:defRPr/>
            </a:lvl3pPr>
            <a:lvl4pPr lvl="3" algn="ctr">
              <a:spcBef>
                <a:spcPts val="375"/>
              </a:spcBef>
              <a:spcAft>
                <a:spcPts val="0"/>
              </a:spcAft>
              <a:buSzPts val="1440"/>
              <a:buNone/>
              <a:defRPr/>
            </a:lvl4pPr>
            <a:lvl5pPr lvl="4" algn="ctr">
              <a:spcBef>
                <a:spcPts val="375"/>
              </a:spcBef>
              <a:spcAft>
                <a:spcPts val="0"/>
              </a:spcAft>
              <a:buSzPts val="1800"/>
              <a:buNone/>
              <a:defRPr/>
            </a:lvl5pPr>
            <a:lvl6pPr lvl="5" algn="ctr">
              <a:spcBef>
                <a:spcPts val="370"/>
              </a:spcBef>
              <a:spcAft>
                <a:spcPts val="0"/>
              </a:spcAft>
              <a:buSzPts val="1800"/>
              <a:buNone/>
              <a:defRPr/>
            </a:lvl6pPr>
            <a:lvl7pPr lvl="6" algn="ctr">
              <a:spcBef>
                <a:spcPts val="370"/>
              </a:spcBef>
              <a:spcAft>
                <a:spcPts val="0"/>
              </a:spcAft>
              <a:buSzPts val="1800"/>
              <a:buNone/>
              <a:defRPr/>
            </a:lvl7pPr>
            <a:lvl8pPr lvl="7" algn="ctr">
              <a:spcBef>
                <a:spcPts val="370"/>
              </a:spcBef>
              <a:spcAft>
                <a:spcPts val="0"/>
              </a:spcAft>
              <a:buSzPts val="1800"/>
              <a:buNone/>
              <a:defRPr/>
            </a:lvl8pPr>
            <a:lvl9pPr lvl="8" algn="ctr">
              <a:spcBef>
                <a:spcPts val="370"/>
              </a:spcBef>
              <a:spcAft>
                <a:spcPts val="0"/>
              </a:spcAft>
              <a:buSzPts val="1800"/>
              <a:buNone/>
              <a:defRPr/>
            </a:lvl9pPr>
          </a:lstStyle>
          <a:p/>
        </p:txBody>
      </p:sp>
      <p:sp>
        <p:nvSpPr>
          <p:cNvPr id="34" name="Google Shape;34;p4"/>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buNone/>
              <a:defRPr sz="1400">
                <a:solidFill>
                  <a:srgbClr val="FFFFFF"/>
                </a:solidFill>
                <a:latin typeface="Libre Franklin"/>
                <a:ea typeface="Libre Franklin"/>
                <a:cs typeface="Libre Franklin"/>
                <a:sym typeface="Libre Franklin"/>
              </a:defRPr>
            </a:lvl1pPr>
            <a:lvl2pPr indent="0" lvl="1" marL="0" marR="0" algn="ctr">
              <a:spcBef>
                <a:spcPts val="0"/>
              </a:spcBef>
              <a:buNone/>
              <a:defRPr sz="1400">
                <a:solidFill>
                  <a:srgbClr val="FFFFFF"/>
                </a:solidFill>
                <a:latin typeface="Libre Franklin"/>
                <a:ea typeface="Libre Franklin"/>
                <a:cs typeface="Libre Franklin"/>
                <a:sym typeface="Libre Franklin"/>
              </a:defRPr>
            </a:lvl2pPr>
            <a:lvl3pPr indent="0" lvl="2" marL="0" marR="0" algn="ctr">
              <a:spcBef>
                <a:spcPts val="0"/>
              </a:spcBef>
              <a:buNone/>
              <a:defRPr sz="1400">
                <a:solidFill>
                  <a:srgbClr val="FFFFFF"/>
                </a:solidFill>
                <a:latin typeface="Libre Franklin"/>
                <a:ea typeface="Libre Franklin"/>
                <a:cs typeface="Libre Franklin"/>
                <a:sym typeface="Libre Franklin"/>
              </a:defRPr>
            </a:lvl3pPr>
            <a:lvl4pPr indent="0" lvl="3" marL="0" marR="0" algn="ctr">
              <a:spcBef>
                <a:spcPts val="0"/>
              </a:spcBef>
              <a:buNone/>
              <a:defRPr sz="1400">
                <a:solidFill>
                  <a:srgbClr val="FFFFFF"/>
                </a:solidFill>
                <a:latin typeface="Libre Franklin"/>
                <a:ea typeface="Libre Franklin"/>
                <a:cs typeface="Libre Franklin"/>
                <a:sym typeface="Libre Franklin"/>
              </a:defRPr>
            </a:lvl4pPr>
            <a:lvl5pPr indent="0" lvl="4" marL="0" marR="0" algn="ctr">
              <a:spcBef>
                <a:spcPts val="0"/>
              </a:spcBef>
              <a:buNone/>
              <a:defRPr sz="1400">
                <a:solidFill>
                  <a:srgbClr val="FFFFFF"/>
                </a:solidFill>
                <a:latin typeface="Libre Franklin"/>
                <a:ea typeface="Libre Franklin"/>
                <a:cs typeface="Libre Franklin"/>
                <a:sym typeface="Libre Franklin"/>
              </a:defRPr>
            </a:lvl5pPr>
            <a:lvl6pPr indent="0" lvl="5" marL="0" marR="0" algn="ctr">
              <a:spcBef>
                <a:spcPts val="0"/>
              </a:spcBef>
              <a:buNone/>
              <a:defRPr sz="1400">
                <a:solidFill>
                  <a:srgbClr val="FFFFFF"/>
                </a:solidFill>
                <a:latin typeface="Libre Franklin"/>
                <a:ea typeface="Libre Franklin"/>
                <a:cs typeface="Libre Franklin"/>
                <a:sym typeface="Libre Franklin"/>
              </a:defRPr>
            </a:lvl6pPr>
            <a:lvl7pPr indent="0" lvl="6" marL="0" marR="0" algn="ctr">
              <a:spcBef>
                <a:spcPts val="0"/>
              </a:spcBef>
              <a:buNone/>
              <a:defRPr sz="1400">
                <a:solidFill>
                  <a:srgbClr val="FFFFFF"/>
                </a:solidFill>
                <a:latin typeface="Libre Franklin"/>
                <a:ea typeface="Libre Franklin"/>
                <a:cs typeface="Libre Franklin"/>
                <a:sym typeface="Libre Franklin"/>
              </a:defRPr>
            </a:lvl7pPr>
            <a:lvl8pPr indent="0" lvl="7" marL="0" marR="0" algn="ctr">
              <a:spcBef>
                <a:spcPts val="0"/>
              </a:spcBef>
              <a:buNone/>
              <a:defRPr sz="1400">
                <a:solidFill>
                  <a:srgbClr val="FFFFFF"/>
                </a:solidFill>
                <a:latin typeface="Libre Franklin"/>
                <a:ea typeface="Libre Franklin"/>
                <a:cs typeface="Libre Franklin"/>
                <a:sym typeface="Libre Franklin"/>
              </a:defRPr>
            </a:lvl8pPr>
            <a:lvl9pPr indent="0" lvl="8" marL="0" marR="0" algn="ctr">
              <a:spcBef>
                <a:spcPts val="0"/>
              </a:spcBef>
              <a:buNone/>
              <a:defRPr sz="1400">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type="title">
  <p:cSld name="TITLE">
    <p:spTree>
      <p:nvGrpSpPr>
        <p:cNvPr id="221" name="Shape 221"/>
        <p:cNvGrpSpPr/>
        <p:nvPr/>
      </p:nvGrpSpPr>
      <p:grpSpPr>
        <a:xfrm>
          <a:off x="0" y="0"/>
          <a:ext cx="0" cy="0"/>
          <a:chOff x="0" y="0"/>
          <a:chExt cx="0" cy="0"/>
        </a:xfrm>
      </p:grpSpPr>
      <p:sp>
        <p:nvSpPr>
          <p:cNvPr id="222" name="Google Shape;222;p32"/>
          <p:cNvSpPr txBox="1"/>
          <p:nvPr>
            <p:ph type="ctrTitle"/>
          </p:nvPr>
        </p:nvSpPr>
        <p:spPr>
          <a:xfrm>
            <a:off x="685800" y="2130425"/>
            <a:ext cx="7772400" cy="1470025"/>
          </a:xfrm>
          <a:prstGeom prst="rect">
            <a:avLst/>
          </a:prstGeom>
          <a:noFill/>
          <a:ln>
            <a:noFill/>
          </a:ln>
        </p:spPr>
        <p:txBody>
          <a:bodyPr anchorCtr="0" anchor="t" bIns="25200" lIns="25200" spcFirstLastPara="1" rIns="2520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2"/>
          <p:cNvSpPr txBox="1"/>
          <p:nvPr>
            <p:ph idx="1" type="subTitle"/>
          </p:nvPr>
        </p:nvSpPr>
        <p:spPr>
          <a:xfrm>
            <a:off x="1371600" y="3886200"/>
            <a:ext cx="6400800" cy="1752600"/>
          </a:xfrm>
          <a:prstGeom prst="rect">
            <a:avLst/>
          </a:prstGeom>
          <a:noFill/>
          <a:ln>
            <a:noFill/>
          </a:ln>
        </p:spPr>
        <p:txBody>
          <a:bodyPr anchorCtr="0" anchor="t" bIns="0" lIns="0" spcFirstLastPara="1" rIns="0" wrap="square" tIns="0">
            <a:normAutofit/>
          </a:bodyPr>
          <a:lstStyle>
            <a:lvl1pPr lvl="0" algn="ctr">
              <a:lnSpc>
                <a:spcPct val="67593"/>
              </a:lnSpc>
              <a:spcBef>
                <a:spcPts val="0"/>
              </a:spcBef>
              <a:spcAft>
                <a:spcPts val="0"/>
              </a:spcAft>
              <a:buClr>
                <a:srgbClr val="888888"/>
              </a:buClr>
              <a:buSzPts val="3200"/>
              <a:buNone/>
              <a:defRPr>
                <a:solidFill>
                  <a:srgbClr val="888888"/>
                </a:solidFill>
              </a:defRPr>
            </a:lvl1pPr>
            <a:lvl2pPr lvl="1" algn="ctr">
              <a:lnSpc>
                <a:spcPct val="135187"/>
              </a:lnSpc>
              <a:spcBef>
                <a:spcPts val="2200"/>
              </a:spcBef>
              <a:spcAft>
                <a:spcPts val="0"/>
              </a:spcAft>
              <a:buSzPts val="1600"/>
              <a:buNone/>
              <a:defRPr>
                <a:solidFill>
                  <a:srgbClr val="888888"/>
                </a:solidFill>
              </a:defRPr>
            </a:lvl2pPr>
            <a:lvl3pPr lvl="2" algn="ctr">
              <a:lnSpc>
                <a:spcPct val="135187"/>
              </a:lnSpc>
              <a:spcBef>
                <a:spcPts val="500"/>
              </a:spcBef>
              <a:spcAft>
                <a:spcPts val="0"/>
              </a:spcAft>
              <a:buSzPts val="1600"/>
              <a:buNone/>
              <a:defRPr>
                <a:solidFill>
                  <a:srgbClr val="888888"/>
                </a:solidFill>
              </a:defRPr>
            </a:lvl3pPr>
            <a:lvl4pPr lvl="3" algn="ctr">
              <a:lnSpc>
                <a:spcPct val="135187"/>
              </a:lnSpc>
              <a:spcBef>
                <a:spcPts val="500"/>
              </a:spcBef>
              <a:spcAft>
                <a:spcPts val="0"/>
              </a:spcAft>
              <a:buSzPts val="1600"/>
              <a:buNone/>
              <a:defRPr>
                <a:solidFill>
                  <a:srgbClr val="888888"/>
                </a:solidFill>
              </a:defRPr>
            </a:lvl4pPr>
            <a:lvl5pPr lvl="4" algn="ctr">
              <a:lnSpc>
                <a:spcPct val="135187"/>
              </a:lnSpc>
              <a:spcBef>
                <a:spcPts val="500"/>
              </a:spcBef>
              <a:spcAft>
                <a:spcPts val="0"/>
              </a:spcAft>
              <a:buSzPts val="1600"/>
              <a:buNone/>
              <a:defRPr>
                <a:solidFill>
                  <a:srgbClr val="888888"/>
                </a:solidFill>
              </a:defRPr>
            </a:lvl5pPr>
            <a:lvl6pPr lvl="5" algn="ctr">
              <a:spcBef>
                <a:spcPts val="5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4" name="Google Shape;224;p3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5" name="Google Shape;225;p32"/>
          <p:cNvSpPr txBox="1"/>
          <p:nvPr>
            <p:ph idx="11" type="ftr"/>
          </p:nvPr>
        </p:nvSpPr>
        <p:spPr>
          <a:xfrm>
            <a:off x="1976438" y="6243638"/>
            <a:ext cx="2895600" cy="371475"/>
          </a:xfrm>
          <a:prstGeom prst="rect">
            <a:avLst/>
          </a:prstGeom>
          <a:noFill/>
          <a:ln>
            <a:noFill/>
          </a:ln>
        </p:spPr>
        <p:txBody>
          <a:bodyPr anchorCtr="0" anchor="ctr" bIns="25200" lIns="25200" spcFirstLastPara="1" rIns="0" wrap="square" tIns="252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2"/>
          <p:cNvSpPr txBox="1"/>
          <p:nvPr>
            <p:ph idx="12" type="sldNum"/>
          </p:nvPr>
        </p:nvSpPr>
        <p:spPr>
          <a:xfrm>
            <a:off x="6638925" y="6243638"/>
            <a:ext cx="2133600" cy="371475"/>
          </a:xfrm>
          <a:prstGeom prst="rect">
            <a:avLst/>
          </a:prstGeom>
          <a:noFill/>
          <a:ln>
            <a:noFill/>
          </a:ln>
        </p:spPr>
        <p:txBody>
          <a:bodyPr anchorCtr="0" anchor="ctr" bIns="25200" lIns="25200" spcFirstLastPara="1" rIns="0" wrap="square" tIns="25200">
            <a:noAutofit/>
          </a:bodyPr>
          <a:lstStyle>
            <a:lvl1pPr indent="0" lvl="0" marL="0" algn="r">
              <a:spcBef>
                <a:spcPts val="0"/>
              </a:spcBef>
              <a:buNone/>
              <a:defRPr>
                <a:solidFill>
                  <a:srgbClr val="FFFFFF"/>
                </a:solidFill>
              </a:defRPr>
            </a:lvl1pPr>
            <a:lvl2pPr indent="0" lvl="1" marL="0" algn="r">
              <a:spcBef>
                <a:spcPts val="0"/>
              </a:spcBef>
              <a:buNone/>
              <a:defRPr>
                <a:solidFill>
                  <a:srgbClr val="FFFFFF"/>
                </a:solidFill>
              </a:defRPr>
            </a:lvl2pPr>
            <a:lvl3pPr indent="0" lvl="2" marL="0" algn="r">
              <a:spcBef>
                <a:spcPts val="0"/>
              </a:spcBef>
              <a:buNone/>
              <a:defRPr>
                <a:solidFill>
                  <a:srgbClr val="FFFFFF"/>
                </a:solidFill>
              </a:defRPr>
            </a:lvl3pPr>
            <a:lvl4pPr indent="0" lvl="3" marL="0" algn="r">
              <a:spcBef>
                <a:spcPts val="0"/>
              </a:spcBef>
              <a:buNone/>
              <a:defRPr>
                <a:solidFill>
                  <a:srgbClr val="FFFFFF"/>
                </a:solidFill>
              </a:defRPr>
            </a:lvl4pPr>
            <a:lvl5pPr indent="0" lvl="4" marL="0" algn="r">
              <a:spcBef>
                <a:spcPts val="0"/>
              </a:spcBef>
              <a:buNone/>
              <a:defRPr>
                <a:solidFill>
                  <a:srgbClr val="FFFFFF"/>
                </a:solidFill>
              </a:defRPr>
            </a:lvl5pPr>
            <a:lvl6pPr indent="0" lvl="5" marL="0" algn="r">
              <a:spcBef>
                <a:spcPts val="0"/>
              </a:spcBef>
              <a:buNone/>
              <a:defRPr>
                <a:solidFill>
                  <a:srgbClr val="FFFFFF"/>
                </a:solidFill>
              </a:defRPr>
            </a:lvl6pPr>
            <a:lvl7pPr indent="0" lvl="6" marL="0" algn="r">
              <a:spcBef>
                <a:spcPts val="0"/>
              </a:spcBef>
              <a:buNone/>
              <a:defRPr>
                <a:solidFill>
                  <a:srgbClr val="FFFFFF"/>
                </a:solidFill>
              </a:defRPr>
            </a:lvl7pPr>
            <a:lvl8pPr indent="0" lvl="7" marL="0" algn="r">
              <a:spcBef>
                <a:spcPts val="0"/>
              </a:spcBef>
              <a:buNone/>
              <a:defRPr>
                <a:solidFill>
                  <a:srgbClr val="FFFFFF"/>
                </a:solidFill>
              </a:defRPr>
            </a:lvl8pPr>
            <a:lvl9pPr indent="0" lvl="8" mar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rotWithShape="1">
          <a:blip r:embed="rId2">
            <a:alphaModFix/>
          </a:blip>
          <a:tile algn="tl" flip="none" tx="0" sx="55000" ty="0" sy="55000"/>
        </a:blipFill>
      </p:bgPr>
    </p:bg>
    <p:spTree>
      <p:nvGrpSpPr>
        <p:cNvPr id="38" name="Shape 38"/>
        <p:cNvGrpSpPr/>
        <p:nvPr/>
      </p:nvGrpSpPr>
      <p:grpSpPr>
        <a:xfrm>
          <a:off x="0" y="0"/>
          <a:ext cx="0" cy="0"/>
          <a:chOff x="0" y="0"/>
          <a:chExt cx="0" cy="0"/>
        </a:xfrm>
      </p:grpSpPr>
      <p:sp>
        <p:nvSpPr>
          <p:cNvPr id="39" name="Google Shape;39;p5"/>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40" name="Google Shape;40;p5"/>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41" name="Google Shape;41;p5"/>
          <p:cNvSpPr/>
          <p:nvPr/>
        </p:nvSpPr>
        <p:spPr>
          <a:xfrm flipH="1" rot="10800000">
            <a:off x="69850" y="2376488"/>
            <a:ext cx="9013825" cy="920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42" name="Google Shape;42;p5"/>
          <p:cNvSpPr/>
          <p:nvPr/>
        </p:nvSpPr>
        <p:spPr>
          <a:xfrm>
            <a:off x="69850" y="2341563"/>
            <a:ext cx="9013825" cy="46037"/>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43" name="Google Shape;43;p5"/>
          <p:cNvSpPr/>
          <p:nvPr/>
        </p:nvSpPr>
        <p:spPr>
          <a:xfrm>
            <a:off x="68263" y="2468563"/>
            <a:ext cx="9015412" cy="4603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44" name="Google Shape;44;p5"/>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Autofit/>
          </a:bodyPr>
          <a:lstStyle>
            <a:lvl1pPr lvl="0" algn="l">
              <a:spcBef>
                <a:spcPts val="0"/>
              </a:spcBef>
              <a:spcAft>
                <a:spcPts val="0"/>
              </a:spcAft>
              <a:buClr>
                <a:schemeClr val="dk2"/>
              </a:buClr>
              <a:buSzPts val="4000"/>
              <a:buFont typeface="Libre Franklin"/>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 type="body"/>
          </p:nvPr>
        </p:nvSpPr>
        <p:spPr>
          <a:xfrm>
            <a:off x="722313" y="2547938"/>
            <a:ext cx="7772400" cy="1338262"/>
          </a:xfrm>
          <a:prstGeom prst="rect">
            <a:avLst/>
          </a:prstGeom>
          <a:noFill/>
          <a:ln>
            <a:noFill/>
          </a:ln>
        </p:spPr>
        <p:txBody>
          <a:bodyPr anchorCtr="0" anchor="t" bIns="45700" lIns="91425" spcFirstLastPara="1" rIns="91425" wrap="square" tIns="45700">
            <a:noAutofit/>
          </a:bodyPr>
          <a:lstStyle>
            <a:lvl1pPr indent="-228600" lvl="0" marL="457200" algn="l">
              <a:spcBef>
                <a:spcPts val="575"/>
              </a:spcBef>
              <a:spcAft>
                <a:spcPts val="0"/>
              </a:spcAft>
              <a:buSzPts val="2040"/>
              <a:buNone/>
              <a:defRPr sz="2400">
                <a:solidFill>
                  <a:srgbClr val="888888"/>
                </a:solidFill>
              </a:defRPr>
            </a:lvl1pPr>
            <a:lvl2pPr indent="-228600" lvl="1" marL="914400" algn="l">
              <a:spcBef>
                <a:spcPts val="375"/>
              </a:spcBef>
              <a:spcAft>
                <a:spcPts val="0"/>
              </a:spcAft>
              <a:buSzPts val="1530"/>
              <a:buNone/>
              <a:defRPr sz="1800">
                <a:solidFill>
                  <a:srgbClr val="888888"/>
                </a:solidFill>
              </a:defRPr>
            </a:lvl2pPr>
            <a:lvl3pPr indent="-228600" lvl="2" marL="1371600" algn="l">
              <a:spcBef>
                <a:spcPts val="375"/>
              </a:spcBef>
              <a:spcAft>
                <a:spcPts val="0"/>
              </a:spcAft>
              <a:buSzPts val="1360"/>
              <a:buNone/>
              <a:defRPr sz="1600">
                <a:solidFill>
                  <a:srgbClr val="888888"/>
                </a:solidFill>
              </a:defRPr>
            </a:lvl3pPr>
            <a:lvl4pPr indent="-228600" lvl="3" marL="1828800" algn="l">
              <a:spcBef>
                <a:spcPts val="375"/>
              </a:spcBef>
              <a:spcAft>
                <a:spcPts val="0"/>
              </a:spcAft>
              <a:buSzPts val="1120"/>
              <a:buNone/>
              <a:defRPr sz="1400">
                <a:solidFill>
                  <a:srgbClr val="888888"/>
                </a:solidFill>
              </a:defRPr>
            </a:lvl4pPr>
            <a:lvl5pPr indent="-228600" lvl="4" marL="2286000" algn="l">
              <a:spcBef>
                <a:spcPts val="375"/>
              </a:spcBef>
              <a:spcAft>
                <a:spcPts val="0"/>
              </a:spcAft>
              <a:buSzPts val="1400"/>
              <a:buFont typeface="Libre Baskerville"/>
              <a:buNone/>
              <a:defRPr sz="1400">
                <a:solidFill>
                  <a:srgbClr val="888888"/>
                </a:solidFill>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46" name="Google Shape;46;p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800100" y="6172200"/>
            <a:ext cx="40005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p:nvPr>
            <p:ph idx="12" type="sldNum"/>
          </p:nvPr>
        </p:nvSpPr>
        <p:spPr>
          <a:xfrm>
            <a:off x="146050" y="6208713"/>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buNone/>
              <a:defRPr sz="1400">
                <a:solidFill>
                  <a:srgbClr val="FFFFFF"/>
                </a:solidFill>
                <a:latin typeface="Libre Franklin"/>
                <a:ea typeface="Libre Franklin"/>
                <a:cs typeface="Libre Franklin"/>
                <a:sym typeface="Libre Franklin"/>
              </a:defRPr>
            </a:lvl1pPr>
            <a:lvl2pPr indent="0" lvl="1" marL="0" marR="0" algn="ctr">
              <a:spcBef>
                <a:spcPts val="0"/>
              </a:spcBef>
              <a:buNone/>
              <a:defRPr sz="1400">
                <a:solidFill>
                  <a:srgbClr val="FFFFFF"/>
                </a:solidFill>
                <a:latin typeface="Libre Franklin"/>
                <a:ea typeface="Libre Franklin"/>
                <a:cs typeface="Libre Franklin"/>
                <a:sym typeface="Libre Franklin"/>
              </a:defRPr>
            </a:lvl2pPr>
            <a:lvl3pPr indent="0" lvl="2" marL="0" marR="0" algn="ctr">
              <a:spcBef>
                <a:spcPts val="0"/>
              </a:spcBef>
              <a:buNone/>
              <a:defRPr sz="1400">
                <a:solidFill>
                  <a:srgbClr val="FFFFFF"/>
                </a:solidFill>
                <a:latin typeface="Libre Franklin"/>
                <a:ea typeface="Libre Franklin"/>
                <a:cs typeface="Libre Franklin"/>
                <a:sym typeface="Libre Franklin"/>
              </a:defRPr>
            </a:lvl3pPr>
            <a:lvl4pPr indent="0" lvl="3" marL="0" marR="0" algn="ctr">
              <a:spcBef>
                <a:spcPts val="0"/>
              </a:spcBef>
              <a:buNone/>
              <a:defRPr sz="1400">
                <a:solidFill>
                  <a:srgbClr val="FFFFFF"/>
                </a:solidFill>
                <a:latin typeface="Libre Franklin"/>
                <a:ea typeface="Libre Franklin"/>
                <a:cs typeface="Libre Franklin"/>
                <a:sym typeface="Libre Franklin"/>
              </a:defRPr>
            </a:lvl4pPr>
            <a:lvl5pPr indent="0" lvl="4" marL="0" marR="0" algn="ctr">
              <a:spcBef>
                <a:spcPts val="0"/>
              </a:spcBef>
              <a:buNone/>
              <a:defRPr sz="1400">
                <a:solidFill>
                  <a:srgbClr val="FFFFFF"/>
                </a:solidFill>
                <a:latin typeface="Libre Franklin"/>
                <a:ea typeface="Libre Franklin"/>
                <a:cs typeface="Libre Franklin"/>
                <a:sym typeface="Libre Franklin"/>
              </a:defRPr>
            </a:lvl5pPr>
            <a:lvl6pPr indent="0" lvl="5" marL="0" marR="0" algn="ctr">
              <a:spcBef>
                <a:spcPts val="0"/>
              </a:spcBef>
              <a:buNone/>
              <a:defRPr sz="1400">
                <a:solidFill>
                  <a:srgbClr val="FFFFFF"/>
                </a:solidFill>
                <a:latin typeface="Libre Franklin"/>
                <a:ea typeface="Libre Franklin"/>
                <a:cs typeface="Libre Franklin"/>
                <a:sym typeface="Libre Franklin"/>
              </a:defRPr>
            </a:lvl6pPr>
            <a:lvl7pPr indent="0" lvl="6" marL="0" marR="0" algn="ctr">
              <a:spcBef>
                <a:spcPts val="0"/>
              </a:spcBef>
              <a:buNone/>
              <a:defRPr sz="1400">
                <a:solidFill>
                  <a:srgbClr val="FFFFFF"/>
                </a:solidFill>
                <a:latin typeface="Libre Franklin"/>
                <a:ea typeface="Libre Franklin"/>
                <a:cs typeface="Libre Franklin"/>
                <a:sym typeface="Libre Franklin"/>
              </a:defRPr>
            </a:lvl7pPr>
            <a:lvl8pPr indent="0" lvl="7" marL="0" marR="0" algn="ctr">
              <a:spcBef>
                <a:spcPts val="0"/>
              </a:spcBef>
              <a:buNone/>
              <a:defRPr sz="1400">
                <a:solidFill>
                  <a:srgbClr val="FFFFFF"/>
                </a:solidFill>
                <a:latin typeface="Libre Franklin"/>
                <a:ea typeface="Libre Franklin"/>
                <a:cs typeface="Libre Franklin"/>
                <a:sym typeface="Libre Franklin"/>
              </a:defRPr>
            </a:lvl8pPr>
            <a:lvl9pPr indent="0" lvl="8" marL="0" marR="0" algn="ctr">
              <a:spcBef>
                <a:spcPts val="0"/>
              </a:spcBef>
              <a:buNone/>
              <a:defRPr sz="1400">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 type="body"/>
          </p:nvPr>
        </p:nvSpPr>
        <p:spPr>
          <a:xfrm>
            <a:off x="914400" y="1447800"/>
            <a:ext cx="3749040" cy="4572000"/>
          </a:xfrm>
          <a:prstGeom prst="rect">
            <a:avLst/>
          </a:prstGeom>
          <a:noFill/>
          <a:ln>
            <a:noFill/>
          </a:ln>
        </p:spPr>
        <p:txBody>
          <a:bodyPr anchorCtr="0" anchor="t" bIns="45700" lIns="91425" spcFirstLastPara="1" rIns="91425" wrap="square" tIns="45700">
            <a:noAutofit/>
          </a:bodyPr>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52" name="Google Shape;52;p6"/>
          <p:cNvSpPr txBox="1"/>
          <p:nvPr>
            <p:ph idx="2" type="body"/>
          </p:nvPr>
        </p:nvSpPr>
        <p:spPr>
          <a:xfrm>
            <a:off x="4933950" y="1447800"/>
            <a:ext cx="3749040" cy="4572000"/>
          </a:xfrm>
          <a:prstGeom prst="rect">
            <a:avLst/>
          </a:prstGeom>
          <a:noFill/>
          <a:ln>
            <a:noFill/>
          </a:ln>
        </p:spPr>
        <p:txBody>
          <a:bodyPr anchorCtr="0" anchor="t" bIns="45700" lIns="91425" spcFirstLastPara="1" rIns="91425" wrap="square" tIns="45700">
            <a:noAutofit/>
          </a:bodyPr>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53" name="Google Shape;53;p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6"/>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buNone/>
              <a:defRPr sz="1400">
                <a:solidFill>
                  <a:srgbClr val="FFFFFF"/>
                </a:solidFill>
                <a:latin typeface="Libre Franklin"/>
                <a:ea typeface="Libre Franklin"/>
                <a:cs typeface="Libre Franklin"/>
                <a:sym typeface="Libre Franklin"/>
              </a:defRPr>
            </a:lvl1pPr>
            <a:lvl2pPr indent="0" lvl="1" marL="0" marR="0" algn="ctr">
              <a:spcBef>
                <a:spcPts val="0"/>
              </a:spcBef>
              <a:buNone/>
              <a:defRPr sz="1400">
                <a:solidFill>
                  <a:srgbClr val="FFFFFF"/>
                </a:solidFill>
                <a:latin typeface="Libre Franklin"/>
                <a:ea typeface="Libre Franklin"/>
                <a:cs typeface="Libre Franklin"/>
                <a:sym typeface="Libre Franklin"/>
              </a:defRPr>
            </a:lvl2pPr>
            <a:lvl3pPr indent="0" lvl="2" marL="0" marR="0" algn="ctr">
              <a:spcBef>
                <a:spcPts val="0"/>
              </a:spcBef>
              <a:buNone/>
              <a:defRPr sz="1400">
                <a:solidFill>
                  <a:srgbClr val="FFFFFF"/>
                </a:solidFill>
                <a:latin typeface="Libre Franklin"/>
                <a:ea typeface="Libre Franklin"/>
                <a:cs typeface="Libre Franklin"/>
                <a:sym typeface="Libre Franklin"/>
              </a:defRPr>
            </a:lvl3pPr>
            <a:lvl4pPr indent="0" lvl="3" marL="0" marR="0" algn="ctr">
              <a:spcBef>
                <a:spcPts val="0"/>
              </a:spcBef>
              <a:buNone/>
              <a:defRPr sz="1400">
                <a:solidFill>
                  <a:srgbClr val="FFFFFF"/>
                </a:solidFill>
                <a:latin typeface="Libre Franklin"/>
                <a:ea typeface="Libre Franklin"/>
                <a:cs typeface="Libre Franklin"/>
                <a:sym typeface="Libre Franklin"/>
              </a:defRPr>
            </a:lvl4pPr>
            <a:lvl5pPr indent="0" lvl="4" marL="0" marR="0" algn="ctr">
              <a:spcBef>
                <a:spcPts val="0"/>
              </a:spcBef>
              <a:buNone/>
              <a:defRPr sz="1400">
                <a:solidFill>
                  <a:srgbClr val="FFFFFF"/>
                </a:solidFill>
                <a:latin typeface="Libre Franklin"/>
                <a:ea typeface="Libre Franklin"/>
                <a:cs typeface="Libre Franklin"/>
                <a:sym typeface="Libre Franklin"/>
              </a:defRPr>
            </a:lvl5pPr>
            <a:lvl6pPr indent="0" lvl="5" marL="0" marR="0" algn="ctr">
              <a:spcBef>
                <a:spcPts val="0"/>
              </a:spcBef>
              <a:buNone/>
              <a:defRPr sz="1400">
                <a:solidFill>
                  <a:srgbClr val="FFFFFF"/>
                </a:solidFill>
                <a:latin typeface="Libre Franklin"/>
                <a:ea typeface="Libre Franklin"/>
                <a:cs typeface="Libre Franklin"/>
                <a:sym typeface="Libre Franklin"/>
              </a:defRPr>
            </a:lvl6pPr>
            <a:lvl7pPr indent="0" lvl="6" marL="0" marR="0" algn="ctr">
              <a:spcBef>
                <a:spcPts val="0"/>
              </a:spcBef>
              <a:buNone/>
              <a:defRPr sz="1400">
                <a:solidFill>
                  <a:srgbClr val="FFFFFF"/>
                </a:solidFill>
                <a:latin typeface="Libre Franklin"/>
                <a:ea typeface="Libre Franklin"/>
                <a:cs typeface="Libre Franklin"/>
                <a:sym typeface="Libre Franklin"/>
              </a:defRPr>
            </a:lvl7pPr>
            <a:lvl8pPr indent="0" lvl="7" marL="0" marR="0" algn="ctr">
              <a:spcBef>
                <a:spcPts val="0"/>
              </a:spcBef>
              <a:buNone/>
              <a:defRPr sz="1400">
                <a:solidFill>
                  <a:srgbClr val="FFFFFF"/>
                </a:solidFill>
                <a:latin typeface="Libre Franklin"/>
                <a:ea typeface="Libre Franklin"/>
                <a:cs typeface="Libre Franklin"/>
                <a:sym typeface="Libre Franklin"/>
              </a:defRPr>
            </a:lvl8pPr>
            <a:lvl9pPr indent="0" lvl="8" marL="0" marR="0" algn="ctr">
              <a:spcBef>
                <a:spcPts val="0"/>
              </a:spcBef>
              <a:buNone/>
              <a:defRPr sz="1400">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7"/>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 type="body"/>
          </p:nvPr>
        </p:nvSpPr>
        <p:spPr>
          <a:xfrm>
            <a:off x="914400" y="1447800"/>
            <a:ext cx="3733800" cy="762000"/>
          </a:xfrm>
          <a:prstGeom prst="rect">
            <a:avLst/>
          </a:prstGeom>
          <a:noFill/>
          <a:ln>
            <a:noFill/>
          </a:ln>
        </p:spPr>
        <p:txBody>
          <a:bodyPr anchorCtr="0" anchor="b" bIns="45700" lIns="91425" spcFirstLastPara="1" rIns="91425" wrap="square" tIns="45700">
            <a:noAutofit/>
          </a:bodyPr>
          <a:lstStyle>
            <a:lvl1pPr indent="-228600" lvl="0" marL="457200" algn="l">
              <a:spcBef>
                <a:spcPts val="575"/>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spcBef>
                <a:spcPts val="375"/>
              </a:spcBef>
              <a:spcAft>
                <a:spcPts val="0"/>
              </a:spcAft>
              <a:buSzPts val="1700"/>
              <a:buNone/>
              <a:defRPr b="1" sz="2000"/>
            </a:lvl2pPr>
            <a:lvl3pPr indent="-228600" lvl="2" marL="1371600" algn="l">
              <a:spcBef>
                <a:spcPts val="375"/>
              </a:spcBef>
              <a:spcAft>
                <a:spcPts val="0"/>
              </a:spcAft>
              <a:buSzPts val="1530"/>
              <a:buNone/>
              <a:defRPr b="1" sz="1800"/>
            </a:lvl3pPr>
            <a:lvl4pPr indent="-228600" lvl="3" marL="1828800" algn="l">
              <a:spcBef>
                <a:spcPts val="375"/>
              </a:spcBef>
              <a:spcAft>
                <a:spcPts val="0"/>
              </a:spcAft>
              <a:buSzPts val="1280"/>
              <a:buNone/>
              <a:defRPr b="1" sz="1600"/>
            </a:lvl4pPr>
            <a:lvl5pPr indent="-228600" lvl="4" marL="2286000" algn="l">
              <a:spcBef>
                <a:spcPts val="375"/>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59" name="Google Shape;59;p7"/>
          <p:cNvSpPr txBox="1"/>
          <p:nvPr>
            <p:ph idx="2" type="body"/>
          </p:nvPr>
        </p:nvSpPr>
        <p:spPr>
          <a:xfrm>
            <a:off x="4953000" y="1447800"/>
            <a:ext cx="3733800" cy="762000"/>
          </a:xfrm>
          <a:prstGeom prst="rect">
            <a:avLst/>
          </a:prstGeom>
          <a:noFill/>
          <a:ln>
            <a:noFill/>
          </a:ln>
        </p:spPr>
        <p:txBody>
          <a:bodyPr anchorCtr="0" anchor="b" bIns="45700" lIns="91425" spcFirstLastPara="1" rIns="91425" wrap="square" tIns="45700">
            <a:noAutofit/>
          </a:bodyPr>
          <a:lstStyle>
            <a:lvl1pPr indent="-228600" lvl="0" marL="457200" algn="l">
              <a:spcBef>
                <a:spcPts val="575"/>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spcBef>
                <a:spcPts val="375"/>
              </a:spcBef>
              <a:spcAft>
                <a:spcPts val="0"/>
              </a:spcAft>
              <a:buSzPts val="1700"/>
              <a:buNone/>
              <a:defRPr b="1" sz="2000"/>
            </a:lvl2pPr>
            <a:lvl3pPr indent="-228600" lvl="2" marL="1371600" algn="l">
              <a:spcBef>
                <a:spcPts val="375"/>
              </a:spcBef>
              <a:spcAft>
                <a:spcPts val="0"/>
              </a:spcAft>
              <a:buSzPts val="1530"/>
              <a:buNone/>
              <a:defRPr b="1" sz="1800"/>
            </a:lvl3pPr>
            <a:lvl4pPr indent="-228600" lvl="3" marL="1828800" algn="l">
              <a:spcBef>
                <a:spcPts val="375"/>
              </a:spcBef>
              <a:spcAft>
                <a:spcPts val="0"/>
              </a:spcAft>
              <a:buSzPts val="1280"/>
              <a:buNone/>
              <a:defRPr b="1" sz="1600"/>
            </a:lvl4pPr>
            <a:lvl5pPr indent="-228600" lvl="4" marL="2286000" algn="l">
              <a:spcBef>
                <a:spcPts val="375"/>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0" name="Google Shape;60;p7"/>
          <p:cNvSpPr txBox="1"/>
          <p:nvPr>
            <p:ph idx="3" type="body"/>
          </p:nvPr>
        </p:nvSpPr>
        <p:spPr>
          <a:xfrm>
            <a:off x="914400" y="2247900"/>
            <a:ext cx="3733800" cy="3886200"/>
          </a:xfrm>
          <a:prstGeom prst="rect">
            <a:avLst/>
          </a:prstGeom>
          <a:noFill/>
          <a:ln>
            <a:noFill/>
          </a:ln>
        </p:spPr>
        <p:txBody>
          <a:bodyPr anchorCtr="0" anchor="t" bIns="45700" lIns="91425" spcFirstLastPara="1" rIns="91425" wrap="square" tIns="45700">
            <a:noAutofit/>
          </a:bodyPr>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1" name="Google Shape;61;p7"/>
          <p:cNvSpPr txBox="1"/>
          <p:nvPr>
            <p:ph idx="4" type="body"/>
          </p:nvPr>
        </p:nvSpPr>
        <p:spPr>
          <a:xfrm>
            <a:off x="4953000" y="2247900"/>
            <a:ext cx="3733800" cy="3886200"/>
          </a:xfrm>
          <a:prstGeom prst="rect">
            <a:avLst/>
          </a:prstGeom>
          <a:noFill/>
          <a:ln>
            <a:noFill/>
          </a:ln>
        </p:spPr>
        <p:txBody>
          <a:bodyPr anchorCtr="0" anchor="t" bIns="45700" lIns="91425" spcFirstLastPara="1" rIns="91425" wrap="square" tIns="45700">
            <a:noAutofit/>
          </a:bodyPr>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2" name="Google Shape;62;p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buNone/>
              <a:defRPr sz="1400">
                <a:solidFill>
                  <a:srgbClr val="FFFFFF"/>
                </a:solidFill>
                <a:latin typeface="Libre Franklin"/>
                <a:ea typeface="Libre Franklin"/>
                <a:cs typeface="Libre Franklin"/>
                <a:sym typeface="Libre Franklin"/>
              </a:defRPr>
            </a:lvl1pPr>
            <a:lvl2pPr indent="0" lvl="1" marL="0" marR="0" algn="ctr">
              <a:spcBef>
                <a:spcPts val="0"/>
              </a:spcBef>
              <a:buNone/>
              <a:defRPr sz="1400">
                <a:solidFill>
                  <a:srgbClr val="FFFFFF"/>
                </a:solidFill>
                <a:latin typeface="Libre Franklin"/>
                <a:ea typeface="Libre Franklin"/>
                <a:cs typeface="Libre Franklin"/>
                <a:sym typeface="Libre Franklin"/>
              </a:defRPr>
            </a:lvl2pPr>
            <a:lvl3pPr indent="0" lvl="2" marL="0" marR="0" algn="ctr">
              <a:spcBef>
                <a:spcPts val="0"/>
              </a:spcBef>
              <a:buNone/>
              <a:defRPr sz="1400">
                <a:solidFill>
                  <a:srgbClr val="FFFFFF"/>
                </a:solidFill>
                <a:latin typeface="Libre Franklin"/>
                <a:ea typeface="Libre Franklin"/>
                <a:cs typeface="Libre Franklin"/>
                <a:sym typeface="Libre Franklin"/>
              </a:defRPr>
            </a:lvl3pPr>
            <a:lvl4pPr indent="0" lvl="3" marL="0" marR="0" algn="ctr">
              <a:spcBef>
                <a:spcPts val="0"/>
              </a:spcBef>
              <a:buNone/>
              <a:defRPr sz="1400">
                <a:solidFill>
                  <a:srgbClr val="FFFFFF"/>
                </a:solidFill>
                <a:latin typeface="Libre Franklin"/>
                <a:ea typeface="Libre Franklin"/>
                <a:cs typeface="Libre Franklin"/>
                <a:sym typeface="Libre Franklin"/>
              </a:defRPr>
            </a:lvl4pPr>
            <a:lvl5pPr indent="0" lvl="4" marL="0" marR="0" algn="ctr">
              <a:spcBef>
                <a:spcPts val="0"/>
              </a:spcBef>
              <a:buNone/>
              <a:defRPr sz="1400">
                <a:solidFill>
                  <a:srgbClr val="FFFFFF"/>
                </a:solidFill>
                <a:latin typeface="Libre Franklin"/>
                <a:ea typeface="Libre Franklin"/>
                <a:cs typeface="Libre Franklin"/>
                <a:sym typeface="Libre Franklin"/>
              </a:defRPr>
            </a:lvl5pPr>
            <a:lvl6pPr indent="0" lvl="5" marL="0" marR="0" algn="ctr">
              <a:spcBef>
                <a:spcPts val="0"/>
              </a:spcBef>
              <a:buNone/>
              <a:defRPr sz="1400">
                <a:solidFill>
                  <a:srgbClr val="FFFFFF"/>
                </a:solidFill>
                <a:latin typeface="Libre Franklin"/>
                <a:ea typeface="Libre Franklin"/>
                <a:cs typeface="Libre Franklin"/>
                <a:sym typeface="Libre Franklin"/>
              </a:defRPr>
            </a:lvl6pPr>
            <a:lvl7pPr indent="0" lvl="6" marL="0" marR="0" algn="ctr">
              <a:spcBef>
                <a:spcPts val="0"/>
              </a:spcBef>
              <a:buNone/>
              <a:defRPr sz="1400">
                <a:solidFill>
                  <a:srgbClr val="FFFFFF"/>
                </a:solidFill>
                <a:latin typeface="Libre Franklin"/>
                <a:ea typeface="Libre Franklin"/>
                <a:cs typeface="Libre Franklin"/>
                <a:sym typeface="Libre Franklin"/>
              </a:defRPr>
            </a:lvl7pPr>
            <a:lvl8pPr indent="0" lvl="7" marL="0" marR="0" algn="ctr">
              <a:spcBef>
                <a:spcPts val="0"/>
              </a:spcBef>
              <a:buNone/>
              <a:defRPr sz="1400">
                <a:solidFill>
                  <a:srgbClr val="FFFFFF"/>
                </a:solidFill>
                <a:latin typeface="Libre Franklin"/>
                <a:ea typeface="Libre Franklin"/>
                <a:cs typeface="Libre Franklin"/>
                <a:sym typeface="Libre Franklin"/>
              </a:defRPr>
            </a:lvl8pPr>
            <a:lvl9pPr indent="0" lvl="8" marL="0" marR="0" algn="ctr">
              <a:spcBef>
                <a:spcPts val="0"/>
              </a:spcBef>
              <a:buNone/>
              <a:defRPr sz="1400">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8"/>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buNone/>
              <a:defRPr sz="1400">
                <a:solidFill>
                  <a:srgbClr val="FFFFFF"/>
                </a:solidFill>
                <a:latin typeface="Libre Franklin"/>
                <a:ea typeface="Libre Franklin"/>
                <a:cs typeface="Libre Franklin"/>
                <a:sym typeface="Libre Franklin"/>
              </a:defRPr>
            </a:lvl1pPr>
            <a:lvl2pPr indent="0" lvl="1" marL="0" marR="0" algn="ctr">
              <a:spcBef>
                <a:spcPts val="0"/>
              </a:spcBef>
              <a:buNone/>
              <a:defRPr sz="1400">
                <a:solidFill>
                  <a:srgbClr val="FFFFFF"/>
                </a:solidFill>
                <a:latin typeface="Libre Franklin"/>
                <a:ea typeface="Libre Franklin"/>
                <a:cs typeface="Libre Franklin"/>
                <a:sym typeface="Libre Franklin"/>
              </a:defRPr>
            </a:lvl2pPr>
            <a:lvl3pPr indent="0" lvl="2" marL="0" marR="0" algn="ctr">
              <a:spcBef>
                <a:spcPts val="0"/>
              </a:spcBef>
              <a:buNone/>
              <a:defRPr sz="1400">
                <a:solidFill>
                  <a:srgbClr val="FFFFFF"/>
                </a:solidFill>
                <a:latin typeface="Libre Franklin"/>
                <a:ea typeface="Libre Franklin"/>
                <a:cs typeface="Libre Franklin"/>
                <a:sym typeface="Libre Franklin"/>
              </a:defRPr>
            </a:lvl3pPr>
            <a:lvl4pPr indent="0" lvl="3" marL="0" marR="0" algn="ctr">
              <a:spcBef>
                <a:spcPts val="0"/>
              </a:spcBef>
              <a:buNone/>
              <a:defRPr sz="1400">
                <a:solidFill>
                  <a:srgbClr val="FFFFFF"/>
                </a:solidFill>
                <a:latin typeface="Libre Franklin"/>
                <a:ea typeface="Libre Franklin"/>
                <a:cs typeface="Libre Franklin"/>
                <a:sym typeface="Libre Franklin"/>
              </a:defRPr>
            </a:lvl4pPr>
            <a:lvl5pPr indent="0" lvl="4" marL="0" marR="0" algn="ctr">
              <a:spcBef>
                <a:spcPts val="0"/>
              </a:spcBef>
              <a:buNone/>
              <a:defRPr sz="1400">
                <a:solidFill>
                  <a:srgbClr val="FFFFFF"/>
                </a:solidFill>
                <a:latin typeface="Libre Franklin"/>
                <a:ea typeface="Libre Franklin"/>
                <a:cs typeface="Libre Franklin"/>
                <a:sym typeface="Libre Franklin"/>
              </a:defRPr>
            </a:lvl5pPr>
            <a:lvl6pPr indent="0" lvl="5" marL="0" marR="0" algn="ctr">
              <a:spcBef>
                <a:spcPts val="0"/>
              </a:spcBef>
              <a:buNone/>
              <a:defRPr sz="1400">
                <a:solidFill>
                  <a:srgbClr val="FFFFFF"/>
                </a:solidFill>
                <a:latin typeface="Libre Franklin"/>
                <a:ea typeface="Libre Franklin"/>
                <a:cs typeface="Libre Franklin"/>
                <a:sym typeface="Libre Franklin"/>
              </a:defRPr>
            </a:lvl6pPr>
            <a:lvl7pPr indent="0" lvl="6" marL="0" marR="0" algn="ctr">
              <a:spcBef>
                <a:spcPts val="0"/>
              </a:spcBef>
              <a:buNone/>
              <a:defRPr sz="1400">
                <a:solidFill>
                  <a:srgbClr val="FFFFFF"/>
                </a:solidFill>
                <a:latin typeface="Libre Franklin"/>
                <a:ea typeface="Libre Franklin"/>
                <a:cs typeface="Libre Franklin"/>
                <a:sym typeface="Libre Franklin"/>
              </a:defRPr>
            </a:lvl7pPr>
            <a:lvl8pPr indent="0" lvl="7" marL="0" marR="0" algn="ctr">
              <a:spcBef>
                <a:spcPts val="0"/>
              </a:spcBef>
              <a:buNone/>
              <a:defRPr sz="1400">
                <a:solidFill>
                  <a:srgbClr val="FFFFFF"/>
                </a:solidFill>
                <a:latin typeface="Libre Franklin"/>
                <a:ea typeface="Libre Franklin"/>
                <a:cs typeface="Libre Franklin"/>
                <a:sym typeface="Libre Franklin"/>
              </a:defRPr>
            </a:lvl8pPr>
            <a:lvl9pPr indent="0" lvl="8" marL="0" marR="0" algn="ctr">
              <a:spcBef>
                <a:spcPts val="0"/>
              </a:spcBef>
              <a:buNone/>
              <a:defRPr sz="1400">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9"/>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72" name="Google Shape;72;p9"/>
          <p:cNvSpPr/>
          <p:nvPr/>
        </p:nvSpPr>
        <p:spPr>
          <a:xfrm>
            <a:off x="63500" y="69850"/>
            <a:ext cx="9013825" cy="6692900"/>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73" name="Google Shape;73;p9"/>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noAutofit/>
          </a:bodyPr>
          <a:lstStyle>
            <a:lvl1pPr lvl="0" algn="l">
              <a:spcBef>
                <a:spcPts val="0"/>
              </a:spcBef>
              <a:spcAft>
                <a:spcPts val="0"/>
              </a:spcAft>
              <a:buClr>
                <a:schemeClr val="dk2"/>
              </a:buClr>
              <a:buSzPts val="4000"/>
              <a:buFont typeface="Libre Franklin"/>
              <a:buNone/>
              <a:defRPr b="0"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 type="body"/>
          </p:nvPr>
        </p:nvSpPr>
        <p:spPr>
          <a:xfrm>
            <a:off x="914400" y="1600200"/>
            <a:ext cx="1905000" cy="4495800"/>
          </a:xfrm>
          <a:prstGeom prst="rect">
            <a:avLst/>
          </a:prstGeom>
          <a:noFill/>
          <a:ln>
            <a:noFill/>
          </a:ln>
        </p:spPr>
        <p:txBody>
          <a:bodyPr anchorCtr="0" anchor="t" bIns="45700" lIns="91425" spcFirstLastPara="1" rIns="91425" wrap="square" tIns="45700">
            <a:noAutofit/>
          </a:bodyPr>
          <a:lstStyle>
            <a:lvl1pPr indent="-228600" lvl="0" marL="457200" algn="l">
              <a:spcBef>
                <a:spcPts val="575"/>
              </a:spcBef>
              <a:spcAft>
                <a:spcPts val="0"/>
              </a:spcAft>
              <a:buSzPts val="1530"/>
              <a:buNone/>
              <a:defRPr sz="1800"/>
            </a:lvl1pPr>
            <a:lvl2pPr indent="-228600" lvl="1" marL="914400" algn="l">
              <a:spcBef>
                <a:spcPts val="375"/>
              </a:spcBef>
              <a:spcAft>
                <a:spcPts val="0"/>
              </a:spcAft>
              <a:buSzPts val="1020"/>
              <a:buNone/>
              <a:defRPr sz="1200"/>
            </a:lvl2pPr>
            <a:lvl3pPr indent="-228600" lvl="2" marL="1371600" algn="l">
              <a:spcBef>
                <a:spcPts val="375"/>
              </a:spcBef>
              <a:spcAft>
                <a:spcPts val="0"/>
              </a:spcAft>
              <a:buSzPts val="850"/>
              <a:buNone/>
              <a:defRPr sz="1000"/>
            </a:lvl3pPr>
            <a:lvl4pPr indent="-228600" lvl="3" marL="1828800" algn="l">
              <a:spcBef>
                <a:spcPts val="375"/>
              </a:spcBef>
              <a:spcAft>
                <a:spcPts val="0"/>
              </a:spcAft>
              <a:buSzPts val="720"/>
              <a:buNone/>
              <a:defRPr sz="900"/>
            </a:lvl4pPr>
            <a:lvl5pPr indent="-228600" lvl="4" marL="2286000" algn="l">
              <a:spcBef>
                <a:spcPts val="375"/>
              </a:spcBef>
              <a:spcAft>
                <a:spcPts val="0"/>
              </a:spcAft>
              <a:buSzPts val="900"/>
              <a:buFont typeface="Libre Baskerville"/>
              <a:buNone/>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75" name="Google Shape;75;p9"/>
          <p:cNvSpPr txBox="1"/>
          <p:nvPr>
            <p:ph idx="2" type="body"/>
          </p:nvPr>
        </p:nvSpPr>
        <p:spPr>
          <a:xfrm>
            <a:off x="2971800" y="1600200"/>
            <a:ext cx="5715000" cy="4495800"/>
          </a:xfrm>
          <a:prstGeom prst="rect">
            <a:avLst/>
          </a:prstGeom>
          <a:noFill/>
          <a:ln>
            <a:noFill/>
          </a:ln>
        </p:spPr>
        <p:txBody>
          <a:bodyPr anchorCtr="0" anchor="t" bIns="45700" lIns="91425" spcFirstLastPara="1" rIns="91425" wrap="square" tIns="45700">
            <a:noAutofit/>
          </a:bodyPr>
          <a:lstStyle>
            <a:lvl1pPr indent="-325755" lvl="0" marL="457200" algn="l">
              <a:spcBef>
                <a:spcPts val="575"/>
              </a:spcBef>
              <a:spcAft>
                <a:spcPts val="0"/>
              </a:spcAft>
              <a:buSzPts val="1530"/>
              <a:buChar char="⚫"/>
              <a:defRPr/>
            </a:lvl1pPr>
            <a:lvl2pPr indent="-325755" lvl="1" marL="914400" algn="l">
              <a:spcBef>
                <a:spcPts val="375"/>
              </a:spcBef>
              <a:spcAft>
                <a:spcPts val="0"/>
              </a:spcAft>
              <a:buSzPts val="1530"/>
              <a:buChar char="⚫"/>
              <a:defRPr/>
            </a:lvl2pPr>
            <a:lvl3pPr indent="-325755" lvl="2" marL="1371600" algn="l">
              <a:spcBef>
                <a:spcPts val="375"/>
              </a:spcBef>
              <a:spcAft>
                <a:spcPts val="0"/>
              </a:spcAft>
              <a:buSzPts val="1530"/>
              <a:buChar char="⚫"/>
              <a:defRPr/>
            </a:lvl3pPr>
            <a:lvl4pPr indent="-320039" lvl="3" marL="1828800" algn="l">
              <a:spcBef>
                <a:spcPts val="375"/>
              </a:spcBef>
              <a:spcAft>
                <a:spcPts val="0"/>
              </a:spcAft>
              <a:buSzPts val="1440"/>
              <a:buChar char="⚫"/>
              <a:defRPr/>
            </a:lvl4pPr>
            <a:lvl5pPr indent="-342900" lvl="4" marL="2286000" algn="l">
              <a:spcBef>
                <a:spcPts val="375"/>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76" name="Google Shape;76;p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buNone/>
              <a:defRPr sz="1400">
                <a:solidFill>
                  <a:srgbClr val="FFFFFF"/>
                </a:solidFill>
                <a:latin typeface="Libre Franklin"/>
                <a:ea typeface="Libre Franklin"/>
                <a:cs typeface="Libre Franklin"/>
                <a:sym typeface="Libre Franklin"/>
              </a:defRPr>
            </a:lvl1pPr>
            <a:lvl2pPr indent="0" lvl="1" marL="0" marR="0" algn="ctr">
              <a:spcBef>
                <a:spcPts val="0"/>
              </a:spcBef>
              <a:buNone/>
              <a:defRPr sz="1400">
                <a:solidFill>
                  <a:srgbClr val="FFFFFF"/>
                </a:solidFill>
                <a:latin typeface="Libre Franklin"/>
                <a:ea typeface="Libre Franklin"/>
                <a:cs typeface="Libre Franklin"/>
                <a:sym typeface="Libre Franklin"/>
              </a:defRPr>
            </a:lvl2pPr>
            <a:lvl3pPr indent="0" lvl="2" marL="0" marR="0" algn="ctr">
              <a:spcBef>
                <a:spcPts val="0"/>
              </a:spcBef>
              <a:buNone/>
              <a:defRPr sz="1400">
                <a:solidFill>
                  <a:srgbClr val="FFFFFF"/>
                </a:solidFill>
                <a:latin typeface="Libre Franklin"/>
                <a:ea typeface="Libre Franklin"/>
                <a:cs typeface="Libre Franklin"/>
                <a:sym typeface="Libre Franklin"/>
              </a:defRPr>
            </a:lvl3pPr>
            <a:lvl4pPr indent="0" lvl="3" marL="0" marR="0" algn="ctr">
              <a:spcBef>
                <a:spcPts val="0"/>
              </a:spcBef>
              <a:buNone/>
              <a:defRPr sz="1400">
                <a:solidFill>
                  <a:srgbClr val="FFFFFF"/>
                </a:solidFill>
                <a:latin typeface="Libre Franklin"/>
                <a:ea typeface="Libre Franklin"/>
                <a:cs typeface="Libre Franklin"/>
                <a:sym typeface="Libre Franklin"/>
              </a:defRPr>
            </a:lvl4pPr>
            <a:lvl5pPr indent="0" lvl="4" marL="0" marR="0" algn="ctr">
              <a:spcBef>
                <a:spcPts val="0"/>
              </a:spcBef>
              <a:buNone/>
              <a:defRPr sz="1400">
                <a:solidFill>
                  <a:srgbClr val="FFFFFF"/>
                </a:solidFill>
                <a:latin typeface="Libre Franklin"/>
                <a:ea typeface="Libre Franklin"/>
                <a:cs typeface="Libre Franklin"/>
                <a:sym typeface="Libre Franklin"/>
              </a:defRPr>
            </a:lvl5pPr>
            <a:lvl6pPr indent="0" lvl="5" marL="0" marR="0" algn="ctr">
              <a:spcBef>
                <a:spcPts val="0"/>
              </a:spcBef>
              <a:buNone/>
              <a:defRPr sz="1400">
                <a:solidFill>
                  <a:srgbClr val="FFFFFF"/>
                </a:solidFill>
                <a:latin typeface="Libre Franklin"/>
                <a:ea typeface="Libre Franklin"/>
                <a:cs typeface="Libre Franklin"/>
                <a:sym typeface="Libre Franklin"/>
              </a:defRPr>
            </a:lvl6pPr>
            <a:lvl7pPr indent="0" lvl="6" marL="0" marR="0" algn="ctr">
              <a:spcBef>
                <a:spcPts val="0"/>
              </a:spcBef>
              <a:buNone/>
              <a:defRPr sz="1400">
                <a:solidFill>
                  <a:srgbClr val="FFFFFF"/>
                </a:solidFill>
                <a:latin typeface="Libre Franklin"/>
                <a:ea typeface="Libre Franklin"/>
                <a:cs typeface="Libre Franklin"/>
                <a:sym typeface="Libre Franklin"/>
              </a:defRPr>
            </a:lvl7pPr>
            <a:lvl8pPr indent="0" lvl="7" marL="0" marR="0" algn="ctr">
              <a:spcBef>
                <a:spcPts val="0"/>
              </a:spcBef>
              <a:buNone/>
              <a:defRPr sz="1400">
                <a:solidFill>
                  <a:srgbClr val="FFFFFF"/>
                </a:solidFill>
                <a:latin typeface="Libre Franklin"/>
                <a:ea typeface="Libre Franklin"/>
                <a:cs typeface="Libre Franklin"/>
                <a:sym typeface="Libre Franklin"/>
              </a:defRPr>
            </a:lvl8pPr>
            <a:lvl9pPr indent="0" lvl="8" marL="0" marR="0" algn="ctr">
              <a:spcBef>
                <a:spcPts val="0"/>
              </a:spcBef>
              <a:buNone/>
              <a:defRPr sz="1400">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10"/>
          <p:cNvSpPr/>
          <p:nvPr/>
        </p:nvSpPr>
        <p:spPr>
          <a:xfrm flipH="1" rot="10800000">
            <a:off x="68263" y="4683125"/>
            <a:ext cx="9007475" cy="920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81" name="Google Shape;81;p10"/>
          <p:cNvSpPr/>
          <p:nvPr/>
        </p:nvSpPr>
        <p:spPr>
          <a:xfrm>
            <a:off x="68263" y="4649788"/>
            <a:ext cx="9007475" cy="46037"/>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82" name="Google Shape;82;p10"/>
          <p:cNvSpPr/>
          <p:nvPr/>
        </p:nvSpPr>
        <p:spPr>
          <a:xfrm>
            <a:off x="68263" y="4773613"/>
            <a:ext cx="9007475" cy="4762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Libre Baskerville"/>
              <a:ea typeface="Libre Baskerville"/>
              <a:cs typeface="Libre Baskerville"/>
              <a:sym typeface="Libre Baskerville"/>
            </a:endParaRPr>
          </a:p>
        </p:txBody>
      </p:sp>
      <p:sp>
        <p:nvSpPr>
          <p:cNvPr id="83" name="Google Shape;83;p10"/>
          <p:cNvSpPr txBox="1"/>
          <p:nvPr>
            <p:ph type="title"/>
          </p:nvPr>
        </p:nvSpPr>
        <p:spPr>
          <a:xfrm>
            <a:off x="914400" y="4900550"/>
            <a:ext cx="7315200" cy="522288"/>
          </a:xfrm>
          <a:prstGeom prst="rect">
            <a:avLst/>
          </a:prstGeom>
          <a:noFill/>
          <a:ln>
            <a:noFill/>
          </a:ln>
        </p:spPr>
        <p:txBody>
          <a:bodyPr anchorCtr="0" anchor="ctr" bIns="91425" lIns="91425" spcFirstLastPara="1" rIns="91425" wrap="square" tIns="45700">
            <a:noAutofit/>
          </a:bodyPr>
          <a:lstStyle>
            <a:lvl1pPr lvl="0" algn="l">
              <a:spcBef>
                <a:spcPts val="0"/>
              </a:spcBef>
              <a:spcAft>
                <a:spcPts val="0"/>
              </a:spcAft>
              <a:buClr>
                <a:schemeClr val="dk2"/>
              </a:buClr>
              <a:buSzPts val="2800"/>
              <a:buFont typeface="Libre Franklin"/>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
          <p:cNvSpPr txBox="1"/>
          <p:nvPr>
            <p:ph idx="1" type="body"/>
          </p:nvPr>
        </p:nvSpPr>
        <p:spPr>
          <a:xfrm>
            <a:off x="914400" y="5445825"/>
            <a:ext cx="7315200" cy="685800"/>
          </a:xfrm>
          <a:prstGeom prst="rect">
            <a:avLst/>
          </a:prstGeom>
          <a:noFill/>
          <a:ln>
            <a:noFill/>
          </a:ln>
        </p:spPr>
        <p:txBody>
          <a:bodyPr anchorCtr="0" anchor="t" bIns="45700" lIns="91425" spcFirstLastPara="1" rIns="91425" wrap="square" tIns="45700">
            <a:noAutofit/>
          </a:bodyPr>
          <a:lstStyle>
            <a:lvl1pPr indent="-228600" lvl="0" marL="457200" algn="l">
              <a:spcBef>
                <a:spcPts val="575"/>
              </a:spcBef>
              <a:spcAft>
                <a:spcPts val="0"/>
              </a:spcAft>
              <a:buSzPts val="1360"/>
              <a:buFont typeface="Libre Baskerville"/>
              <a:buNone/>
              <a:defRPr sz="1600"/>
            </a:lvl1pPr>
            <a:lvl2pPr indent="-293369" lvl="1" marL="914400" algn="l">
              <a:spcBef>
                <a:spcPts val="375"/>
              </a:spcBef>
              <a:spcAft>
                <a:spcPts val="0"/>
              </a:spcAft>
              <a:buSzPts val="1020"/>
              <a:buChar char="⚫"/>
              <a:defRPr sz="1200"/>
            </a:lvl2pPr>
            <a:lvl3pPr indent="-282575" lvl="2" marL="1371600" algn="l">
              <a:spcBef>
                <a:spcPts val="375"/>
              </a:spcBef>
              <a:spcAft>
                <a:spcPts val="0"/>
              </a:spcAft>
              <a:buSzPts val="850"/>
              <a:buChar char="⚫"/>
              <a:defRPr sz="1000"/>
            </a:lvl3pPr>
            <a:lvl4pPr indent="-274319" lvl="3" marL="1828800" algn="l">
              <a:spcBef>
                <a:spcPts val="375"/>
              </a:spcBef>
              <a:spcAft>
                <a:spcPts val="0"/>
              </a:spcAft>
              <a:buSzPts val="720"/>
              <a:buChar char="⚫"/>
              <a:defRPr sz="900"/>
            </a:lvl4pPr>
            <a:lvl5pPr indent="-285750" lvl="4" marL="2286000" algn="l">
              <a:spcBef>
                <a:spcPts val="375"/>
              </a:spcBef>
              <a:spcAft>
                <a:spcPts val="0"/>
              </a:spcAft>
              <a:buSzPts val="900"/>
              <a:buFont typeface="Libre Baskerville"/>
              <a:buChar char="o"/>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85" name="Google Shape;85;p10"/>
          <p:cNvSpPr/>
          <p:nvPr>
            <p:ph idx="2" type="pic"/>
          </p:nvPr>
        </p:nvSpPr>
        <p:spPr>
          <a:xfrm>
            <a:off x="68308" y="66675"/>
            <a:ext cx="9001873" cy="4581525"/>
          </a:xfrm>
          <a:prstGeom prst="round2SameRect">
            <a:avLst>
              <a:gd fmla="val 7101" name="adj1"/>
              <a:gd fmla="val 0" name="adj2"/>
            </a:avLst>
          </a:prstGeom>
          <a:solidFill>
            <a:schemeClr val="lt2"/>
          </a:solidFill>
          <a:ln cap="flat" cmpd="sng" w="9525">
            <a:solidFill>
              <a:schemeClr val="dk1"/>
            </a:solidFill>
            <a:prstDash val="solid"/>
            <a:round/>
            <a:headEnd len="sm" w="sm" type="none"/>
            <a:tailEnd len="sm" w="sm" type="none"/>
          </a:ln>
        </p:spPr>
      </p:sp>
      <p:sp>
        <p:nvSpPr>
          <p:cNvPr id="86" name="Google Shape;86;p1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0"/>
          <p:cNvSpPr txBox="1"/>
          <p:nvPr>
            <p:ph idx="11" type="ftr"/>
          </p:nvPr>
        </p:nvSpPr>
        <p:spPr>
          <a:xfrm>
            <a:off x="914400" y="6172200"/>
            <a:ext cx="38862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p:nvPr>
            <p:ph idx="12" type="sldNum"/>
          </p:nvPr>
        </p:nvSpPr>
        <p:spPr>
          <a:xfrm>
            <a:off x="146050" y="6208713"/>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buNone/>
              <a:defRPr sz="1400">
                <a:solidFill>
                  <a:srgbClr val="FFFFFF"/>
                </a:solidFill>
                <a:latin typeface="Libre Franklin"/>
                <a:ea typeface="Libre Franklin"/>
                <a:cs typeface="Libre Franklin"/>
                <a:sym typeface="Libre Franklin"/>
              </a:defRPr>
            </a:lvl1pPr>
            <a:lvl2pPr indent="0" lvl="1" marL="0" marR="0" algn="ctr">
              <a:spcBef>
                <a:spcPts val="0"/>
              </a:spcBef>
              <a:buNone/>
              <a:defRPr sz="1400">
                <a:solidFill>
                  <a:srgbClr val="FFFFFF"/>
                </a:solidFill>
                <a:latin typeface="Libre Franklin"/>
                <a:ea typeface="Libre Franklin"/>
                <a:cs typeface="Libre Franklin"/>
                <a:sym typeface="Libre Franklin"/>
              </a:defRPr>
            </a:lvl2pPr>
            <a:lvl3pPr indent="0" lvl="2" marL="0" marR="0" algn="ctr">
              <a:spcBef>
                <a:spcPts val="0"/>
              </a:spcBef>
              <a:buNone/>
              <a:defRPr sz="1400">
                <a:solidFill>
                  <a:srgbClr val="FFFFFF"/>
                </a:solidFill>
                <a:latin typeface="Libre Franklin"/>
                <a:ea typeface="Libre Franklin"/>
                <a:cs typeface="Libre Franklin"/>
                <a:sym typeface="Libre Franklin"/>
              </a:defRPr>
            </a:lvl3pPr>
            <a:lvl4pPr indent="0" lvl="3" marL="0" marR="0" algn="ctr">
              <a:spcBef>
                <a:spcPts val="0"/>
              </a:spcBef>
              <a:buNone/>
              <a:defRPr sz="1400">
                <a:solidFill>
                  <a:srgbClr val="FFFFFF"/>
                </a:solidFill>
                <a:latin typeface="Libre Franklin"/>
                <a:ea typeface="Libre Franklin"/>
                <a:cs typeface="Libre Franklin"/>
                <a:sym typeface="Libre Franklin"/>
              </a:defRPr>
            </a:lvl4pPr>
            <a:lvl5pPr indent="0" lvl="4" marL="0" marR="0" algn="ctr">
              <a:spcBef>
                <a:spcPts val="0"/>
              </a:spcBef>
              <a:buNone/>
              <a:defRPr sz="1400">
                <a:solidFill>
                  <a:srgbClr val="FFFFFF"/>
                </a:solidFill>
                <a:latin typeface="Libre Franklin"/>
                <a:ea typeface="Libre Franklin"/>
                <a:cs typeface="Libre Franklin"/>
                <a:sym typeface="Libre Franklin"/>
              </a:defRPr>
            </a:lvl5pPr>
            <a:lvl6pPr indent="0" lvl="5" marL="0" marR="0" algn="ctr">
              <a:spcBef>
                <a:spcPts val="0"/>
              </a:spcBef>
              <a:buNone/>
              <a:defRPr sz="1400">
                <a:solidFill>
                  <a:srgbClr val="FFFFFF"/>
                </a:solidFill>
                <a:latin typeface="Libre Franklin"/>
                <a:ea typeface="Libre Franklin"/>
                <a:cs typeface="Libre Franklin"/>
                <a:sym typeface="Libre Franklin"/>
              </a:defRPr>
            </a:lvl6pPr>
            <a:lvl7pPr indent="0" lvl="6" marL="0" marR="0" algn="ctr">
              <a:spcBef>
                <a:spcPts val="0"/>
              </a:spcBef>
              <a:buNone/>
              <a:defRPr sz="1400">
                <a:solidFill>
                  <a:srgbClr val="FFFFFF"/>
                </a:solidFill>
                <a:latin typeface="Libre Franklin"/>
                <a:ea typeface="Libre Franklin"/>
                <a:cs typeface="Libre Franklin"/>
                <a:sym typeface="Libre Franklin"/>
              </a:defRPr>
            </a:lvl7pPr>
            <a:lvl8pPr indent="0" lvl="7" marL="0" marR="0" algn="ctr">
              <a:spcBef>
                <a:spcPts val="0"/>
              </a:spcBef>
              <a:buNone/>
              <a:defRPr sz="1400">
                <a:solidFill>
                  <a:srgbClr val="FFFFFF"/>
                </a:solidFill>
                <a:latin typeface="Libre Franklin"/>
                <a:ea typeface="Libre Franklin"/>
                <a:cs typeface="Libre Franklin"/>
                <a:sym typeface="Libre Franklin"/>
              </a:defRPr>
            </a:lvl8pPr>
            <a:lvl9pPr indent="0" lvl="8" marL="0" marR="0" algn="ctr">
              <a:spcBef>
                <a:spcPts val="0"/>
              </a:spcBef>
              <a:buNone/>
              <a:defRPr sz="1400">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Baskerville"/>
              <a:ea typeface="Libre Baskerville"/>
              <a:cs typeface="Libre Baskerville"/>
              <a:sym typeface="Libre Baskerville"/>
            </a:endParaRPr>
          </a:p>
        </p:txBody>
      </p:sp>
      <p:sp>
        <p:nvSpPr>
          <p:cNvPr id="11" name="Google Shape;11;p1"/>
          <p:cNvSpPr/>
          <p:nvPr/>
        </p:nvSpPr>
        <p:spPr>
          <a:xfrm>
            <a:off x="63500" y="69850"/>
            <a:ext cx="9013825" cy="6692900"/>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Libre Baskerville"/>
              <a:ea typeface="Libre Baskerville"/>
              <a:cs typeface="Libre Baskerville"/>
              <a:sym typeface="Libre Baskerville"/>
            </a:endParaRPr>
          </a:p>
        </p:txBody>
      </p:sp>
      <p:sp>
        <p:nvSpPr>
          <p:cNvPr id="12" name="Google Shape;12;p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lvl1pPr lvl="0" marR="0" rtl="0" algn="l">
              <a:spcBef>
                <a:spcPts val="0"/>
              </a:spcBef>
              <a:spcAft>
                <a:spcPts val="0"/>
              </a:spcAft>
              <a:buSzPts val="1400"/>
              <a:buNone/>
              <a:defRPr b="0" i="0" sz="40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4000" u="none" cap="none" strike="noStrike">
                <a:solidFill>
                  <a:schemeClr val="dk2"/>
                </a:solidFill>
                <a:latin typeface="Libre Franklin"/>
                <a:ea typeface="Libre Franklin"/>
                <a:cs typeface="Libre Franklin"/>
                <a:sym typeface="Libre Franklin"/>
              </a:defRPr>
            </a:lvl2pPr>
            <a:lvl3pPr lvl="2" marR="0" rtl="0" algn="l">
              <a:spcBef>
                <a:spcPts val="0"/>
              </a:spcBef>
              <a:spcAft>
                <a:spcPts val="0"/>
              </a:spcAft>
              <a:buSzPts val="1400"/>
              <a:buNone/>
              <a:defRPr b="0" i="0" sz="4000" u="none" cap="none" strike="noStrike">
                <a:solidFill>
                  <a:schemeClr val="dk2"/>
                </a:solidFill>
                <a:latin typeface="Libre Franklin"/>
                <a:ea typeface="Libre Franklin"/>
                <a:cs typeface="Libre Franklin"/>
                <a:sym typeface="Libre Franklin"/>
              </a:defRPr>
            </a:lvl3pPr>
            <a:lvl4pPr lvl="3" marR="0" rtl="0" algn="l">
              <a:spcBef>
                <a:spcPts val="0"/>
              </a:spcBef>
              <a:spcAft>
                <a:spcPts val="0"/>
              </a:spcAft>
              <a:buSzPts val="1400"/>
              <a:buNone/>
              <a:defRPr b="0" i="0" sz="4000" u="none" cap="none" strike="noStrike">
                <a:solidFill>
                  <a:schemeClr val="dk2"/>
                </a:solidFill>
                <a:latin typeface="Libre Franklin"/>
                <a:ea typeface="Libre Franklin"/>
                <a:cs typeface="Libre Franklin"/>
                <a:sym typeface="Libre Franklin"/>
              </a:defRPr>
            </a:lvl4pPr>
            <a:lvl5pPr lvl="4" marR="0" rtl="0" algn="l">
              <a:spcBef>
                <a:spcPts val="0"/>
              </a:spcBef>
              <a:spcAft>
                <a:spcPts val="0"/>
              </a:spcAft>
              <a:buSzPts val="1400"/>
              <a:buNone/>
              <a:defRPr b="0" i="0" sz="4000" u="none" cap="none" strike="noStrike">
                <a:solidFill>
                  <a:schemeClr val="dk2"/>
                </a:solidFill>
                <a:latin typeface="Libre Franklin"/>
                <a:ea typeface="Libre Franklin"/>
                <a:cs typeface="Libre Franklin"/>
                <a:sym typeface="Libre Franklin"/>
              </a:defRPr>
            </a:lvl5pPr>
            <a:lvl6pPr lvl="5" marR="0" rtl="0" algn="l">
              <a:spcBef>
                <a:spcPts val="0"/>
              </a:spcBef>
              <a:spcAft>
                <a:spcPts val="0"/>
              </a:spcAft>
              <a:buSzPts val="1400"/>
              <a:buNone/>
              <a:defRPr b="0" i="0" sz="4000" u="none" cap="none" strike="noStrike">
                <a:solidFill>
                  <a:schemeClr val="dk2"/>
                </a:solidFill>
                <a:latin typeface="Libre Franklin"/>
                <a:ea typeface="Libre Franklin"/>
                <a:cs typeface="Libre Franklin"/>
                <a:sym typeface="Libre Franklin"/>
              </a:defRPr>
            </a:lvl6pPr>
            <a:lvl7pPr lvl="6" marR="0" rtl="0" algn="l">
              <a:spcBef>
                <a:spcPts val="0"/>
              </a:spcBef>
              <a:spcAft>
                <a:spcPts val="0"/>
              </a:spcAft>
              <a:buSzPts val="1400"/>
              <a:buNone/>
              <a:defRPr b="0" i="0" sz="4000" u="none" cap="none" strike="noStrike">
                <a:solidFill>
                  <a:schemeClr val="dk2"/>
                </a:solidFill>
                <a:latin typeface="Libre Franklin"/>
                <a:ea typeface="Libre Franklin"/>
                <a:cs typeface="Libre Franklin"/>
                <a:sym typeface="Libre Franklin"/>
              </a:defRPr>
            </a:lvl7pPr>
            <a:lvl8pPr lvl="7" marR="0" rtl="0" algn="l">
              <a:spcBef>
                <a:spcPts val="0"/>
              </a:spcBef>
              <a:spcAft>
                <a:spcPts val="0"/>
              </a:spcAft>
              <a:buSzPts val="1400"/>
              <a:buNone/>
              <a:defRPr b="0" i="0" sz="4000" u="none" cap="none" strike="noStrike">
                <a:solidFill>
                  <a:schemeClr val="dk2"/>
                </a:solidFill>
                <a:latin typeface="Libre Franklin"/>
                <a:ea typeface="Libre Franklin"/>
                <a:cs typeface="Libre Franklin"/>
                <a:sym typeface="Libre Franklin"/>
              </a:defRPr>
            </a:lvl8pPr>
            <a:lvl9pPr lvl="8" marR="0" rtl="0" algn="l">
              <a:spcBef>
                <a:spcPts val="0"/>
              </a:spcBef>
              <a:spcAft>
                <a:spcPts val="0"/>
              </a:spcAft>
              <a:buSzPts val="1400"/>
              <a:buNone/>
              <a:defRPr b="0" i="0" sz="4000" u="none" cap="none" strike="noStrike">
                <a:solidFill>
                  <a:schemeClr val="dk2"/>
                </a:solidFill>
                <a:latin typeface="Libre Franklin"/>
                <a:ea typeface="Libre Franklin"/>
                <a:cs typeface="Libre Franklin"/>
                <a:sym typeface="Libre Franklin"/>
              </a:defRPr>
            </a:lvl9pPr>
          </a:lstStyle>
          <a:p/>
        </p:txBody>
      </p:sp>
      <p:sp>
        <p:nvSpPr>
          <p:cNvPr id="13" name="Google Shape;13;p1"/>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lvl1pPr indent="-368935" lvl="0" marL="457200" marR="0" rtl="0" algn="l">
              <a:spcBef>
                <a:spcPts val="575"/>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5"/>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5"/>
              </a:spcBef>
              <a:spcAft>
                <a:spcPts val="0"/>
              </a:spcAft>
              <a:buClr>
                <a:srgbClr val="E6B1AB"/>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5"/>
              </a:spcBef>
              <a:spcAft>
                <a:spcPts val="0"/>
              </a:spcAft>
              <a:buClr>
                <a:srgbClr val="A28E6A"/>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5"/>
              </a:spcBef>
              <a:spcAft>
                <a:spcPts val="0"/>
              </a:spcAft>
              <a:buClr>
                <a:srgbClr val="A28E6A"/>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 name="Google Shape;14;p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dk2"/>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5" name="Google Shape;15;p1"/>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2"/>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6" name="Google Shape;16;p1"/>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spcAft>
                <a:spcPts val="0"/>
              </a:spcAft>
              <a:buNone/>
              <a:defRPr b="0" i="0" sz="1400" u="none" cap="none" strike="noStrike">
                <a:solidFill>
                  <a:srgbClr val="FFFFFF"/>
                </a:solidFill>
                <a:latin typeface="Libre Franklin"/>
                <a:ea typeface="Libre Franklin"/>
                <a:cs typeface="Libre Franklin"/>
                <a:sym typeface="Libre Franklin"/>
              </a:defRPr>
            </a:lvl1pPr>
            <a:lvl2pPr indent="0" lvl="1" marL="0" marR="0" rtl="0" algn="ctr">
              <a:spcBef>
                <a:spcPts val="0"/>
              </a:spcBef>
              <a:spcAft>
                <a:spcPts val="0"/>
              </a:spcAft>
              <a:buNone/>
              <a:defRPr b="0" i="0" sz="1400" u="none" cap="none" strike="noStrike">
                <a:solidFill>
                  <a:srgbClr val="FFFFFF"/>
                </a:solidFill>
                <a:latin typeface="Libre Franklin"/>
                <a:ea typeface="Libre Franklin"/>
                <a:cs typeface="Libre Franklin"/>
                <a:sym typeface="Libre Franklin"/>
              </a:defRPr>
            </a:lvl2pPr>
            <a:lvl3pPr indent="0" lvl="2" marL="0" marR="0" rtl="0" algn="ctr">
              <a:spcBef>
                <a:spcPts val="0"/>
              </a:spcBef>
              <a:spcAft>
                <a:spcPts val="0"/>
              </a:spcAft>
              <a:buNone/>
              <a:defRPr b="0" i="0" sz="1400" u="none" cap="none" strike="noStrike">
                <a:solidFill>
                  <a:srgbClr val="FFFFFF"/>
                </a:solidFill>
                <a:latin typeface="Libre Franklin"/>
                <a:ea typeface="Libre Franklin"/>
                <a:cs typeface="Libre Franklin"/>
                <a:sym typeface="Libre Franklin"/>
              </a:defRPr>
            </a:lvl3pPr>
            <a:lvl4pPr indent="0" lvl="3" marL="0" marR="0" rtl="0" algn="ctr">
              <a:spcBef>
                <a:spcPts val="0"/>
              </a:spcBef>
              <a:spcAft>
                <a:spcPts val="0"/>
              </a:spcAft>
              <a:buNone/>
              <a:defRPr b="0" i="0" sz="1400" u="none" cap="none" strike="noStrike">
                <a:solidFill>
                  <a:srgbClr val="FFFFFF"/>
                </a:solidFill>
                <a:latin typeface="Libre Franklin"/>
                <a:ea typeface="Libre Franklin"/>
                <a:cs typeface="Libre Franklin"/>
                <a:sym typeface="Libre Franklin"/>
              </a:defRPr>
            </a:lvl4pPr>
            <a:lvl5pPr indent="0" lvl="4" marL="0" marR="0" rtl="0" algn="ctr">
              <a:spcBef>
                <a:spcPts val="0"/>
              </a:spcBef>
              <a:spcAft>
                <a:spcPts val="0"/>
              </a:spcAft>
              <a:buNone/>
              <a:defRPr b="0" i="0" sz="1400" u="none" cap="none" strike="noStrike">
                <a:solidFill>
                  <a:srgbClr val="FFFFFF"/>
                </a:solidFill>
                <a:latin typeface="Libre Franklin"/>
                <a:ea typeface="Libre Franklin"/>
                <a:cs typeface="Libre Franklin"/>
                <a:sym typeface="Libre Franklin"/>
              </a:defRPr>
            </a:lvl5pPr>
            <a:lvl6pPr indent="0" lvl="5" marL="0" marR="0" rtl="0" algn="ctr">
              <a:spcBef>
                <a:spcPts val="0"/>
              </a:spcBef>
              <a:spcAft>
                <a:spcPts val="0"/>
              </a:spcAft>
              <a:buNone/>
              <a:defRPr b="0" i="0" sz="1400" u="none" cap="none" strike="noStrike">
                <a:solidFill>
                  <a:srgbClr val="FFFFFF"/>
                </a:solidFill>
                <a:latin typeface="Libre Franklin"/>
                <a:ea typeface="Libre Franklin"/>
                <a:cs typeface="Libre Franklin"/>
                <a:sym typeface="Libre Franklin"/>
              </a:defRPr>
            </a:lvl6pPr>
            <a:lvl7pPr indent="0" lvl="6" marL="0" marR="0" rtl="0" algn="ctr">
              <a:spcBef>
                <a:spcPts val="0"/>
              </a:spcBef>
              <a:spcAft>
                <a:spcPts val="0"/>
              </a:spcAft>
              <a:buNone/>
              <a:defRPr b="0" i="0" sz="1400" u="none" cap="none" strike="noStrike">
                <a:solidFill>
                  <a:srgbClr val="FFFFFF"/>
                </a:solidFill>
                <a:latin typeface="Libre Franklin"/>
                <a:ea typeface="Libre Franklin"/>
                <a:cs typeface="Libre Franklin"/>
                <a:sym typeface="Libre Franklin"/>
              </a:defRPr>
            </a:lvl7pPr>
            <a:lvl8pPr indent="0" lvl="7" marL="0" marR="0" rtl="0" algn="ctr">
              <a:spcBef>
                <a:spcPts val="0"/>
              </a:spcBef>
              <a:spcAft>
                <a:spcPts val="0"/>
              </a:spcAft>
              <a:buNone/>
              <a:defRPr b="0" i="0" sz="1400" u="none" cap="none" strike="noStrike">
                <a:solidFill>
                  <a:srgbClr val="FFFFFF"/>
                </a:solidFill>
                <a:latin typeface="Libre Franklin"/>
                <a:ea typeface="Libre Franklin"/>
                <a:cs typeface="Libre Franklin"/>
                <a:sym typeface="Libre Franklin"/>
              </a:defRPr>
            </a:lvl8pPr>
            <a:lvl9pPr indent="0" lvl="8" marL="0" marR="0" rtl="0" algn="ctr">
              <a:spcBef>
                <a:spcPts val="0"/>
              </a:spcBef>
              <a:spcAft>
                <a:spcPts val="0"/>
              </a:spcAft>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13"/>
          <p:cNvSpPr/>
          <p:nvPr/>
        </p:nvSpPr>
        <p:spPr>
          <a:xfrm>
            <a:off x="349250" y="6245225"/>
            <a:ext cx="1511300" cy="368300"/>
          </a:xfrm>
          <a:prstGeom prst="rect">
            <a:avLst/>
          </a:prstGeom>
          <a:noFill/>
          <a:ln>
            <a:noFill/>
          </a:ln>
        </p:spPr>
        <p:txBody>
          <a:bodyPr anchorCtr="0" anchor="ctr" bIns="25200" lIns="25200" spcFirstLastPara="1" rIns="0" wrap="square" tIns="25200">
            <a:noAutofit/>
          </a:bodyPr>
          <a:lstStyle/>
          <a:p>
            <a:pPr indent="0" lvl="0" marL="0" marR="0" rtl="0" algn="l">
              <a:spcBef>
                <a:spcPts val="0"/>
              </a:spcBef>
              <a:spcAft>
                <a:spcPts val="0"/>
              </a:spcAft>
              <a:buNone/>
            </a:pPr>
            <a:r>
              <a:rPr lang="en-AU" sz="1000">
                <a:solidFill>
                  <a:srgbClr val="FFFFFF"/>
                </a:solidFill>
                <a:latin typeface="Helvetica Neue"/>
                <a:ea typeface="Helvetica Neue"/>
                <a:cs typeface="Helvetica Neue"/>
                <a:sym typeface="Helvetica Neue"/>
              </a:rPr>
              <a:t>La Trobe Business School</a:t>
            </a:r>
            <a:endParaRPr/>
          </a:p>
        </p:txBody>
      </p:sp>
      <p:sp>
        <p:nvSpPr>
          <p:cNvPr id="103" name="Google Shape;103;p13"/>
          <p:cNvSpPr txBox="1"/>
          <p:nvPr>
            <p:ph type="title"/>
          </p:nvPr>
        </p:nvSpPr>
        <p:spPr>
          <a:xfrm>
            <a:off x="361950" y="266700"/>
            <a:ext cx="8410575" cy="388938"/>
          </a:xfrm>
          <a:prstGeom prst="rect">
            <a:avLst/>
          </a:prstGeom>
          <a:noFill/>
          <a:ln>
            <a:noFill/>
          </a:ln>
        </p:spPr>
        <p:txBody>
          <a:bodyPr anchorCtr="0" anchor="t" bIns="25200" lIns="25200" spcFirstLastPara="1" rIns="25200" wrap="square" tIns="25200">
            <a:noAutofit/>
          </a:bodyPr>
          <a:lstStyle>
            <a:lvl1pPr lvl="0" marR="0" rtl="0" algn="l">
              <a:spcBef>
                <a:spcPts val="0"/>
              </a:spcBef>
              <a:spcAft>
                <a:spcPts val="0"/>
              </a:spcAft>
              <a:buSzPts val="1400"/>
              <a:buNone/>
              <a:defRPr b="1" i="0" sz="2800" u="none" cap="none" strike="noStrike">
                <a:solidFill>
                  <a:schemeClr val="accent1"/>
                </a:solidFill>
                <a:latin typeface="Helvetica Neue"/>
                <a:ea typeface="Helvetica Neue"/>
                <a:cs typeface="Helvetica Neue"/>
                <a:sym typeface="Helvetica Neue"/>
              </a:defRPr>
            </a:lvl1pPr>
            <a:lvl2pPr lvl="1" marR="0" rtl="0" algn="l">
              <a:spcBef>
                <a:spcPts val="0"/>
              </a:spcBef>
              <a:spcAft>
                <a:spcPts val="0"/>
              </a:spcAft>
              <a:buSzPts val="1400"/>
              <a:buNone/>
              <a:defRPr b="1" i="0" sz="2800" u="none" cap="none" strike="noStrike">
                <a:solidFill>
                  <a:schemeClr val="accent1"/>
                </a:solidFill>
                <a:latin typeface="Helvetica Neue"/>
                <a:ea typeface="Helvetica Neue"/>
                <a:cs typeface="Helvetica Neue"/>
                <a:sym typeface="Helvetica Neue"/>
              </a:defRPr>
            </a:lvl2pPr>
            <a:lvl3pPr lvl="2" marR="0" rtl="0" algn="l">
              <a:spcBef>
                <a:spcPts val="0"/>
              </a:spcBef>
              <a:spcAft>
                <a:spcPts val="0"/>
              </a:spcAft>
              <a:buSzPts val="1400"/>
              <a:buNone/>
              <a:defRPr b="1" i="0" sz="2800" u="none" cap="none" strike="noStrike">
                <a:solidFill>
                  <a:schemeClr val="accent1"/>
                </a:solidFill>
                <a:latin typeface="Helvetica Neue"/>
                <a:ea typeface="Helvetica Neue"/>
                <a:cs typeface="Helvetica Neue"/>
                <a:sym typeface="Helvetica Neue"/>
              </a:defRPr>
            </a:lvl3pPr>
            <a:lvl4pPr lvl="3" marR="0" rtl="0" algn="l">
              <a:spcBef>
                <a:spcPts val="0"/>
              </a:spcBef>
              <a:spcAft>
                <a:spcPts val="0"/>
              </a:spcAft>
              <a:buSzPts val="1400"/>
              <a:buNone/>
              <a:defRPr b="1" i="0" sz="2800" u="none" cap="none" strike="noStrike">
                <a:solidFill>
                  <a:schemeClr val="accent1"/>
                </a:solidFill>
                <a:latin typeface="Helvetica Neue"/>
                <a:ea typeface="Helvetica Neue"/>
                <a:cs typeface="Helvetica Neue"/>
                <a:sym typeface="Helvetica Neue"/>
              </a:defRPr>
            </a:lvl4pPr>
            <a:lvl5pPr lvl="4" marR="0" rtl="0" algn="l">
              <a:spcBef>
                <a:spcPts val="0"/>
              </a:spcBef>
              <a:spcAft>
                <a:spcPts val="0"/>
              </a:spcAft>
              <a:buSzPts val="1400"/>
              <a:buNone/>
              <a:defRPr b="1" i="0" sz="2800" u="none" cap="none" strike="noStrike">
                <a:solidFill>
                  <a:schemeClr val="accent1"/>
                </a:solidFill>
                <a:latin typeface="Helvetica Neue"/>
                <a:ea typeface="Helvetica Neue"/>
                <a:cs typeface="Helvetica Neue"/>
                <a:sym typeface="Helvetica Neue"/>
              </a:defRPr>
            </a:lvl5pPr>
            <a:lvl6pPr lvl="5" marR="0" rtl="0" algn="l">
              <a:spcBef>
                <a:spcPts val="0"/>
              </a:spcBef>
              <a:spcAft>
                <a:spcPts val="0"/>
              </a:spcAft>
              <a:buSzPts val="1400"/>
              <a:buNone/>
              <a:defRPr b="1" i="0" sz="2800" u="none" cap="none" strike="noStrike">
                <a:solidFill>
                  <a:schemeClr val="accent1"/>
                </a:solidFill>
                <a:latin typeface="Helvetica Neue"/>
                <a:ea typeface="Helvetica Neue"/>
                <a:cs typeface="Helvetica Neue"/>
                <a:sym typeface="Helvetica Neue"/>
              </a:defRPr>
            </a:lvl6pPr>
            <a:lvl7pPr lvl="6" marR="0" rtl="0" algn="l">
              <a:spcBef>
                <a:spcPts val="0"/>
              </a:spcBef>
              <a:spcAft>
                <a:spcPts val="0"/>
              </a:spcAft>
              <a:buSzPts val="1400"/>
              <a:buNone/>
              <a:defRPr b="1" i="0" sz="2800" u="none" cap="none" strike="noStrike">
                <a:solidFill>
                  <a:schemeClr val="accent1"/>
                </a:solidFill>
                <a:latin typeface="Helvetica Neue"/>
                <a:ea typeface="Helvetica Neue"/>
                <a:cs typeface="Helvetica Neue"/>
                <a:sym typeface="Helvetica Neue"/>
              </a:defRPr>
            </a:lvl7pPr>
            <a:lvl8pPr lvl="7" marR="0" rtl="0" algn="l">
              <a:spcBef>
                <a:spcPts val="0"/>
              </a:spcBef>
              <a:spcAft>
                <a:spcPts val="0"/>
              </a:spcAft>
              <a:buSzPts val="1400"/>
              <a:buNone/>
              <a:defRPr b="1" i="0" sz="2800" u="none" cap="none" strike="noStrike">
                <a:solidFill>
                  <a:schemeClr val="accent1"/>
                </a:solidFill>
                <a:latin typeface="Helvetica Neue"/>
                <a:ea typeface="Helvetica Neue"/>
                <a:cs typeface="Helvetica Neue"/>
                <a:sym typeface="Helvetica Neue"/>
              </a:defRPr>
            </a:lvl8pPr>
            <a:lvl9pPr lvl="8" marR="0" rtl="0" algn="l">
              <a:spcBef>
                <a:spcPts val="0"/>
              </a:spcBef>
              <a:spcAft>
                <a:spcPts val="0"/>
              </a:spcAft>
              <a:buSzPts val="1400"/>
              <a:buNone/>
              <a:defRPr b="1" i="0" sz="2800" u="none" cap="none" strike="noStrike">
                <a:solidFill>
                  <a:schemeClr val="accent1"/>
                </a:solidFill>
                <a:latin typeface="Helvetica Neue"/>
                <a:ea typeface="Helvetica Neue"/>
                <a:cs typeface="Helvetica Neue"/>
                <a:sym typeface="Helvetica Neue"/>
              </a:defRPr>
            </a:lvl9pPr>
          </a:lstStyle>
          <a:p/>
        </p:txBody>
      </p:sp>
      <p:sp>
        <p:nvSpPr>
          <p:cNvPr id="104" name="Google Shape;104;p13"/>
          <p:cNvSpPr txBox="1"/>
          <p:nvPr>
            <p:ph idx="1" type="body"/>
          </p:nvPr>
        </p:nvSpPr>
        <p:spPr>
          <a:xfrm>
            <a:off x="1344613" y="1497013"/>
            <a:ext cx="5727700" cy="4525962"/>
          </a:xfrm>
          <a:prstGeom prst="rect">
            <a:avLst/>
          </a:prstGeom>
          <a:noFill/>
          <a:ln>
            <a:noFill/>
          </a:ln>
        </p:spPr>
        <p:txBody>
          <a:bodyPr anchorCtr="0" anchor="t" bIns="0" lIns="0" spcFirstLastPara="1" rIns="0" wrap="square" tIns="0">
            <a:normAutofit/>
          </a:bodyPr>
          <a:lstStyle>
            <a:lvl1pPr indent="-431800" lvl="0" marL="457200" marR="0" rtl="0" algn="l">
              <a:lnSpc>
                <a:spcPct val="67593"/>
              </a:lnSpc>
              <a:spcBef>
                <a:spcPts val="0"/>
              </a:spcBef>
              <a:spcAft>
                <a:spcPts val="0"/>
              </a:spcAft>
              <a:buClr>
                <a:schemeClr val="lt1"/>
              </a:buClr>
              <a:buSzPts val="3200"/>
              <a:buFont typeface="Arial"/>
              <a:buChar char="•"/>
              <a:defRPr b="0" i="0" sz="3200" u="none" cap="none" strike="noStrike">
                <a:solidFill>
                  <a:schemeClr val="lt1"/>
                </a:solidFill>
                <a:latin typeface="Helvetica Neue"/>
                <a:ea typeface="Helvetica Neue"/>
                <a:cs typeface="Helvetica Neue"/>
                <a:sym typeface="Helvetica Neue"/>
              </a:defRPr>
            </a:lvl1pPr>
            <a:lvl2pPr indent="-330200" lvl="1" marL="914400" marR="0" rtl="0" algn="l">
              <a:lnSpc>
                <a:spcPct val="135187"/>
              </a:lnSpc>
              <a:spcBef>
                <a:spcPts val="2200"/>
              </a:spcBef>
              <a:spcAft>
                <a:spcPts val="0"/>
              </a:spcAft>
              <a:buClr>
                <a:schemeClr val="accent1"/>
              </a:buClr>
              <a:buSzPts val="1600"/>
              <a:buFont typeface="Noto Sans Symbols"/>
              <a:buChar char="▪"/>
              <a:defRPr b="0" i="0" sz="1600" u="none" cap="none" strike="noStrike">
                <a:solidFill>
                  <a:schemeClr val="lt1"/>
                </a:solidFill>
                <a:latin typeface="Helvetica Neue"/>
                <a:ea typeface="Helvetica Neue"/>
                <a:cs typeface="Helvetica Neue"/>
                <a:sym typeface="Helvetica Neue"/>
              </a:defRPr>
            </a:lvl2pPr>
            <a:lvl3pPr indent="-330200" lvl="2" marL="1371600" marR="0" rtl="0" algn="l">
              <a:lnSpc>
                <a:spcPct val="135187"/>
              </a:lnSpc>
              <a:spcBef>
                <a:spcPts val="500"/>
              </a:spcBef>
              <a:spcAft>
                <a:spcPts val="0"/>
              </a:spcAft>
              <a:buClr>
                <a:schemeClr val="accent1"/>
              </a:buClr>
              <a:buSzPts val="1600"/>
              <a:buFont typeface="Noto Sans Symbols"/>
              <a:buChar char="▪"/>
              <a:defRPr b="0" i="0" sz="1600" u="none" cap="none" strike="noStrike">
                <a:solidFill>
                  <a:schemeClr val="lt1"/>
                </a:solidFill>
                <a:latin typeface="Helvetica Neue"/>
                <a:ea typeface="Helvetica Neue"/>
                <a:cs typeface="Helvetica Neue"/>
                <a:sym typeface="Helvetica Neue"/>
              </a:defRPr>
            </a:lvl3pPr>
            <a:lvl4pPr indent="-330200" lvl="3" marL="1828800" marR="0" rtl="0" algn="l">
              <a:lnSpc>
                <a:spcPct val="135187"/>
              </a:lnSpc>
              <a:spcBef>
                <a:spcPts val="500"/>
              </a:spcBef>
              <a:spcAft>
                <a:spcPts val="0"/>
              </a:spcAft>
              <a:buClr>
                <a:schemeClr val="accent1"/>
              </a:buClr>
              <a:buSzPts val="1600"/>
              <a:buFont typeface="Noto Sans Symbols"/>
              <a:buChar char="▪"/>
              <a:defRPr b="0" i="0" sz="1600" u="none" cap="none" strike="noStrike">
                <a:solidFill>
                  <a:schemeClr val="lt1"/>
                </a:solidFill>
                <a:latin typeface="Helvetica Neue"/>
                <a:ea typeface="Helvetica Neue"/>
                <a:cs typeface="Helvetica Neue"/>
                <a:sym typeface="Helvetica Neue"/>
              </a:defRPr>
            </a:lvl4pPr>
            <a:lvl5pPr indent="-330200" lvl="4" marL="2286000" marR="0" rtl="0" algn="l">
              <a:lnSpc>
                <a:spcPct val="135187"/>
              </a:lnSpc>
              <a:spcBef>
                <a:spcPts val="500"/>
              </a:spcBef>
              <a:spcAft>
                <a:spcPts val="0"/>
              </a:spcAft>
              <a:buClr>
                <a:schemeClr val="accent1"/>
              </a:buClr>
              <a:buSzPts val="1600"/>
              <a:buFont typeface="Noto Sans Symbols"/>
              <a:buChar char="▪"/>
              <a:defRPr b="0" i="0" sz="1600" u="none" cap="none" strike="noStrike">
                <a:solidFill>
                  <a:schemeClr val="lt1"/>
                </a:solidFill>
                <a:latin typeface="Helvetica Neue"/>
                <a:ea typeface="Helvetica Neue"/>
                <a:cs typeface="Helvetica Neue"/>
                <a:sym typeface="Helvetica Neue"/>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05" name="Google Shape;105;p13"/>
          <p:cNvCxnSpPr/>
          <p:nvPr/>
        </p:nvCxnSpPr>
        <p:spPr>
          <a:xfrm>
            <a:off x="361950" y="6223000"/>
            <a:ext cx="8410575" cy="0"/>
          </a:xfrm>
          <a:prstGeom prst="straightConnector1">
            <a:avLst/>
          </a:prstGeom>
          <a:noFill/>
          <a:ln cap="flat" cmpd="sng" w="28575">
            <a:solidFill>
              <a:schemeClr val="accent1"/>
            </a:solidFill>
            <a:prstDash val="solid"/>
            <a:round/>
            <a:headEnd len="sm" w="sm" type="none"/>
            <a:tailEnd len="sm" w="sm" type="none"/>
          </a:ln>
        </p:spPr>
      </p:cxnSp>
      <p:cxnSp>
        <p:nvCxnSpPr>
          <p:cNvPr id="106" name="Google Shape;106;p13"/>
          <p:cNvCxnSpPr/>
          <p:nvPr/>
        </p:nvCxnSpPr>
        <p:spPr>
          <a:xfrm rot="10800000">
            <a:off x="1928813" y="6372225"/>
            <a:ext cx="0" cy="133350"/>
          </a:xfrm>
          <a:prstGeom prst="straightConnector1">
            <a:avLst/>
          </a:prstGeom>
          <a:noFill/>
          <a:ln cap="flat" cmpd="sng" w="9525">
            <a:solidFill>
              <a:schemeClr val="lt1"/>
            </a:solidFill>
            <a:prstDash val="solid"/>
            <a:round/>
            <a:headEnd len="sm" w="sm" type="none"/>
            <a:tailEnd len="sm" w="sm" type="none"/>
          </a:ln>
        </p:spPr>
      </p:cxnSp>
      <p:sp>
        <p:nvSpPr>
          <p:cNvPr id="107" name="Google Shape;107;p13"/>
          <p:cNvSpPr txBox="1"/>
          <p:nvPr>
            <p:ph idx="11" type="ftr"/>
          </p:nvPr>
        </p:nvSpPr>
        <p:spPr>
          <a:xfrm>
            <a:off x="1976438" y="6243638"/>
            <a:ext cx="2895600" cy="371475"/>
          </a:xfrm>
          <a:prstGeom prst="rect">
            <a:avLst/>
          </a:prstGeom>
          <a:noFill/>
          <a:ln>
            <a:noFill/>
          </a:ln>
        </p:spPr>
        <p:txBody>
          <a:bodyPr anchorCtr="0" anchor="ctr" bIns="25200" lIns="25200" spcFirstLastPara="1" rIns="0" wrap="square" tIns="25200">
            <a:noAutofit/>
          </a:bodyPr>
          <a:lstStyle>
            <a:lvl1pPr lvl="0" marR="0" rtl="0" algn="l">
              <a:spcBef>
                <a:spcPts val="0"/>
              </a:spcBef>
              <a:spcAft>
                <a:spcPts val="0"/>
              </a:spcAft>
              <a:buSzPts val="1400"/>
              <a:buNone/>
              <a:defRPr sz="1000">
                <a:solidFill>
                  <a:schemeClr val="lt1"/>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13"/>
          <p:cNvSpPr txBox="1"/>
          <p:nvPr>
            <p:ph idx="12" type="sldNum"/>
          </p:nvPr>
        </p:nvSpPr>
        <p:spPr>
          <a:xfrm>
            <a:off x="6638925" y="6243638"/>
            <a:ext cx="2133600" cy="371475"/>
          </a:xfrm>
          <a:prstGeom prst="rect">
            <a:avLst/>
          </a:prstGeom>
          <a:noFill/>
          <a:ln>
            <a:noFill/>
          </a:ln>
        </p:spPr>
        <p:txBody>
          <a:bodyPr anchorCtr="0" anchor="ctr" bIns="25200" lIns="25200" spcFirstLastPara="1" rIns="0" wrap="square" tIns="25200">
            <a:noAutofit/>
          </a:bodyPr>
          <a:lstStyle>
            <a:lvl1pPr indent="0" lvl="0" marL="0" marR="0" rtl="0" algn="r">
              <a:spcBef>
                <a:spcPts val="0"/>
              </a:spcBef>
              <a:spcAft>
                <a:spcPts val="0"/>
              </a:spcAft>
              <a:buNone/>
              <a:defRPr sz="1000">
                <a:solidFill>
                  <a:srgbClr val="FFFFFF"/>
                </a:solidFill>
                <a:latin typeface="Helvetica Neue"/>
                <a:ea typeface="Helvetica Neue"/>
                <a:cs typeface="Helvetica Neue"/>
                <a:sym typeface="Helvetica Neue"/>
              </a:defRPr>
            </a:lvl1pPr>
            <a:lvl2pPr indent="0" lvl="1" marL="0" marR="0" rtl="0" algn="r">
              <a:spcBef>
                <a:spcPts val="0"/>
              </a:spcBef>
              <a:spcAft>
                <a:spcPts val="0"/>
              </a:spcAft>
              <a:buNone/>
              <a:defRPr sz="1000">
                <a:solidFill>
                  <a:srgbClr val="FFFFFF"/>
                </a:solidFill>
                <a:latin typeface="Helvetica Neue"/>
                <a:ea typeface="Helvetica Neue"/>
                <a:cs typeface="Helvetica Neue"/>
                <a:sym typeface="Helvetica Neue"/>
              </a:defRPr>
            </a:lvl2pPr>
            <a:lvl3pPr indent="0" lvl="2" marL="0" marR="0" rtl="0" algn="r">
              <a:spcBef>
                <a:spcPts val="0"/>
              </a:spcBef>
              <a:spcAft>
                <a:spcPts val="0"/>
              </a:spcAft>
              <a:buNone/>
              <a:defRPr sz="1000">
                <a:solidFill>
                  <a:srgbClr val="FFFFFF"/>
                </a:solidFill>
                <a:latin typeface="Helvetica Neue"/>
                <a:ea typeface="Helvetica Neue"/>
                <a:cs typeface="Helvetica Neue"/>
                <a:sym typeface="Helvetica Neue"/>
              </a:defRPr>
            </a:lvl3pPr>
            <a:lvl4pPr indent="0" lvl="3" marL="0" marR="0" rtl="0" algn="r">
              <a:spcBef>
                <a:spcPts val="0"/>
              </a:spcBef>
              <a:spcAft>
                <a:spcPts val="0"/>
              </a:spcAft>
              <a:buNone/>
              <a:defRPr sz="1000">
                <a:solidFill>
                  <a:srgbClr val="FFFFFF"/>
                </a:solidFill>
                <a:latin typeface="Helvetica Neue"/>
                <a:ea typeface="Helvetica Neue"/>
                <a:cs typeface="Helvetica Neue"/>
                <a:sym typeface="Helvetica Neue"/>
              </a:defRPr>
            </a:lvl4pPr>
            <a:lvl5pPr indent="0" lvl="4" marL="0" marR="0" rtl="0" algn="r">
              <a:spcBef>
                <a:spcPts val="0"/>
              </a:spcBef>
              <a:spcAft>
                <a:spcPts val="0"/>
              </a:spcAft>
              <a:buNone/>
              <a:defRPr sz="1000">
                <a:solidFill>
                  <a:srgbClr val="FFFFFF"/>
                </a:solidFill>
                <a:latin typeface="Helvetica Neue"/>
                <a:ea typeface="Helvetica Neue"/>
                <a:cs typeface="Helvetica Neue"/>
                <a:sym typeface="Helvetica Neue"/>
              </a:defRPr>
            </a:lvl5pPr>
            <a:lvl6pPr indent="0" lvl="5" marL="0" marR="0" rtl="0" algn="r">
              <a:spcBef>
                <a:spcPts val="0"/>
              </a:spcBef>
              <a:spcAft>
                <a:spcPts val="0"/>
              </a:spcAft>
              <a:buNone/>
              <a:defRPr sz="1000">
                <a:solidFill>
                  <a:srgbClr val="FFFFFF"/>
                </a:solidFill>
                <a:latin typeface="Helvetica Neue"/>
                <a:ea typeface="Helvetica Neue"/>
                <a:cs typeface="Helvetica Neue"/>
                <a:sym typeface="Helvetica Neue"/>
              </a:defRPr>
            </a:lvl6pPr>
            <a:lvl7pPr indent="0" lvl="6" marL="0" marR="0" rtl="0" algn="r">
              <a:spcBef>
                <a:spcPts val="0"/>
              </a:spcBef>
              <a:spcAft>
                <a:spcPts val="0"/>
              </a:spcAft>
              <a:buNone/>
              <a:defRPr sz="1000">
                <a:solidFill>
                  <a:srgbClr val="FFFFFF"/>
                </a:solidFill>
                <a:latin typeface="Helvetica Neue"/>
                <a:ea typeface="Helvetica Neue"/>
                <a:cs typeface="Helvetica Neue"/>
                <a:sym typeface="Helvetica Neue"/>
              </a:defRPr>
            </a:lvl7pPr>
            <a:lvl8pPr indent="0" lvl="7" marL="0" marR="0" rtl="0" algn="r">
              <a:spcBef>
                <a:spcPts val="0"/>
              </a:spcBef>
              <a:spcAft>
                <a:spcPts val="0"/>
              </a:spcAft>
              <a:buNone/>
              <a:defRPr sz="1000">
                <a:solidFill>
                  <a:srgbClr val="FFFFFF"/>
                </a:solidFill>
                <a:latin typeface="Helvetica Neue"/>
                <a:ea typeface="Helvetica Neue"/>
                <a:cs typeface="Helvetica Neue"/>
                <a:sym typeface="Helvetica Neue"/>
              </a:defRPr>
            </a:lvl8pPr>
            <a:lvl9pPr indent="0" lvl="8" marL="0" marR="0" rtl="0" algn="r">
              <a:spcBef>
                <a:spcPts val="0"/>
              </a:spcBef>
              <a:spcAft>
                <a:spcPts val="0"/>
              </a:spcAft>
              <a:buNone/>
              <a:defRPr sz="1000">
                <a:solidFill>
                  <a:srgbClr val="FFFFFF"/>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762000" y="3163957"/>
            <a:ext cx="7848600" cy="3276600"/>
          </a:xfrm>
          <a:prstGeom prst="rect">
            <a:avLst/>
          </a:prstGeom>
          <a:noFill/>
          <a:ln>
            <a:noFill/>
          </a:ln>
        </p:spPr>
        <p:txBody>
          <a:bodyPr anchorCtr="0" anchor="b" bIns="91425" lIns="91425" spcFirstLastPara="1" rIns="91425" wrap="square" tIns="45700">
            <a:noAutofit/>
          </a:bodyPr>
          <a:lstStyle/>
          <a:p>
            <a:pPr indent="0" lvl="0" marL="0" rtl="0" algn="ctr">
              <a:spcBef>
                <a:spcPts val="0"/>
              </a:spcBef>
              <a:spcAft>
                <a:spcPts val="0"/>
              </a:spcAft>
              <a:buNone/>
            </a:pP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r>
              <a:rPr b="1" i="0" lang="en-AU" sz="3200">
                <a:solidFill>
                  <a:srgbClr val="000000"/>
                </a:solidFill>
                <a:latin typeface="Arial"/>
                <a:ea typeface="Arial"/>
                <a:cs typeface="Arial"/>
                <a:sym typeface="Arial"/>
              </a:rPr>
              <a:t>2022 ICVG Conference: Governance in its institutional context</a:t>
            </a:r>
            <a:br>
              <a:rPr b="1" i="0" lang="en-AU" sz="3200">
                <a:solidFill>
                  <a:srgbClr val="000000"/>
                </a:solidFill>
                <a:latin typeface="Arial"/>
                <a:ea typeface="Arial"/>
                <a:cs typeface="Arial"/>
                <a:sym typeface="Arial"/>
              </a:rPr>
            </a:br>
            <a:r>
              <a:rPr b="1" i="0" lang="en-AU" sz="3200">
                <a:solidFill>
                  <a:srgbClr val="000000"/>
                </a:solidFill>
                <a:latin typeface="Arial"/>
                <a:ea typeface="Arial"/>
                <a:cs typeface="Arial"/>
                <a:sym typeface="Arial"/>
              </a:rPr>
              <a:t>Monash Business School</a:t>
            </a:r>
            <a:br>
              <a:rPr b="1" i="0" lang="en-AU" sz="3200">
                <a:solidFill>
                  <a:srgbClr val="000000"/>
                </a:solidFill>
                <a:latin typeface="Roboto Condensed"/>
                <a:ea typeface="Roboto Condensed"/>
                <a:cs typeface="Roboto Condensed"/>
                <a:sym typeface="Roboto Condensed"/>
              </a:rPr>
            </a:br>
            <a:br>
              <a:rPr b="0" i="0" lang="en-AU" sz="3200">
                <a:solidFill>
                  <a:srgbClr val="3C3C3C"/>
                </a:solidFill>
                <a:latin typeface="Arial"/>
                <a:ea typeface="Arial"/>
                <a:cs typeface="Arial"/>
                <a:sym typeface="Arial"/>
              </a:rPr>
            </a:br>
            <a:r>
              <a:rPr b="0" i="0" lang="en-AU">
                <a:solidFill>
                  <a:srgbClr val="3C3C3C"/>
                </a:solidFill>
                <a:latin typeface="Arial"/>
                <a:ea typeface="Arial"/>
                <a:cs typeface="Arial"/>
                <a:sym typeface="Arial"/>
              </a:rPr>
              <a:t> </a:t>
            </a:r>
            <a:r>
              <a:rPr b="1" lang="en-AU">
                <a:solidFill>
                  <a:srgbClr val="F6BB00"/>
                </a:solidFill>
                <a:latin typeface="Arial"/>
                <a:ea typeface="Arial"/>
                <a:cs typeface="Arial"/>
                <a:sym typeface="Arial"/>
              </a:rPr>
              <a:t>Government in Business: Empirical evidence from an emerging market</a:t>
            </a:r>
            <a:br>
              <a:rPr b="1" lang="en-AU">
                <a:solidFill>
                  <a:srgbClr val="F6BB00"/>
                </a:solidFill>
                <a:latin typeface="Arial"/>
                <a:ea typeface="Arial"/>
                <a:cs typeface="Arial"/>
                <a:sym typeface="Arial"/>
              </a:rPr>
            </a:br>
            <a:r>
              <a:rPr b="1" lang="en-AU">
                <a:solidFill>
                  <a:srgbClr val="F6BB00"/>
                </a:solidFill>
                <a:latin typeface="Arial"/>
                <a:ea typeface="Arial"/>
                <a:cs typeface="Arial"/>
                <a:sym typeface="Arial"/>
              </a:rPr>
              <a:t> </a:t>
            </a:r>
            <a:r>
              <a:rPr lang="en-AU" sz="2000">
                <a:solidFill>
                  <a:schemeClr val="dk1"/>
                </a:solidFill>
                <a:latin typeface="Arial"/>
                <a:ea typeface="Arial"/>
                <a:cs typeface="Arial"/>
                <a:sym typeface="Arial"/>
              </a:rPr>
              <a:t>Authors: Giang Hoang, Daisy Chou, Darren Henry and KB Oh</a:t>
            </a:r>
            <a:br>
              <a:rPr lang="en-AU" sz="2000">
                <a:solidFill>
                  <a:schemeClr val="dk1"/>
                </a:solidFill>
                <a:latin typeface="Arial"/>
                <a:ea typeface="Arial"/>
                <a:cs typeface="Arial"/>
                <a:sym typeface="Arial"/>
              </a:rPr>
            </a:br>
            <a:r>
              <a:rPr lang="en-AU" sz="2000">
                <a:solidFill>
                  <a:schemeClr val="dk1"/>
                </a:solidFill>
                <a:latin typeface="Arial"/>
                <a:ea typeface="Arial"/>
                <a:cs typeface="Arial"/>
                <a:sym typeface="Arial"/>
              </a:rPr>
              <a:t>  Presenter: Giang Hoang</a:t>
            </a:r>
            <a:br>
              <a:rPr lang="en-AU" sz="2000">
                <a:solidFill>
                  <a:schemeClr val="dk1"/>
                </a:solidFill>
                <a:latin typeface="Arial"/>
                <a:ea typeface="Arial"/>
                <a:cs typeface="Arial"/>
                <a:sym typeface="Arial"/>
              </a:rPr>
            </a:br>
            <a:br>
              <a:rPr lang="en-AU" sz="2000">
                <a:solidFill>
                  <a:schemeClr val="dk1"/>
                </a:solidFill>
                <a:latin typeface="Arial"/>
                <a:ea typeface="Arial"/>
                <a:cs typeface="Arial"/>
                <a:sym typeface="Arial"/>
              </a:rPr>
            </a:br>
            <a:br>
              <a:rPr i="1" lang="en-AU" sz="2000">
                <a:solidFill>
                  <a:schemeClr val="dk1"/>
                </a:solidFill>
                <a:latin typeface="Arial"/>
                <a:ea typeface="Arial"/>
                <a:cs typeface="Arial"/>
                <a:sym typeface="Arial"/>
              </a:rPr>
            </a:br>
            <a:br>
              <a:rPr i="1" lang="en-AU" sz="2000">
                <a:solidFill>
                  <a:schemeClr val="dk1"/>
                </a:solidFill>
                <a:latin typeface="Arial"/>
                <a:ea typeface="Arial"/>
                <a:cs typeface="Arial"/>
                <a:sym typeface="Arial"/>
              </a:rPr>
            </a:br>
            <a:endParaRPr i="1" sz="2000">
              <a:solidFill>
                <a:schemeClr val="dk1"/>
              </a:solidFill>
              <a:latin typeface="Arial"/>
              <a:ea typeface="Arial"/>
              <a:cs typeface="Arial"/>
              <a:sym typeface="Arial"/>
            </a:endParaRPr>
          </a:p>
        </p:txBody>
      </p:sp>
      <p:sp>
        <p:nvSpPr>
          <p:cNvPr id="232" name="Google Shape;232;p33"/>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Calibri"/>
              <a:buNone/>
            </a:pPr>
            <a:fld id="{00000000-1234-1234-1234-123412341234}" type="slidenum">
              <a:rPr b="0" i="0" lang="en-AU"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2"/>
          <p:cNvSpPr txBox="1"/>
          <p:nvPr>
            <p:ph idx="4294967295" type="title"/>
          </p:nvPr>
        </p:nvSpPr>
        <p:spPr>
          <a:xfrm>
            <a:off x="949560" y="228600"/>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Some empirical studies</a:t>
            </a:r>
            <a:endParaRPr/>
          </a:p>
        </p:txBody>
      </p:sp>
      <p:sp>
        <p:nvSpPr>
          <p:cNvPr id="319" name="Google Shape;319;p42"/>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
        <p:nvSpPr>
          <p:cNvPr id="320" name="Google Shape;320;p42"/>
          <p:cNvSpPr txBox="1"/>
          <p:nvPr/>
        </p:nvSpPr>
        <p:spPr>
          <a:xfrm>
            <a:off x="838200" y="1752600"/>
            <a:ext cx="7467600" cy="4524315"/>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dk1"/>
              </a:buClr>
              <a:buSzPts val="2800"/>
              <a:buFont typeface="Arial"/>
              <a:buChar char="•"/>
            </a:pPr>
            <a:r>
              <a:rPr lang="en-AU" sz="2800">
                <a:solidFill>
                  <a:schemeClr val="dk1"/>
                </a:solidFill>
                <a:latin typeface="Arial"/>
                <a:ea typeface="Arial"/>
                <a:cs typeface="Arial"/>
                <a:sym typeface="Arial"/>
              </a:rPr>
              <a:t> There was </a:t>
            </a:r>
            <a:r>
              <a:rPr lang="en-AU" sz="2800">
                <a:solidFill>
                  <a:srgbClr val="FF0000"/>
                </a:solidFill>
                <a:latin typeface="Arial"/>
                <a:ea typeface="Arial"/>
                <a:cs typeface="Arial"/>
                <a:sym typeface="Arial"/>
              </a:rPr>
              <a:t>no evidence</a:t>
            </a:r>
            <a:r>
              <a:rPr lang="en-AU" sz="2800">
                <a:solidFill>
                  <a:schemeClr val="dk1"/>
                </a:solidFill>
                <a:latin typeface="Arial"/>
                <a:ea typeface="Arial"/>
                <a:cs typeface="Arial"/>
                <a:sym typeface="Arial"/>
              </a:rPr>
              <a:t> that the GLCs were less profitable than non-GLCs. (Feng et al, 2004) </a:t>
            </a:r>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177800" lvl="0" marL="0" marR="0" rtl="0" algn="l">
              <a:spcBef>
                <a:spcPts val="0"/>
              </a:spcBef>
              <a:spcAft>
                <a:spcPts val="0"/>
              </a:spcAft>
              <a:buClr>
                <a:schemeClr val="dk1"/>
              </a:buClr>
              <a:buSzPts val="2800"/>
              <a:buFont typeface="Arial"/>
              <a:buChar char="•"/>
            </a:pPr>
            <a:r>
              <a:rPr lang="en-AU" sz="2800">
                <a:solidFill>
                  <a:schemeClr val="dk1"/>
                </a:solidFill>
                <a:latin typeface="Arial"/>
                <a:ea typeface="Arial"/>
                <a:cs typeface="Arial"/>
                <a:sym typeface="Arial"/>
              </a:rPr>
              <a:t> Singaporean GLCs have </a:t>
            </a:r>
            <a:r>
              <a:rPr lang="en-AU" sz="2800">
                <a:solidFill>
                  <a:srgbClr val="FF0000"/>
                </a:solidFill>
                <a:latin typeface="Arial"/>
                <a:ea typeface="Arial"/>
                <a:cs typeface="Arial"/>
                <a:sym typeface="Arial"/>
              </a:rPr>
              <a:t>higher valuations and better corporate governance</a:t>
            </a:r>
            <a:r>
              <a:rPr lang="en-AU" sz="2800">
                <a:solidFill>
                  <a:schemeClr val="dk1"/>
                </a:solidFill>
                <a:latin typeface="Arial"/>
                <a:ea typeface="Arial"/>
                <a:cs typeface="Arial"/>
                <a:sym typeface="Arial"/>
              </a:rPr>
              <a:t> than a control group of non-GLCs. (Ang and Ding, 2006)</a:t>
            </a:r>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800"/>
              <a:buFont typeface="Libre Baskerville"/>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spcAft>
                <a:spcPts val="0"/>
              </a:spcAft>
              <a:buClr>
                <a:schemeClr val="dk1"/>
              </a:buClr>
              <a:buSzPts val="1800"/>
              <a:buFont typeface="Libre Baskerville"/>
              <a:buNone/>
            </a:pPr>
            <a:r>
              <a:t/>
            </a:r>
            <a:endParaRPr sz="18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3"/>
          <p:cNvSpPr txBox="1"/>
          <p:nvPr>
            <p:ph type="title"/>
          </p:nvPr>
        </p:nvSpPr>
        <p:spPr>
          <a:xfrm>
            <a:off x="497541" y="99383"/>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Vietnamese setting</a:t>
            </a:r>
            <a:endParaRPr/>
          </a:p>
        </p:txBody>
      </p:sp>
      <p:sp>
        <p:nvSpPr>
          <p:cNvPr id="326" name="Google Shape;326;p43"/>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
        <p:nvSpPr>
          <p:cNvPr id="327" name="Google Shape;327;p43"/>
          <p:cNvSpPr txBox="1"/>
          <p:nvPr/>
        </p:nvSpPr>
        <p:spPr>
          <a:xfrm>
            <a:off x="304800" y="1066800"/>
            <a:ext cx="90678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Arial"/>
                <a:ea typeface="Arial"/>
                <a:cs typeface="Arial"/>
                <a:sym typeface="Arial"/>
              </a:rPr>
              <a:t>    </a:t>
            </a:r>
            <a:r>
              <a:rPr b="1" lang="en-AU" sz="2400">
                <a:solidFill>
                  <a:schemeClr val="dk1"/>
                </a:solidFill>
                <a:latin typeface="Arial"/>
                <a:ea typeface="Arial"/>
                <a:cs typeface="Arial"/>
                <a:sym typeface="Arial"/>
              </a:rPr>
              <a:t>Vietnam stock market </a:t>
            </a:r>
            <a:endParaRPr/>
          </a:p>
          <a:p>
            <a:pPr indent="-342900" lvl="1" marL="800100" marR="0" rtl="0" algn="l">
              <a:spcBef>
                <a:spcPts val="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Establishment in 2000. Stock exchanges: HOSE, HNX (Now VNX)</a:t>
            </a:r>
            <a:endParaRPr/>
          </a:p>
          <a:p>
            <a:pPr indent="-342900" lvl="1" marL="800100" marR="0" rtl="0" algn="l">
              <a:spcBef>
                <a:spcPts val="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Total market cap: US$ 188, equivalent to 74% of the country’s GDP in 2022. </a:t>
            </a:r>
            <a:endParaRPr/>
          </a:p>
          <a:p>
            <a:pPr indent="-158750" lvl="0" marL="285750" marR="0" rtl="0" algn="l">
              <a:spcBef>
                <a:spcPts val="0"/>
              </a:spcBef>
              <a:spcAft>
                <a:spcPts val="0"/>
              </a:spcAft>
              <a:buClr>
                <a:schemeClr val="dk1"/>
              </a:buClr>
              <a:buSzPts val="2000"/>
              <a:buFont typeface="Libre Baskerville"/>
              <a:buNone/>
            </a:pPr>
            <a:r>
              <a:t/>
            </a:r>
            <a:endParaRPr sz="2000">
              <a:solidFill>
                <a:schemeClr val="dk1"/>
              </a:solidFill>
              <a:latin typeface="Libre Baskerville"/>
              <a:ea typeface="Libre Baskerville"/>
              <a:cs typeface="Libre Baskerville"/>
              <a:sym typeface="Libre Baskerville"/>
            </a:endParaRPr>
          </a:p>
        </p:txBody>
      </p:sp>
      <p:graphicFrame>
        <p:nvGraphicFramePr>
          <p:cNvPr id="328" name="Google Shape;328;p43"/>
          <p:cNvGraphicFramePr/>
          <p:nvPr/>
        </p:nvGraphicFramePr>
        <p:xfrm>
          <a:off x="1066800" y="2208223"/>
          <a:ext cx="3000000" cy="3000000"/>
        </p:xfrm>
        <a:graphic>
          <a:graphicData uri="http://schemas.openxmlformats.org/drawingml/2006/table">
            <a:tbl>
              <a:tblPr bandRow="1" firstRow="1">
                <a:noFill/>
                <a:tableStyleId>{747BB4A8-E622-447C-8FA1-B352996E8C20}</a:tableStyleId>
              </a:tblPr>
              <a:tblGrid>
                <a:gridCol w="1554475"/>
                <a:gridCol w="1554475"/>
                <a:gridCol w="1554475"/>
                <a:gridCol w="1554475"/>
                <a:gridCol w="1554475"/>
              </a:tblGrid>
              <a:tr h="1537625">
                <a:tc>
                  <a:txBody>
                    <a:bodyPr/>
                    <a:lstStyle/>
                    <a:p>
                      <a:pPr indent="0" lvl="0" marL="0" marR="0" rtl="0" algn="l">
                        <a:spcBef>
                          <a:spcPts val="0"/>
                        </a:spcBef>
                        <a:spcAft>
                          <a:spcPts val="0"/>
                        </a:spcAft>
                        <a:buNone/>
                      </a:pPr>
                      <a:r>
                        <a:rPr b="0" lang="en-AU" sz="2400" u="none" cap="none" strike="noStrike">
                          <a:solidFill>
                            <a:schemeClr val="dk1"/>
                          </a:solidFill>
                          <a:latin typeface="Libre Baskerville"/>
                          <a:ea typeface="Libre Baskerville"/>
                          <a:cs typeface="Libre Baskerville"/>
                          <a:sym typeface="Libre Baskerville"/>
                        </a:rPr>
                        <a:t>Stock Exchange</a:t>
                      </a:r>
                      <a:endParaRPr/>
                    </a:p>
                    <a:p>
                      <a:pPr indent="0" lvl="0" marL="0" marR="0" rtl="0" algn="l">
                        <a:spcBef>
                          <a:spcPts val="0"/>
                        </a:spcBef>
                        <a:spcAft>
                          <a:spcPts val="0"/>
                        </a:spcAft>
                        <a:buNone/>
                      </a:pPr>
                      <a:r>
                        <a:t/>
                      </a:r>
                      <a:endParaRPr b="0" sz="2400" u="none" cap="none" strike="noStrike">
                        <a:solidFill>
                          <a:schemeClr val="dk1"/>
                        </a:solidFill>
                        <a:latin typeface="Libre Baskerville"/>
                        <a:ea typeface="Libre Baskerville"/>
                        <a:cs typeface="Libre Baskerville"/>
                        <a:sym typeface="Libre Baskerville"/>
                      </a:endParaRPr>
                    </a:p>
                    <a:p>
                      <a:pPr indent="0" lvl="0" marL="0" marR="0" rtl="0" algn="l">
                        <a:spcBef>
                          <a:spcPts val="0"/>
                        </a:spcBef>
                        <a:spcAft>
                          <a:spcPts val="0"/>
                        </a:spcAft>
                        <a:buNone/>
                      </a:pPr>
                      <a:r>
                        <a:t/>
                      </a:r>
                      <a:endParaRPr b="0" sz="2400" u="none" cap="none" strike="noStrike">
                        <a:solidFill>
                          <a:schemeClr val="dk1"/>
                        </a:solidFill>
                        <a:latin typeface="Libre Baskerville"/>
                        <a:ea typeface="Libre Baskerville"/>
                        <a:cs typeface="Libre Baskerville"/>
                        <a:sym typeface="Libre Baskerville"/>
                      </a:endParaRPr>
                    </a:p>
                    <a:p>
                      <a:pPr indent="0" lvl="0" marL="0" marR="0" rtl="0" algn="l">
                        <a:spcBef>
                          <a:spcPts val="0"/>
                        </a:spcBef>
                        <a:spcAft>
                          <a:spcPts val="0"/>
                        </a:spcAft>
                        <a:buNone/>
                      </a:pPr>
                      <a:r>
                        <a:t/>
                      </a:r>
                      <a:endParaRPr b="0" sz="2400" u="none" cap="none" strike="noStrike">
                        <a:solidFill>
                          <a:schemeClr val="dk1"/>
                        </a:solidFill>
                        <a:latin typeface="Libre Baskerville"/>
                        <a:ea typeface="Libre Baskerville"/>
                        <a:cs typeface="Libre Baskerville"/>
                        <a:sym typeface="Libre Baskerville"/>
                      </a:endParaRPr>
                    </a:p>
                  </a:txBody>
                  <a:tcPr marT="0" marB="0" marR="68575" marL="68575" anchor="b"/>
                </a:tc>
                <a:tc>
                  <a:txBody>
                    <a:bodyPr/>
                    <a:lstStyle/>
                    <a:p>
                      <a:pPr indent="0" lvl="0" marL="0" marR="0" rtl="0" algn="l">
                        <a:spcBef>
                          <a:spcPts val="0"/>
                        </a:spcBef>
                        <a:spcAft>
                          <a:spcPts val="0"/>
                        </a:spcAft>
                        <a:buNone/>
                      </a:pPr>
                      <a:r>
                        <a:rPr b="0" lang="en-AU" sz="2400" u="none" cap="none" strike="noStrike">
                          <a:solidFill>
                            <a:schemeClr val="dk1"/>
                          </a:solidFill>
                          <a:latin typeface="Libre Baskerville"/>
                          <a:ea typeface="Libre Baskerville"/>
                          <a:cs typeface="Libre Baskerville"/>
                          <a:sym typeface="Libre Baskerville"/>
                        </a:rPr>
                        <a:t>No. of companies</a:t>
                      </a:r>
                      <a:endParaRPr/>
                    </a:p>
                    <a:p>
                      <a:pPr indent="0" lvl="0" marL="0" marR="0" rtl="0" algn="l">
                        <a:spcBef>
                          <a:spcPts val="0"/>
                        </a:spcBef>
                        <a:spcAft>
                          <a:spcPts val="0"/>
                        </a:spcAft>
                        <a:buNone/>
                      </a:pPr>
                      <a:r>
                        <a:rPr b="0" lang="en-AU" sz="2400" u="none" cap="none" strike="noStrike">
                          <a:solidFill>
                            <a:schemeClr val="dk1"/>
                          </a:solidFill>
                          <a:latin typeface="Libre Baskerville"/>
                          <a:ea typeface="Libre Baskerville"/>
                          <a:cs typeface="Libre Baskerville"/>
                          <a:sym typeface="Libre Baskerville"/>
                        </a:rPr>
                        <a:t>(2015) </a:t>
                      </a:r>
                      <a:endParaRPr/>
                    </a:p>
                    <a:p>
                      <a:pPr indent="0" lvl="0" marL="0" marR="0" rtl="0" algn="l">
                        <a:spcBef>
                          <a:spcPts val="0"/>
                        </a:spcBef>
                        <a:spcAft>
                          <a:spcPts val="0"/>
                        </a:spcAft>
                        <a:buNone/>
                      </a:pPr>
                      <a:r>
                        <a:t/>
                      </a:r>
                      <a:endParaRPr b="0" sz="2400" u="none" cap="none" strike="noStrike">
                        <a:solidFill>
                          <a:schemeClr val="dk1"/>
                        </a:solidFill>
                        <a:latin typeface="Libre Baskerville"/>
                        <a:ea typeface="Libre Baskerville"/>
                        <a:cs typeface="Libre Baskerville"/>
                        <a:sym typeface="Libre Baskerville"/>
                      </a:endParaRPr>
                    </a:p>
                    <a:p>
                      <a:pPr indent="0" lvl="0" marL="0" marR="0" rtl="0" algn="l">
                        <a:spcBef>
                          <a:spcPts val="0"/>
                        </a:spcBef>
                        <a:spcAft>
                          <a:spcPts val="0"/>
                        </a:spcAft>
                        <a:buNone/>
                      </a:pPr>
                      <a:r>
                        <a:t/>
                      </a:r>
                      <a:endParaRPr b="0" sz="2400" u="none" cap="none" strike="noStrike">
                        <a:solidFill>
                          <a:schemeClr val="dk1"/>
                        </a:solidFill>
                        <a:latin typeface="Libre Baskerville"/>
                        <a:ea typeface="Libre Baskerville"/>
                        <a:cs typeface="Libre Baskerville"/>
                        <a:sym typeface="Libre Baskerville"/>
                      </a:endParaRPr>
                    </a:p>
                  </a:txBody>
                  <a:tcPr marT="0" marB="0" marR="68575" marL="68575" anchor="b"/>
                </a:tc>
                <a:tc>
                  <a:txBody>
                    <a:bodyPr/>
                    <a:lstStyle/>
                    <a:p>
                      <a:pPr indent="0" lvl="0" marL="0" marR="0" rtl="0" algn="l">
                        <a:lnSpc>
                          <a:spcPct val="100000"/>
                        </a:lnSpc>
                        <a:spcBef>
                          <a:spcPts val="0"/>
                        </a:spcBef>
                        <a:spcAft>
                          <a:spcPts val="0"/>
                        </a:spcAft>
                        <a:buClr>
                          <a:schemeClr val="dk1"/>
                        </a:buClr>
                        <a:buSzPts val="2400"/>
                        <a:buFont typeface="Libre Baskerville"/>
                        <a:buNone/>
                      </a:pPr>
                      <a:r>
                        <a:rPr b="0" lang="en-AU" sz="2400" u="none" cap="none" strike="noStrike">
                          <a:solidFill>
                            <a:schemeClr val="dk1"/>
                          </a:solidFill>
                          <a:latin typeface="Libre Baskerville"/>
                          <a:ea typeface="Libre Baskerville"/>
                          <a:cs typeface="Libre Baskerville"/>
                          <a:sym typeface="Libre Baskerville"/>
                        </a:rPr>
                        <a:t>No. of companies (2022)</a:t>
                      </a:r>
                      <a:endParaRPr/>
                    </a:p>
                    <a:p>
                      <a:pPr indent="0" lvl="0" marL="0" marR="0" rtl="0" algn="l">
                        <a:spcBef>
                          <a:spcPts val="0"/>
                        </a:spcBef>
                        <a:spcAft>
                          <a:spcPts val="0"/>
                        </a:spcAft>
                        <a:buNone/>
                      </a:pPr>
                      <a:r>
                        <a:t/>
                      </a:r>
                      <a:endParaRPr sz="2400">
                        <a:latin typeface="Libre Baskerville"/>
                        <a:ea typeface="Libre Baskerville"/>
                        <a:cs typeface="Libre Baskerville"/>
                        <a:sym typeface="Libre Baskerville"/>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400"/>
                        <a:buFont typeface="Libre Baskerville"/>
                        <a:buNone/>
                      </a:pPr>
                      <a:r>
                        <a:rPr b="0" lang="en-AU" sz="2400">
                          <a:solidFill>
                            <a:schemeClr val="dk1"/>
                          </a:solidFill>
                          <a:latin typeface="Libre Baskerville"/>
                          <a:ea typeface="Libre Baskerville"/>
                          <a:cs typeface="Libre Baskerville"/>
                          <a:sym typeface="Libre Baskerville"/>
                        </a:rPr>
                        <a:t>Market cap </a:t>
                      </a:r>
                      <a:endParaRPr/>
                    </a:p>
                    <a:p>
                      <a:pPr indent="0" lvl="0" marL="0" marR="0" rtl="0" algn="l">
                        <a:lnSpc>
                          <a:spcPct val="100000"/>
                        </a:lnSpc>
                        <a:spcBef>
                          <a:spcPts val="0"/>
                        </a:spcBef>
                        <a:spcAft>
                          <a:spcPts val="0"/>
                        </a:spcAft>
                        <a:buClr>
                          <a:schemeClr val="dk1"/>
                        </a:buClr>
                        <a:buSzPts val="2400"/>
                        <a:buFont typeface="Libre Baskerville"/>
                        <a:buNone/>
                      </a:pPr>
                      <a:r>
                        <a:rPr b="0" lang="en-AU" sz="2400">
                          <a:solidFill>
                            <a:schemeClr val="dk1"/>
                          </a:solidFill>
                          <a:latin typeface="Libre Baskerville"/>
                          <a:ea typeface="Libre Baskerville"/>
                          <a:cs typeface="Libre Baskerville"/>
                          <a:sym typeface="Libre Baskerville"/>
                        </a:rPr>
                        <a:t>(Billion, US$, 2015)</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400"/>
                        <a:buFont typeface="Libre Baskerville"/>
                        <a:buNone/>
                      </a:pPr>
                      <a:r>
                        <a:rPr b="0" lang="en-AU" sz="2400">
                          <a:solidFill>
                            <a:schemeClr val="dk1"/>
                          </a:solidFill>
                          <a:latin typeface="Libre Baskerville"/>
                          <a:ea typeface="Libre Baskerville"/>
                          <a:cs typeface="Libre Baskerville"/>
                          <a:sym typeface="Libre Baskerville"/>
                        </a:rPr>
                        <a:t>Market  cap (Billion, US$, 2022)</a:t>
                      </a:r>
                      <a:endParaRPr sz="2400">
                        <a:latin typeface="Libre Baskerville"/>
                        <a:ea typeface="Libre Baskerville"/>
                        <a:cs typeface="Libre Baskerville"/>
                        <a:sym typeface="Libre Baskerville"/>
                      </a:endParaRPr>
                    </a:p>
                  </a:txBody>
                  <a:tcPr marT="45725" marB="45725" marR="91450" marL="91450"/>
                </a:tc>
              </a:tr>
              <a:tr h="422850">
                <a:tc>
                  <a:txBody>
                    <a:bodyPr/>
                    <a:lstStyle/>
                    <a:p>
                      <a:pPr indent="0" lvl="0" marL="0" marR="0" rtl="0" algn="l">
                        <a:spcBef>
                          <a:spcPts val="0"/>
                        </a:spcBef>
                        <a:spcAft>
                          <a:spcPts val="0"/>
                        </a:spcAft>
                        <a:buNone/>
                      </a:pPr>
                      <a:r>
                        <a:rPr b="0" lang="en-AU" sz="2400">
                          <a:solidFill>
                            <a:schemeClr val="dk1"/>
                          </a:solidFill>
                          <a:latin typeface="Libre Baskerville"/>
                          <a:ea typeface="Libre Baskerville"/>
                          <a:cs typeface="Libre Baskerville"/>
                          <a:sym typeface="Libre Baskerville"/>
                        </a:rPr>
                        <a:t>HOSE</a:t>
                      </a:r>
                      <a:endParaRPr/>
                    </a:p>
                  </a:txBody>
                  <a:tcPr marT="0" marB="0" marR="68575" marL="68575" anchor="b"/>
                </a:tc>
                <a:tc>
                  <a:txBody>
                    <a:bodyPr/>
                    <a:lstStyle/>
                    <a:p>
                      <a:pPr indent="0" lvl="0" marL="0" marR="0" rtl="0" algn="ctr">
                        <a:spcBef>
                          <a:spcPts val="0"/>
                        </a:spcBef>
                        <a:spcAft>
                          <a:spcPts val="0"/>
                        </a:spcAft>
                        <a:buNone/>
                      </a:pPr>
                      <a:r>
                        <a:rPr b="0" lang="en-AU" sz="2400">
                          <a:solidFill>
                            <a:schemeClr val="dk1"/>
                          </a:solidFill>
                          <a:latin typeface="Libre Baskerville"/>
                          <a:ea typeface="Libre Baskerville"/>
                          <a:cs typeface="Libre Baskerville"/>
                          <a:sym typeface="Libre Baskerville"/>
                        </a:rPr>
                        <a:t> 301</a:t>
                      </a:r>
                      <a:endParaRPr/>
                    </a:p>
                  </a:txBody>
                  <a:tcPr marT="0" marB="0" marR="68575" marL="68575" anchor="b"/>
                </a:tc>
                <a:tc>
                  <a:txBody>
                    <a:bodyPr/>
                    <a:lstStyle/>
                    <a:p>
                      <a:pPr indent="0" lvl="0" marL="0" marR="0" rtl="0" algn="ctr">
                        <a:lnSpc>
                          <a:spcPct val="150000"/>
                        </a:lnSpc>
                        <a:spcBef>
                          <a:spcPts val="0"/>
                        </a:spcBef>
                        <a:spcAft>
                          <a:spcPts val="0"/>
                        </a:spcAft>
                        <a:buNone/>
                      </a:pPr>
                      <a:r>
                        <a:rPr b="0" lang="en-AU" sz="2400">
                          <a:solidFill>
                            <a:schemeClr val="dk1"/>
                          </a:solidFill>
                          <a:latin typeface="Libre Baskerville"/>
                          <a:ea typeface="Libre Baskerville"/>
                          <a:cs typeface="Libre Baskerville"/>
                          <a:sym typeface="Libre Baskerville"/>
                        </a:rPr>
                        <a:t>385</a:t>
                      </a:r>
                      <a:endParaRPr/>
                    </a:p>
                  </a:txBody>
                  <a:tcPr marT="0" marB="0" marR="0" marL="0"/>
                </a:tc>
                <a:tc>
                  <a:txBody>
                    <a:bodyPr/>
                    <a:lstStyle/>
                    <a:p>
                      <a:pPr indent="0" lvl="0" marL="0" marR="0" rtl="0" algn="ctr">
                        <a:spcBef>
                          <a:spcPts val="0"/>
                        </a:spcBef>
                        <a:spcAft>
                          <a:spcPts val="0"/>
                        </a:spcAft>
                        <a:buNone/>
                      </a:pPr>
                      <a:r>
                        <a:rPr b="0" lang="en-AU" sz="2400">
                          <a:solidFill>
                            <a:schemeClr val="dk1"/>
                          </a:solidFill>
                          <a:latin typeface="Libre Baskerville"/>
                          <a:ea typeface="Libre Baskerville"/>
                          <a:cs typeface="Libre Baskerville"/>
                          <a:sym typeface="Libre Baskerville"/>
                        </a:rPr>
                        <a:t>42</a:t>
                      </a:r>
                      <a:endParaRPr/>
                    </a:p>
                  </a:txBody>
                  <a:tcPr marT="0" marB="0" marR="68575" marL="68575" anchor="b"/>
                </a:tc>
                <a:tc>
                  <a:txBody>
                    <a:bodyPr/>
                    <a:lstStyle/>
                    <a:p>
                      <a:pPr indent="0" lvl="0" marL="0" marR="0" rtl="0" algn="ctr">
                        <a:lnSpc>
                          <a:spcPct val="150000"/>
                        </a:lnSpc>
                        <a:spcBef>
                          <a:spcPts val="0"/>
                        </a:spcBef>
                        <a:spcAft>
                          <a:spcPts val="0"/>
                        </a:spcAft>
                        <a:buNone/>
                      </a:pPr>
                      <a:r>
                        <a:rPr b="0" lang="en-AU" sz="2400">
                          <a:solidFill>
                            <a:schemeClr val="dk1"/>
                          </a:solidFill>
                          <a:latin typeface="Libre Baskerville"/>
                          <a:ea typeface="Libre Baskerville"/>
                          <a:cs typeface="Libre Baskerville"/>
                          <a:sym typeface="Libre Baskerville"/>
                        </a:rPr>
                        <a:t> 173.15</a:t>
                      </a:r>
                      <a:endParaRPr/>
                    </a:p>
                  </a:txBody>
                  <a:tcPr marT="0" marB="0" marR="0" marL="0"/>
                </a:tc>
              </a:tr>
              <a:tr h="422850">
                <a:tc>
                  <a:txBody>
                    <a:bodyPr/>
                    <a:lstStyle/>
                    <a:p>
                      <a:pPr indent="0" lvl="0" marL="0" marR="0" rtl="0" algn="l">
                        <a:lnSpc>
                          <a:spcPct val="100000"/>
                        </a:lnSpc>
                        <a:spcBef>
                          <a:spcPts val="0"/>
                        </a:spcBef>
                        <a:spcAft>
                          <a:spcPts val="0"/>
                        </a:spcAft>
                        <a:buClr>
                          <a:schemeClr val="dk1"/>
                        </a:buClr>
                        <a:buSzPts val="2400"/>
                        <a:buFont typeface="Libre Baskerville"/>
                        <a:buNone/>
                      </a:pPr>
                      <a:r>
                        <a:rPr b="0" lang="en-AU" sz="2400">
                          <a:solidFill>
                            <a:schemeClr val="dk1"/>
                          </a:solidFill>
                          <a:latin typeface="Libre Baskerville"/>
                          <a:ea typeface="Libre Baskerville"/>
                          <a:cs typeface="Libre Baskerville"/>
                          <a:sym typeface="Libre Baskerville"/>
                        </a:rPr>
                        <a:t>HNX</a:t>
                      </a:r>
                      <a:endParaRPr/>
                    </a:p>
                  </a:txBody>
                  <a:tcPr marT="0" marB="0" marR="68575" marL="68575" anchor="b"/>
                </a:tc>
                <a:tc>
                  <a:txBody>
                    <a:bodyPr/>
                    <a:lstStyle/>
                    <a:p>
                      <a:pPr indent="0" lvl="0" marL="0" marR="0" rtl="0" algn="ctr">
                        <a:spcBef>
                          <a:spcPts val="0"/>
                        </a:spcBef>
                        <a:spcAft>
                          <a:spcPts val="0"/>
                        </a:spcAft>
                        <a:buNone/>
                      </a:pPr>
                      <a:r>
                        <a:rPr b="0" lang="en-AU" sz="2400">
                          <a:solidFill>
                            <a:schemeClr val="dk1"/>
                          </a:solidFill>
                          <a:latin typeface="Libre Baskerville"/>
                          <a:ea typeface="Libre Baskerville"/>
                          <a:cs typeface="Libre Baskerville"/>
                          <a:sym typeface="Libre Baskerville"/>
                        </a:rPr>
                        <a:t>359</a:t>
                      </a:r>
                      <a:endParaRPr/>
                    </a:p>
                  </a:txBody>
                  <a:tcPr marT="0" marB="0" marR="68575" marL="68575" anchor="b"/>
                </a:tc>
                <a:tc>
                  <a:txBody>
                    <a:bodyPr/>
                    <a:lstStyle/>
                    <a:p>
                      <a:pPr indent="0" lvl="0" marL="0" marR="0" rtl="0" algn="ctr">
                        <a:lnSpc>
                          <a:spcPct val="150000"/>
                        </a:lnSpc>
                        <a:spcBef>
                          <a:spcPts val="0"/>
                        </a:spcBef>
                        <a:spcAft>
                          <a:spcPts val="0"/>
                        </a:spcAft>
                        <a:buNone/>
                      </a:pPr>
                      <a:r>
                        <a:rPr b="0" lang="en-AU" sz="2400">
                          <a:solidFill>
                            <a:schemeClr val="dk1"/>
                          </a:solidFill>
                          <a:latin typeface="Libre Baskerville"/>
                          <a:ea typeface="Libre Baskerville"/>
                          <a:cs typeface="Libre Baskerville"/>
                          <a:sym typeface="Libre Baskerville"/>
                        </a:rPr>
                        <a:t>342</a:t>
                      </a:r>
                      <a:endParaRPr/>
                    </a:p>
                  </a:txBody>
                  <a:tcPr marT="0" marB="0" marR="0" marL="0"/>
                </a:tc>
                <a:tc>
                  <a:txBody>
                    <a:bodyPr/>
                    <a:lstStyle/>
                    <a:p>
                      <a:pPr indent="0" lvl="0" marL="0" marR="0" rtl="0" algn="ctr">
                        <a:spcBef>
                          <a:spcPts val="0"/>
                        </a:spcBef>
                        <a:spcAft>
                          <a:spcPts val="0"/>
                        </a:spcAft>
                        <a:buNone/>
                      </a:pPr>
                      <a:r>
                        <a:rPr b="0" lang="en-AU" sz="2400">
                          <a:solidFill>
                            <a:schemeClr val="dk1"/>
                          </a:solidFill>
                          <a:latin typeface="Libre Baskerville"/>
                          <a:ea typeface="Libre Baskerville"/>
                          <a:cs typeface="Libre Baskerville"/>
                          <a:sym typeface="Libre Baskerville"/>
                        </a:rPr>
                        <a:t>5.5</a:t>
                      </a:r>
                      <a:endParaRPr/>
                    </a:p>
                  </a:txBody>
                  <a:tcPr marT="0" marB="0" marR="68575" marL="68575" anchor="b"/>
                </a:tc>
                <a:tc>
                  <a:txBody>
                    <a:bodyPr/>
                    <a:lstStyle/>
                    <a:p>
                      <a:pPr indent="0" lvl="0" marL="0" marR="0" rtl="0" algn="ctr">
                        <a:lnSpc>
                          <a:spcPct val="150000"/>
                        </a:lnSpc>
                        <a:spcBef>
                          <a:spcPts val="0"/>
                        </a:spcBef>
                        <a:spcAft>
                          <a:spcPts val="0"/>
                        </a:spcAft>
                        <a:buNone/>
                      </a:pPr>
                      <a:r>
                        <a:rPr b="0" lang="en-AU" sz="2400">
                          <a:solidFill>
                            <a:schemeClr val="dk1"/>
                          </a:solidFill>
                          <a:latin typeface="Libre Baskerville"/>
                          <a:ea typeface="Libre Baskerville"/>
                          <a:cs typeface="Libre Baskerville"/>
                          <a:sym typeface="Libre Baskerville"/>
                        </a:rPr>
                        <a:t>14.09</a:t>
                      </a:r>
                      <a:endParaRPr/>
                    </a:p>
                  </a:txBody>
                  <a:tcPr marT="0" marB="0" marR="0" marL="0"/>
                </a:tc>
              </a:tr>
              <a:tr h="430850">
                <a:tc>
                  <a:txBody>
                    <a:bodyPr/>
                    <a:lstStyle/>
                    <a:p>
                      <a:pPr indent="0" lvl="0" marL="0" marR="0" rtl="0" algn="l">
                        <a:lnSpc>
                          <a:spcPct val="100000"/>
                        </a:lnSpc>
                        <a:spcBef>
                          <a:spcPts val="0"/>
                        </a:spcBef>
                        <a:spcAft>
                          <a:spcPts val="0"/>
                        </a:spcAft>
                        <a:buClr>
                          <a:schemeClr val="dk1"/>
                        </a:buClr>
                        <a:buSzPts val="2400"/>
                        <a:buFont typeface="Libre Baskerville"/>
                        <a:buNone/>
                      </a:pPr>
                      <a:r>
                        <a:rPr b="0" lang="en-AU" sz="2400">
                          <a:solidFill>
                            <a:schemeClr val="dk1"/>
                          </a:solidFill>
                          <a:latin typeface="Libre Baskerville"/>
                          <a:ea typeface="Libre Baskerville"/>
                          <a:cs typeface="Libre Baskerville"/>
                          <a:sym typeface="Libre Baskerville"/>
                        </a:rPr>
                        <a:t>UpCOM</a:t>
                      </a:r>
                      <a:endParaRPr b="0" sz="2400">
                        <a:solidFill>
                          <a:schemeClr val="dk1"/>
                        </a:solidFill>
                        <a:latin typeface="Libre Baskerville"/>
                        <a:ea typeface="Libre Baskerville"/>
                        <a:cs typeface="Libre Baskerville"/>
                        <a:sym typeface="Libre Baskerville"/>
                      </a:endParaRPr>
                    </a:p>
                  </a:txBody>
                  <a:tcPr marT="0" marB="0" marR="68575" marL="68575" anchor="b"/>
                </a:tc>
                <a:tc>
                  <a:txBody>
                    <a:bodyPr/>
                    <a:lstStyle/>
                    <a:p>
                      <a:pPr indent="0" lvl="0" marL="0" marR="0" rtl="0" algn="ctr">
                        <a:spcBef>
                          <a:spcPts val="0"/>
                        </a:spcBef>
                        <a:spcAft>
                          <a:spcPts val="0"/>
                        </a:spcAft>
                        <a:buNone/>
                      </a:pPr>
                      <a:r>
                        <a:rPr b="0" lang="en-AU" sz="2400">
                          <a:solidFill>
                            <a:schemeClr val="dk1"/>
                          </a:solidFill>
                          <a:latin typeface="Libre Baskerville"/>
                          <a:ea typeface="Libre Baskerville"/>
                          <a:cs typeface="Libre Baskerville"/>
                          <a:sym typeface="Libre Baskerville"/>
                        </a:rPr>
                        <a:t>176</a:t>
                      </a:r>
                      <a:endParaRPr b="0" sz="2400">
                        <a:solidFill>
                          <a:schemeClr val="dk1"/>
                        </a:solidFill>
                        <a:latin typeface="Libre Baskerville"/>
                        <a:ea typeface="Libre Baskerville"/>
                        <a:cs typeface="Libre Baskerville"/>
                        <a:sym typeface="Libre Baskerville"/>
                      </a:endParaRPr>
                    </a:p>
                  </a:txBody>
                  <a:tcPr marT="0" marB="0" marR="68575" marL="68575" anchor="b"/>
                </a:tc>
                <a:tc>
                  <a:txBody>
                    <a:bodyPr/>
                    <a:lstStyle/>
                    <a:p>
                      <a:pPr indent="0" lvl="0" marL="0" marR="0" rtl="0" algn="ctr">
                        <a:lnSpc>
                          <a:spcPct val="150000"/>
                        </a:lnSpc>
                        <a:spcBef>
                          <a:spcPts val="0"/>
                        </a:spcBef>
                        <a:spcAft>
                          <a:spcPts val="0"/>
                        </a:spcAft>
                        <a:buNone/>
                      </a:pPr>
                      <a:r>
                        <a:rPr lang="en-AU" sz="2400">
                          <a:solidFill>
                            <a:schemeClr val="dk1"/>
                          </a:solidFill>
                          <a:latin typeface="Libre Baskerville"/>
                          <a:ea typeface="Libre Baskerville"/>
                          <a:cs typeface="Libre Baskerville"/>
                          <a:sym typeface="Libre Baskerville"/>
                        </a:rPr>
                        <a:t>860</a:t>
                      </a:r>
                      <a:endParaRPr b="0" sz="2400">
                        <a:solidFill>
                          <a:schemeClr val="dk1"/>
                        </a:solidFill>
                        <a:latin typeface="Libre Baskerville"/>
                        <a:ea typeface="Libre Baskerville"/>
                        <a:cs typeface="Libre Baskerville"/>
                        <a:sym typeface="Libre Baskerville"/>
                      </a:endParaRPr>
                    </a:p>
                  </a:txBody>
                  <a:tcPr marT="0" marB="0" marR="0" marL="0"/>
                </a:tc>
                <a:tc>
                  <a:txBody>
                    <a:bodyPr/>
                    <a:lstStyle/>
                    <a:p>
                      <a:pPr indent="0" lvl="0" marL="0" marR="0" rtl="0" algn="ctr">
                        <a:lnSpc>
                          <a:spcPct val="150000"/>
                        </a:lnSpc>
                        <a:spcBef>
                          <a:spcPts val="0"/>
                        </a:spcBef>
                        <a:spcAft>
                          <a:spcPts val="0"/>
                        </a:spcAft>
                        <a:buNone/>
                      </a:pPr>
                      <a:r>
                        <a:rPr b="0" lang="en-AU" sz="2400">
                          <a:solidFill>
                            <a:schemeClr val="dk1"/>
                          </a:solidFill>
                          <a:latin typeface="Libre Baskerville"/>
                          <a:ea typeface="Libre Baskerville"/>
                          <a:cs typeface="Libre Baskerville"/>
                          <a:sym typeface="Libre Baskerville"/>
                        </a:rPr>
                        <a:t>1.5</a:t>
                      </a:r>
                      <a:endParaRPr/>
                    </a:p>
                  </a:txBody>
                  <a:tcPr marT="9525" marB="0" marR="68575" marL="68575" anchor="ctr"/>
                </a:tc>
                <a:tc>
                  <a:txBody>
                    <a:bodyPr/>
                    <a:lstStyle/>
                    <a:p>
                      <a:pPr indent="0" lvl="0" marL="0" marR="0" rtl="0" algn="ctr">
                        <a:lnSpc>
                          <a:spcPct val="150000"/>
                        </a:lnSpc>
                        <a:spcBef>
                          <a:spcPts val="0"/>
                        </a:spcBef>
                        <a:spcAft>
                          <a:spcPts val="0"/>
                        </a:spcAft>
                        <a:buNone/>
                      </a:pPr>
                      <a:r>
                        <a:rPr lang="en-AU" sz="2400">
                          <a:solidFill>
                            <a:schemeClr val="dk1"/>
                          </a:solidFill>
                          <a:latin typeface="Libre Baskerville"/>
                          <a:ea typeface="Libre Baskerville"/>
                          <a:cs typeface="Libre Baskerville"/>
                          <a:sym typeface="Libre Baskerville"/>
                        </a:rPr>
                        <a:t>40.05</a:t>
                      </a:r>
                      <a:endParaRPr b="0" sz="2400">
                        <a:solidFill>
                          <a:schemeClr val="dk1"/>
                        </a:solidFill>
                        <a:latin typeface="Libre Baskerville"/>
                        <a:ea typeface="Libre Baskerville"/>
                        <a:cs typeface="Libre Baskerville"/>
                        <a:sym typeface="Libre Baskerville"/>
                      </a:endParaRPr>
                    </a:p>
                  </a:txBody>
                  <a:tcPr marT="0" marB="0" marR="0" marL="0"/>
                </a:tc>
              </a:tr>
              <a:tr h="499725">
                <a:tc>
                  <a:txBody>
                    <a:bodyPr/>
                    <a:lstStyle/>
                    <a:p>
                      <a:pPr indent="0" lvl="0" marL="0" marR="0" rtl="0" algn="l">
                        <a:lnSpc>
                          <a:spcPct val="100000"/>
                        </a:lnSpc>
                        <a:spcBef>
                          <a:spcPts val="0"/>
                        </a:spcBef>
                        <a:spcAft>
                          <a:spcPts val="0"/>
                        </a:spcAft>
                        <a:buClr>
                          <a:schemeClr val="dk1"/>
                        </a:buClr>
                        <a:buSzPts val="2400"/>
                        <a:buFont typeface="Libre Baskerville"/>
                        <a:buNone/>
                      </a:pPr>
                      <a:r>
                        <a:rPr b="0" lang="en-AU" sz="2400">
                          <a:solidFill>
                            <a:schemeClr val="dk1"/>
                          </a:solidFill>
                          <a:latin typeface="Libre Baskerville"/>
                          <a:ea typeface="Libre Baskerville"/>
                          <a:cs typeface="Libre Baskerville"/>
                          <a:sym typeface="Libre Baskerville"/>
                        </a:rPr>
                        <a:t>Total</a:t>
                      </a:r>
                      <a:endParaRPr/>
                    </a:p>
                  </a:txBody>
                  <a:tcPr marT="0" marB="0" marR="68575" marL="68575" anchor="b"/>
                </a:tc>
                <a:tc>
                  <a:txBody>
                    <a:bodyPr/>
                    <a:lstStyle/>
                    <a:p>
                      <a:pPr indent="0" lvl="0" marL="0" marR="0" rtl="0" algn="ctr">
                        <a:spcBef>
                          <a:spcPts val="0"/>
                        </a:spcBef>
                        <a:spcAft>
                          <a:spcPts val="0"/>
                        </a:spcAft>
                        <a:buNone/>
                      </a:pPr>
                      <a:r>
                        <a:rPr b="0" lang="en-AU" sz="2400">
                          <a:solidFill>
                            <a:schemeClr val="dk1"/>
                          </a:solidFill>
                          <a:latin typeface="Libre Baskerville"/>
                          <a:ea typeface="Libre Baskerville"/>
                          <a:cs typeface="Libre Baskerville"/>
                          <a:sym typeface="Libre Baskerville"/>
                        </a:rPr>
                        <a:t>856</a:t>
                      </a:r>
                      <a:endParaRPr/>
                    </a:p>
                  </a:txBody>
                  <a:tcPr marT="0" marB="0" marR="68575" marL="68575" anchor="b"/>
                </a:tc>
                <a:tc>
                  <a:txBody>
                    <a:bodyPr/>
                    <a:lstStyle/>
                    <a:p>
                      <a:pPr indent="0" lvl="0" marL="0" marR="0" rtl="0" algn="ctr">
                        <a:spcBef>
                          <a:spcPts val="0"/>
                        </a:spcBef>
                        <a:spcAft>
                          <a:spcPts val="0"/>
                        </a:spcAft>
                        <a:buNone/>
                      </a:pPr>
                      <a:r>
                        <a:rPr lang="en-AU" sz="2400">
                          <a:solidFill>
                            <a:schemeClr val="dk1"/>
                          </a:solidFill>
                          <a:latin typeface="Libre Baskerville"/>
                          <a:ea typeface="Libre Baskerville"/>
                          <a:cs typeface="Libre Baskerville"/>
                          <a:sym typeface="Libre Baskerville"/>
                        </a:rPr>
                        <a:t>1,587</a:t>
                      </a:r>
                      <a:endParaRPr b="0" sz="2400">
                        <a:solidFill>
                          <a:schemeClr val="dk1"/>
                        </a:solidFill>
                        <a:latin typeface="Libre Baskerville"/>
                        <a:ea typeface="Libre Baskerville"/>
                        <a:cs typeface="Libre Baskerville"/>
                        <a:sym typeface="Libre Baskerville"/>
                      </a:endParaRPr>
                    </a:p>
                  </a:txBody>
                  <a:tcPr marT="0" marB="0" marR="68575" marL="68575" anchor="b"/>
                </a:tc>
                <a:tc>
                  <a:txBody>
                    <a:bodyPr/>
                    <a:lstStyle/>
                    <a:p>
                      <a:pPr indent="0" lvl="0" marL="0" marR="0" rtl="0" algn="ctr">
                        <a:spcBef>
                          <a:spcPts val="0"/>
                        </a:spcBef>
                        <a:spcAft>
                          <a:spcPts val="0"/>
                        </a:spcAft>
                        <a:buNone/>
                      </a:pPr>
                      <a:r>
                        <a:rPr b="0" lang="en-AU" sz="2400">
                          <a:solidFill>
                            <a:schemeClr val="dk1"/>
                          </a:solidFill>
                          <a:latin typeface="Libre Baskerville"/>
                          <a:ea typeface="Libre Baskerville"/>
                          <a:cs typeface="Libre Baskerville"/>
                          <a:sym typeface="Libre Baskerville"/>
                        </a:rPr>
                        <a:t>49</a:t>
                      </a:r>
                      <a:endParaRPr/>
                    </a:p>
                  </a:txBody>
                  <a:tcPr marT="0" marB="0" marR="68575" marL="68575" anchor="b"/>
                </a:tc>
                <a:tc>
                  <a:txBody>
                    <a:bodyPr/>
                    <a:lstStyle/>
                    <a:p>
                      <a:pPr indent="0" lvl="0" marL="0" marR="0" rtl="0" algn="ctr">
                        <a:lnSpc>
                          <a:spcPct val="150000"/>
                        </a:lnSpc>
                        <a:spcBef>
                          <a:spcPts val="0"/>
                        </a:spcBef>
                        <a:spcAft>
                          <a:spcPts val="0"/>
                        </a:spcAft>
                        <a:buNone/>
                      </a:pPr>
                      <a:r>
                        <a:rPr b="0" lang="en-AU" sz="2400">
                          <a:solidFill>
                            <a:schemeClr val="dk1"/>
                          </a:solidFill>
                          <a:latin typeface="Libre Baskerville"/>
                          <a:ea typeface="Libre Baskerville"/>
                          <a:cs typeface="Libre Baskerville"/>
                          <a:sym typeface="Libre Baskerville"/>
                        </a:rPr>
                        <a:t>187.24</a:t>
                      </a:r>
                      <a:endParaRPr/>
                    </a:p>
                  </a:txBody>
                  <a:tcPr marT="45725" marB="45725" marR="91450" marL="91450"/>
                </a:tc>
              </a:tr>
              <a:tr h="307525">
                <a:tc>
                  <a:txBody>
                    <a:bodyPr/>
                    <a:lstStyle/>
                    <a:p>
                      <a:pPr indent="0" lvl="0" marL="0" marR="0" rtl="0" algn="l">
                        <a:spcBef>
                          <a:spcPts val="0"/>
                        </a:spcBef>
                        <a:spcAft>
                          <a:spcPts val="0"/>
                        </a:spcAft>
                        <a:buNone/>
                      </a:pPr>
                      <a:r>
                        <a:rPr b="0" lang="en-AU" sz="2400">
                          <a:solidFill>
                            <a:srgbClr val="FF0000"/>
                          </a:solidFill>
                          <a:latin typeface="Libre Baskerville"/>
                          <a:ea typeface="Libre Baskerville"/>
                          <a:cs typeface="Libre Baskerville"/>
                          <a:sym typeface="Libre Baskerville"/>
                        </a:rPr>
                        <a:t>SCIC-linked</a:t>
                      </a:r>
                      <a:endParaRPr/>
                    </a:p>
                  </a:txBody>
                  <a:tcPr marT="0" marB="0" marR="68575" marL="68575" anchor="b"/>
                </a:tc>
                <a:tc gridSpan="4">
                  <a:txBody>
                    <a:bodyPr/>
                    <a:lstStyle/>
                    <a:p>
                      <a:pPr indent="0" lvl="0" marL="0" marR="0" rtl="0" algn="ctr">
                        <a:spcBef>
                          <a:spcPts val="0"/>
                        </a:spcBef>
                        <a:spcAft>
                          <a:spcPts val="0"/>
                        </a:spcAft>
                        <a:buNone/>
                      </a:pPr>
                      <a:r>
                        <a:rPr b="0" lang="en-AU" sz="2400">
                          <a:solidFill>
                            <a:srgbClr val="FF0000"/>
                          </a:solidFill>
                          <a:latin typeface="Libre Baskerville"/>
                          <a:ea typeface="Libre Baskerville"/>
                          <a:cs typeface="Libre Baskerville"/>
                          <a:sym typeface="Libre Baskerville"/>
                        </a:rPr>
                        <a:t>82 listed companies (2015)</a:t>
                      </a:r>
                      <a:endParaRPr/>
                    </a:p>
                  </a:txBody>
                  <a:tcPr marT="0" marB="0" marR="68575" marL="68575" anchor="b"/>
                </a:tc>
                <a:tc hMerge="1"/>
                <a:tc hMerge="1"/>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4"/>
          <p:cNvSpPr txBox="1"/>
          <p:nvPr>
            <p:ph type="title"/>
          </p:nvPr>
        </p:nvSpPr>
        <p:spPr>
          <a:xfrm>
            <a:off x="696680" y="239486"/>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Vietnamese setting</a:t>
            </a:r>
            <a:endParaRPr/>
          </a:p>
        </p:txBody>
      </p:sp>
      <p:sp>
        <p:nvSpPr>
          <p:cNvPr id="335" name="Google Shape;335;p44"/>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graphicFrame>
        <p:nvGraphicFramePr>
          <p:cNvPr id="336" name="Google Shape;336;p44"/>
          <p:cNvGraphicFramePr/>
          <p:nvPr/>
        </p:nvGraphicFramePr>
        <p:xfrm>
          <a:off x="609600" y="3124200"/>
          <a:ext cx="3000000" cy="3000000"/>
        </p:xfrm>
        <a:graphic>
          <a:graphicData uri="http://schemas.openxmlformats.org/drawingml/2006/table">
            <a:tbl>
              <a:tblPr>
                <a:noFill/>
                <a:tableStyleId>{2D0D8923-3EDD-4935-BFDE-66B499FB2438}</a:tableStyleId>
              </a:tblPr>
              <a:tblGrid>
                <a:gridCol w="2597150"/>
                <a:gridCol w="3656700"/>
                <a:gridCol w="1873250"/>
              </a:tblGrid>
              <a:tr h="824450">
                <a:tc>
                  <a:txBody>
                    <a:bodyPr/>
                    <a:lstStyle/>
                    <a:p>
                      <a:pPr indent="0" lvl="0" marL="0" marR="0" rtl="0" algn="l">
                        <a:spcBef>
                          <a:spcPts val="0"/>
                        </a:spcBef>
                        <a:spcAft>
                          <a:spcPts val="0"/>
                        </a:spcAft>
                        <a:buNone/>
                      </a:pPr>
                      <a:r>
                        <a:rPr b="1" lang="en-AU" sz="2400">
                          <a:solidFill>
                            <a:schemeClr val="dk1"/>
                          </a:solidFill>
                          <a:latin typeface="Libre Baskerville"/>
                          <a:ea typeface="Libre Baskerville"/>
                          <a:cs typeface="Libre Baskerville"/>
                          <a:sym typeface="Libre Baskerville"/>
                        </a:rPr>
                        <a:t>Portfolio category</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lang="en-AU" sz="2400">
                          <a:solidFill>
                            <a:schemeClr val="dk1"/>
                          </a:solidFill>
                          <a:latin typeface="Libre Baskerville"/>
                          <a:ea typeface="Libre Baskerville"/>
                          <a:cs typeface="Libre Baskerville"/>
                          <a:sym typeface="Libre Baskerville"/>
                        </a:rPr>
                        <a:t>Description</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lang="en-AU" sz="2400">
                          <a:solidFill>
                            <a:schemeClr val="dk1"/>
                          </a:solidFill>
                          <a:latin typeface="Libre Baskerville"/>
                          <a:ea typeface="Libre Baskerville"/>
                          <a:cs typeface="Libre Baskerville"/>
                          <a:sym typeface="Libre Baskerville"/>
                        </a:rPr>
                        <a:t>Weight (%)</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1"/>
                    </a:solidFill>
                  </a:tcPr>
                </a:tc>
              </a:tr>
              <a:tr h="242350">
                <a:tc>
                  <a:txBody>
                    <a:bodyPr/>
                    <a:lstStyle/>
                    <a:p>
                      <a:pPr indent="0" lvl="0" marL="0" marR="0" rtl="0" algn="l">
                        <a:spcBef>
                          <a:spcPts val="0"/>
                        </a:spcBef>
                        <a:spcAft>
                          <a:spcPts val="0"/>
                        </a:spcAft>
                        <a:buNone/>
                      </a:pPr>
                      <a:r>
                        <a:t/>
                      </a:r>
                      <a:endParaRPr b="1" sz="1800" u="sng">
                        <a:solidFill>
                          <a:schemeClr val="dk1"/>
                        </a:solidFill>
                        <a:latin typeface="Libre Baskerville"/>
                        <a:ea typeface="Libre Baskerville"/>
                        <a:cs typeface="Libre Baskerville"/>
                        <a:sym typeface="Libre Baskerville"/>
                      </a:endParaRPr>
                    </a:p>
                    <a:p>
                      <a:pPr indent="0" lvl="0" marL="0" marR="0" rtl="0" algn="l">
                        <a:spcBef>
                          <a:spcPts val="0"/>
                        </a:spcBef>
                        <a:spcAft>
                          <a:spcPts val="0"/>
                        </a:spcAft>
                        <a:buNone/>
                      </a:pPr>
                      <a:r>
                        <a:rPr b="1" lang="en-AU" sz="1800" u="sng">
                          <a:solidFill>
                            <a:schemeClr val="dk1"/>
                          </a:solidFill>
                          <a:latin typeface="Libre Baskerville"/>
                          <a:ea typeface="Libre Baskerville"/>
                          <a:cs typeface="Libre Baskerville"/>
                          <a:sym typeface="Libre Baskerville"/>
                        </a:rPr>
                        <a:t>Group A (17 firms)</a:t>
                      </a:r>
                      <a:endParaRPr/>
                    </a:p>
                    <a:p>
                      <a:pPr indent="0" lvl="0" marL="0" marR="0" rtl="0" algn="l">
                        <a:spcBef>
                          <a:spcPts val="0"/>
                        </a:spcBef>
                        <a:spcAft>
                          <a:spcPts val="0"/>
                        </a:spcAft>
                        <a:buNone/>
                      </a:pPr>
                      <a:r>
                        <a:t/>
                      </a:r>
                      <a:endParaRPr b="1" sz="2400">
                        <a:solidFill>
                          <a:schemeClr val="dk1"/>
                        </a:solidFill>
                        <a:latin typeface="Libre Baskerville"/>
                        <a:ea typeface="Libre Baskerville"/>
                        <a:cs typeface="Libre Baskerville"/>
                        <a:sym typeface="Libre Baskerville"/>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AU" sz="2000">
                          <a:solidFill>
                            <a:schemeClr val="dk1"/>
                          </a:solidFill>
                          <a:latin typeface="Libre Baskerville"/>
                          <a:ea typeface="Libre Baskerville"/>
                          <a:cs typeface="Libre Baskerville"/>
                          <a:sym typeface="Libre Baskerville"/>
                        </a:rPr>
                        <a:t>Large-scale firms in key industries </a:t>
                      </a:r>
                      <a:endParaRPr/>
                    </a:p>
                    <a:p>
                      <a:pPr indent="0" lvl="0" marL="0" marR="0" rtl="0" algn="just">
                        <a:spcBef>
                          <a:spcPts val="0"/>
                        </a:spcBef>
                        <a:spcAft>
                          <a:spcPts val="0"/>
                        </a:spcAft>
                        <a:buNone/>
                      </a:pPr>
                      <a:r>
                        <a:t/>
                      </a:r>
                      <a:endParaRPr sz="2800">
                        <a:solidFill>
                          <a:schemeClr val="dk1"/>
                        </a:solidFill>
                        <a:latin typeface="Libre Baskerville"/>
                        <a:ea typeface="Libre Baskerville"/>
                        <a:cs typeface="Libre Baskerville"/>
                        <a:sym typeface="Libre Baskerville"/>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AU" sz="2000">
                          <a:solidFill>
                            <a:schemeClr val="dk1"/>
                          </a:solidFill>
                          <a:latin typeface="Libre Baskerville"/>
                          <a:ea typeface="Libre Baskerville"/>
                          <a:cs typeface="Libre Baskerville"/>
                          <a:sym typeface="Libre Baskerville"/>
                        </a:rPr>
                        <a:t>70%</a:t>
                      </a:r>
                      <a:endParaRPr/>
                    </a:p>
                    <a:p>
                      <a:pPr indent="0" lvl="0" marL="0" marR="0" rtl="0" algn="ctr">
                        <a:spcBef>
                          <a:spcPts val="0"/>
                        </a:spcBef>
                        <a:spcAft>
                          <a:spcPts val="0"/>
                        </a:spcAft>
                        <a:buNone/>
                      </a:pPr>
                      <a:r>
                        <a:t/>
                      </a:r>
                      <a:endParaRPr sz="2000">
                        <a:solidFill>
                          <a:schemeClr val="dk1"/>
                        </a:solidFill>
                        <a:latin typeface="Libre Baskerville"/>
                        <a:ea typeface="Libre Baskerville"/>
                        <a:cs typeface="Libre Baskerville"/>
                        <a:sym typeface="Libre Baskerville"/>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9400">
                <a:tc>
                  <a:txBody>
                    <a:bodyPr/>
                    <a:lstStyle/>
                    <a:p>
                      <a:pPr indent="0" lvl="0" marL="0" marR="0" rtl="0" algn="l">
                        <a:lnSpc>
                          <a:spcPct val="100000"/>
                        </a:lnSpc>
                        <a:spcBef>
                          <a:spcPts val="0"/>
                        </a:spcBef>
                        <a:spcAft>
                          <a:spcPts val="0"/>
                        </a:spcAft>
                        <a:buClr>
                          <a:schemeClr val="dk1"/>
                        </a:buClr>
                        <a:buSzPts val="1800"/>
                        <a:buFont typeface="Libre Baskerville"/>
                        <a:buNone/>
                      </a:pPr>
                      <a:r>
                        <a:rPr b="1" lang="en-AU" sz="1800" u="sng">
                          <a:solidFill>
                            <a:schemeClr val="dk1"/>
                          </a:solidFill>
                          <a:latin typeface="Libre Baskerville"/>
                          <a:ea typeface="Libre Baskerville"/>
                          <a:cs typeface="Libre Baskerville"/>
                          <a:sym typeface="Libre Baskerville"/>
                        </a:rPr>
                        <a:t>Group B (80 firms)</a:t>
                      </a:r>
                      <a:endParaRPr/>
                    </a:p>
                    <a:p>
                      <a:pPr indent="0" lvl="0" marL="0" marR="0" rtl="0" algn="l">
                        <a:lnSpc>
                          <a:spcPct val="100000"/>
                        </a:lnSpc>
                        <a:spcBef>
                          <a:spcPts val="0"/>
                        </a:spcBef>
                        <a:spcAft>
                          <a:spcPts val="0"/>
                        </a:spcAft>
                        <a:buClr>
                          <a:schemeClr val="dk1"/>
                        </a:buClr>
                        <a:buSzPts val="2400"/>
                        <a:buFont typeface="Libre Baskerville"/>
                        <a:buNone/>
                      </a:pPr>
                      <a:r>
                        <a:t/>
                      </a:r>
                      <a:endParaRPr b="1" sz="2400">
                        <a:solidFill>
                          <a:schemeClr val="dk1"/>
                        </a:solidFill>
                        <a:latin typeface="Libre Baskerville"/>
                        <a:ea typeface="Libre Baskerville"/>
                        <a:cs typeface="Libre Baskerville"/>
                        <a:sym typeface="Libre Baskerville"/>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AU" sz="2000">
                          <a:solidFill>
                            <a:schemeClr val="dk1"/>
                          </a:solidFill>
                          <a:latin typeface="Libre Baskerville"/>
                          <a:ea typeface="Libre Baskerville"/>
                          <a:cs typeface="Libre Baskerville"/>
                          <a:sym typeface="Libre Baskerville"/>
                        </a:rPr>
                        <a:t>Mid-sized firms with its charter capital of USD 5 million or more</a:t>
                      </a:r>
                      <a:endParaRPr sz="2800">
                        <a:solidFill>
                          <a:schemeClr val="dk1"/>
                        </a:solidFill>
                        <a:latin typeface="Libre Baskerville"/>
                        <a:ea typeface="Libre Baskerville"/>
                        <a:cs typeface="Libre Baskerville"/>
                        <a:sym typeface="Libre Baskerville"/>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AU" sz="2000">
                          <a:solidFill>
                            <a:schemeClr val="dk1"/>
                          </a:solidFill>
                          <a:latin typeface="Libre Baskerville"/>
                          <a:ea typeface="Libre Baskerville"/>
                          <a:cs typeface="Libre Baskerville"/>
                          <a:sym typeface="Libre Baskerville"/>
                        </a:rPr>
                        <a:t>19%</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9400">
                <a:tc>
                  <a:txBody>
                    <a:bodyPr/>
                    <a:lstStyle/>
                    <a:p>
                      <a:pPr indent="0" lvl="0" marL="0" marR="0" rtl="0" algn="l">
                        <a:lnSpc>
                          <a:spcPct val="100000"/>
                        </a:lnSpc>
                        <a:spcBef>
                          <a:spcPts val="0"/>
                        </a:spcBef>
                        <a:spcAft>
                          <a:spcPts val="0"/>
                        </a:spcAft>
                        <a:buClr>
                          <a:schemeClr val="dk1"/>
                        </a:buClr>
                        <a:buSzPts val="1800"/>
                        <a:buFont typeface="Libre Baskerville"/>
                        <a:buNone/>
                      </a:pPr>
                      <a:r>
                        <a:rPr b="1" lang="en-AU" sz="1800" u="sng">
                          <a:solidFill>
                            <a:schemeClr val="dk1"/>
                          </a:solidFill>
                          <a:latin typeface="Libre Baskerville"/>
                          <a:ea typeface="Libre Baskerville"/>
                          <a:cs typeface="Libre Baskerville"/>
                          <a:sym typeface="Libre Baskerville"/>
                        </a:rPr>
                        <a:t>Group C (264 firms)</a:t>
                      </a:r>
                      <a:endParaRPr b="1" sz="2400">
                        <a:solidFill>
                          <a:schemeClr val="dk1"/>
                        </a:solidFill>
                        <a:latin typeface="Libre Baskerville"/>
                        <a:ea typeface="Libre Baskerville"/>
                        <a:cs typeface="Libre Baskerville"/>
                        <a:sym typeface="Libre Baskerville"/>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AU" sz="2000">
                          <a:solidFill>
                            <a:schemeClr val="dk1"/>
                          </a:solidFill>
                          <a:latin typeface="Libre Baskerville"/>
                          <a:ea typeface="Libre Baskerville"/>
                          <a:cs typeface="Libre Baskerville"/>
                          <a:sym typeface="Libre Baskerville"/>
                        </a:rPr>
                        <a:t>Small and poor performing</a:t>
                      </a:r>
                      <a:endParaRPr sz="2800">
                        <a:solidFill>
                          <a:schemeClr val="dk1"/>
                        </a:solidFill>
                        <a:latin typeface="Libre Baskerville"/>
                        <a:ea typeface="Libre Baskerville"/>
                        <a:cs typeface="Libre Baskerville"/>
                        <a:sym typeface="Libre Baskerville"/>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AU" sz="2000">
                          <a:solidFill>
                            <a:schemeClr val="dk1"/>
                          </a:solidFill>
                          <a:latin typeface="Libre Baskerville"/>
                          <a:ea typeface="Libre Baskerville"/>
                          <a:cs typeface="Libre Baskerville"/>
                          <a:sym typeface="Libre Baskerville"/>
                        </a:rPr>
                        <a:t>11%</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9400">
                <a:tc>
                  <a:txBody>
                    <a:bodyPr/>
                    <a:lstStyle/>
                    <a:p>
                      <a:pPr indent="0" lvl="0" marL="0" marR="0" rtl="0" algn="l">
                        <a:spcBef>
                          <a:spcPts val="0"/>
                        </a:spcBef>
                        <a:spcAft>
                          <a:spcPts val="0"/>
                        </a:spcAft>
                        <a:buNone/>
                      </a:pPr>
                      <a:r>
                        <a:t/>
                      </a:r>
                      <a:endParaRPr sz="2400">
                        <a:solidFill>
                          <a:schemeClr val="dk1"/>
                        </a:solidFill>
                        <a:latin typeface="Libre Baskerville"/>
                        <a:ea typeface="Libre Baskerville"/>
                        <a:cs typeface="Libre Baskerville"/>
                        <a:sym typeface="Libre Baskerville"/>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sz="2400">
                        <a:solidFill>
                          <a:schemeClr val="dk1"/>
                        </a:solidFill>
                        <a:latin typeface="Libre Baskerville"/>
                        <a:ea typeface="Libre Baskerville"/>
                        <a:cs typeface="Libre Baskerville"/>
                        <a:sym typeface="Libre Baskerville"/>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AU" sz="2000">
                          <a:solidFill>
                            <a:schemeClr val="dk1"/>
                          </a:solidFill>
                          <a:latin typeface="Libre Baskerville"/>
                          <a:ea typeface="Libre Baskerville"/>
                          <a:cs typeface="Libre Baskerville"/>
                          <a:sym typeface="Libre Baskerville"/>
                        </a:rPr>
                        <a:t>100%</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37" name="Google Shape;337;p44"/>
          <p:cNvSpPr txBox="1"/>
          <p:nvPr/>
        </p:nvSpPr>
        <p:spPr>
          <a:xfrm>
            <a:off x="581476" y="1612900"/>
            <a:ext cx="8083550"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600">
                <a:solidFill>
                  <a:schemeClr val="dk1"/>
                </a:solidFill>
                <a:latin typeface="Arial"/>
                <a:ea typeface="Arial"/>
                <a:cs typeface="Arial"/>
                <a:sym typeface="Arial"/>
              </a:rPr>
              <a:t>SCIC – established in 2005</a:t>
            </a:r>
            <a:endParaRPr/>
          </a:p>
          <a:p>
            <a:pPr indent="0" lvl="0" marL="0" marR="0" rtl="0" algn="just">
              <a:spcBef>
                <a:spcPts val="0"/>
              </a:spcBef>
              <a:spcAft>
                <a:spcPts val="0"/>
              </a:spcAft>
              <a:buNone/>
            </a:pPr>
            <a:r>
              <a:rPr lang="en-AU" sz="2600">
                <a:solidFill>
                  <a:schemeClr val="dk1"/>
                </a:solidFill>
                <a:latin typeface="Arial"/>
                <a:ea typeface="Arial"/>
                <a:cs typeface="Arial"/>
                <a:sym typeface="Arial"/>
              </a:rPr>
              <a:t>Portfolio as of 12/2015: 361 firms with book value of USD 700 mil, 82 firms are listed on stock exchange. </a:t>
            </a:r>
            <a:endParaRPr/>
          </a:p>
        </p:txBody>
      </p:sp>
      <p:sp>
        <p:nvSpPr>
          <p:cNvPr id="338" name="Google Shape;338;p44"/>
          <p:cNvSpPr txBox="1"/>
          <p:nvPr/>
        </p:nvSpPr>
        <p:spPr>
          <a:xfrm>
            <a:off x="5638800" y="6324600"/>
            <a:ext cx="19739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Libre Baskerville"/>
                <a:ea typeface="Libre Baskerville"/>
                <a:cs typeface="Libre Baskerville"/>
                <a:sym typeface="Libre Baskerville"/>
              </a:rPr>
              <a:t>(Source: SCIC, 2015)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Research design</a:t>
            </a:r>
            <a:endParaRPr/>
          </a:p>
        </p:txBody>
      </p:sp>
      <p:sp>
        <p:nvSpPr>
          <p:cNvPr id="344" name="Google Shape;344;p45"/>
          <p:cNvSpPr txBox="1"/>
          <p:nvPr>
            <p:ph idx="1" type="body"/>
          </p:nvPr>
        </p:nvSpPr>
        <p:spPr>
          <a:xfrm>
            <a:off x="990600" y="1447800"/>
            <a:ext cx="7848600" cy="469580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125"/>
              <a:buFont typeface="Noto Sans Symbols"/>
              <a:buChar char="⚫"/>
            </a:pPr>
            <a:r>
              <a:rPr lang="en-AU" sz="2500">
                <a:latin typeface="Arial"/>
                <a:ea typeface="Arial"/>
                <a:cs typeface="Arial"/>
                <a:sym typeface="Arial"/>
              </a:rPr>
              <a:t>Research questions:</a:t>
            </a:r>
            <a:endParaRPr/>
          </a:p>
          <a:p>
            <a:pPr indent="-228600" lvl="3" marL="1096963" rtl="0" algn="l">
              <a:spcBef>
                <a:spcPts val="375"/>
              </a:spcBef>
              <a:spcAft>
                <a:spcPts val="0"/>
              </a:spcAft>
              <a:buSzPts val="2000"/>
              <a:buChar char="⚫"/>
            </a:pPr>
            <a:r>
              <a:rPr b="1" lang="en-AU" sz="2500">
                <a:solidFill>
                  <a:srgbClr val="FF0000"/>
                </a:solidFill>
                <a:latin typeface="Arial"/>
                <a:ea typeface="Arial"/>
                <a:cs typeface="Arial"/>
                <a:sym typeface="Arial"/>
              </a:rPr>
              <a:t>Is there any difference that the SCIC is able to make as a professional investor?</a:t>
            </a:r>
            <a:endParaRPr/>
          </a:p>
          <a:p>
            <a:pPr indent="-274320" lvl="0" marL="274320" rtl="0" algn="l">
              <a:spcBef>
                <a:spcPts val="580"/>
              </a:spcBef>
              <a:spcAft>
                <a:spcPts val="0"/>
              </a:spcAft>
              <a:buSzPts val="2125"/>
              <a:buFont typeface="Noto Sans Symbols"/>
              <a:buChar char="⚫"/>
            </a:pPr>
            <a:r>
              <a:rPr lang="en-AU" sz="2500">
                <a:latin typeface="Arial"/>
                <a:ea typeface="Arial"/>
                <a:cs typeface="Arial"/>
                <a:sym typeface="Arial"/>
              </a:rPr>
              <a:t>Sub-research questions:</a:t>
            </a:r>
            <a:endParaRPr/>
          </a:p>
          <a:p>
            <a:pPr indent="-274320" lvl="1" marL="548958" rtl="0" algn="l">
              <a:spcBef>
                <a:spcPts val="580"/>
              </a:spcBef>
              <a:spcAft>
                <a:spcPts val="0"/>
              </a:spcAft>
              <a:buSzPts val="2125"/>
              <a:buFont typeface="Noto Sans Symbols"/>
              <a:buChar char="⚫"/>
            </a:pPr>
            <a:r>
              <a:rPr lang="en-AU" sz="2500">
                <a:latin typeface="Arial"/>
                <a:ea typeface="Arial"/>
                <a:cs typeface="Arial"/>
                <a:sym typeface="Arial"/>
              </a:rPr>
              <a:t>How does a certain announcement made by SCIC (buy, sell, appointment) affect the reaction of stock price?</a:t>
            </a:r>
            <a:endParaRPr/>
          </a:p>
          <a:p>
            <a:pPr indent="-274320" lvl="1" marL="548958" rtl="0" algn="l">
              <a:spcBef>
                <a:spcPts val="580"/>
              </a:spcBef>
              <a:spcAft>
                <a:spcPts val="0"/>
              </a:spcAft>
              <a:buSzPts val="2125"/>
              <a:buFont typeface="Noto Sans Symbols"/>
              <a:buChar char="⚫"/>
            </a:pPr>
            <a:r>
              <a:rPr lang="en-AU" sz="2500">
                <a:latin typeface="Arial"/>
                <a:ea typeface="Arial"/>
                <a:cs typeface="Arial"/>
                <a:sym typeface="Arial"/>
              </a:rPr>
              <a:t>Is there any difference of this impact between high state ownership and low state ownership firms?</a:t>
            </a:r>
            <a:endParaRPr/>
          </a:p>
          <a:p>
            <a:pPr indent="-274320" lvl="1" marL="548958" rtl="0" algn="l">
              <a:spcBef>
                <a:spcPts val="580"/>
              </a:spcBef>
              <a:spcAft>
                <a:spcPts val="0"/>
              </a:spcAft>
              <a:buSzPts val="2125"/>
              <a:buFont typeface="Noto Sans Symbols"/>
              <a:buChar char="⚫"/>
            </a:pPr>
            <a:r>
              <a:rPr lang="en-AU" sz="2500">
                <a:latin typeface="Arial"/>
                <a:ea typeface="Arial"/>
                <a:cs typeface="Arial"/>
                <a:sym typeface="Arial"/>
              </a:rPr>
              <a:t>How does SCIC’s ownership influence on stock returns of its linked companies?</a:t>
            </a:r>
            <a:endParaRPr/>
          </a:p>
        </p:txBody>
      </p:sp>
      <p:sp>
        <p:nvSpPr>
          <p:cNvPr id="345" name="Google Shape;345;p45"/>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Research design</a:t>
            </a:r>
            <a:endParaRPr/>
          </a:p>
        </p:txBody>
      </p:sp>
      <p:sp>
        <p:nvSpPr>
          <p:cNvPr id="351" name="Google Shape;351;p46"/>
          <p:cNvSpPr txBox="1"/>
          <p:nvPr>
            <p:ph idx="1" type="body"/>
          </p:nvPr>
        </p:nvSpPr>
        <p:spPr>
          <a:xfrm>
            <a:off x="990600" y="1447800"/>
            <a:ext cx="7848600" cy="469580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125"/>
              <a:buFont typeface="Noto Sans Symbols"/>
              <a:buChar char="⚫"/>
            </a:pPr>
            <a:r>
              <a:rPr lang="en-AU" sz="2500">
                <a:latin typeface="Arial"/>
                <a:ea typeface="Arial"/>
                <a:cs typeface="Arial"/>
                <a:sym typeface="Arial"/>
              </a:rPr>
              <a:t>Hypotheses:</a:t>
            </a:r>
            <a:endParaRPr/>
          </a:p>
          <a:p>
            <a:pPr indent="-274320" lvl="1" marL="548958" rtl="0" algn="l">
              <a:spcBef>
                <a:spcPts val="580"/>
              </a:spcBef>
              <a:spcAft>
                <a:spcPts val="0"/>
              </a:spcAft>
              <a:buSzPts val="2125"/>
              <a:buFont typeface="Noto Sans Symbols"/>
              <a:buChar char="⚫"/>
            </a:pPr>
            <a:r>
              <a:rPr lang="en-AU" sz="2500">
                <a:latin typeface="Arial"/>
                <a:ea typeface="Arial"/>
                <a:cs typeface="Arial"/>
                <a:sym typeface="Arial"/>
              </a:rPr>
              <a:t>Hypotheses 1,2,3: There is a positive stock price reaction to buy, sell and board member appointment announcements by the SCIC to linked firms.</a:t>
            </a:r>
            <a:endParaRPr sz="2500">
              <a:latin typeface="Arial"/>
              <a:ea typeface="Arial"/>
              <a:cs typeface="Arial"/>
              <a:sym typeface="Arial"/>
            </a:endParaRPr>
          </a:p>
          <a:p>
            <a:pPr indent="-274320" lvl="1" marL="548958" rtl="0" algn="l">
              <a:spcBef>
                <a:spcPts val="580"/>
              </a:spcBef>
              <a:spcAft>
                <a:spcPts val="0"/>
              </a:spcAft>
              <a:buSzPts val="2125"/>
              <a:buFont typeface="Noto Sans Symbols"/>
              <a:buChar char="⚫"/>
            </a:pPr>
            <a:r>
              <a:rPr lang="en-AU" sz="2500">
                <a:latin typeface="Arial"/>
                <a:ea typeface="Arial"/>
                <a:cs typeface="Arial"/>
                <a:sym typeface="Arial"/>
              </a:rPr>
              <a:t>Hypothesis 4: There is a significant difference in price reactions around SCIC announcements between the group of firms with high SCIC ownership and the group of firms with low SCIC ownership. </a:t>
            </a:r>
            <a:r>
              <a:rPr lang="en-AU" sz="2500">
                <a:solidFill>
                  <a:srgbClr val="FF0000"/>
                </a:solidFill>
                <a:latin typeface="Arial"/>
                <a:ea typeface="Arial"/>
                <a:cs typeface="Arial"/>
                <a:sym typeface="Arial"/>
              </a:rPr>
              <a:t>(50% as a cut-off level)</a:t>
            </a:r>
            <a:endParaRPr sz="2500">
              <a:solidFill>
                <a:srgbClr val="FF0000"/>
              </a:solidFill>
              <a:latin typeface="Arial"/>
              <a:ea typeface="Arial"/>
              <a:cs typeface="Arial"/>
              <a:sym typeface="Arial"/>
            </a:endParaRPr>
          </a:p>
          <a:p>
            <a:pPr indent="-274320" lvl="1" marL="548958" rtl="0" algn="l">
              <a:spcBef>
                <a:spcPts val="580"/>
              </a:spcBef>
              <a:spcAft>
                <a:spcPts val="0"/>
              </a:spcAft>
              <a:buSzPts val="2125"/>
              <a:buFont typeface="Noto Sans Symbols"/>
              <a:buChar char="⚫"/>
            </a:pPr>
            <a:r>
              <a:rPr lang="en-AU" sz="2500">
                <a:latin typeface="Arial"/>
                <a:ea typeface="Arial"/>
                <a:cs typeface="Arial"/>
                <a:sym typeface="Arial"/>
              </a:rPr>
              <a:t>Hypothesis 5: SCIC ownership is positively related to CAR of its linked companies.</a:t>
            </a:r>
            <a:endParaRPr/>
          </a:p>
        </p:txBody>
      </p:sp>
      <p:sp>
        <p:nvSpPr>
          <p:cNvPr id="352" name="Google Shape;352;p46"/>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7"/>
          <p:cNvSpPr txBox="1"/>
          <p:nvPr>
            <p:ph type="title"/>
          </p:nvPr>
        </p:nvSpPr>
        <p:spPr>
          <a:xfrm>
            <a:off x="914400" y="381000"/>
            <a:ext cx="7772400" cy="6858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Research Design</a:t>
            </a:r>
            <a:endParaRPr/>
          </a:p>
        </p:txBody>
      </p:sp>
      <p:sp>
        <p:nvSpPr>
          <p:cNvPr id="359" name="Google Shape;359;p47"/>
          <p:cNvSpPr txBox="1"/>
          <p:nvPr>
            <p:ph idx="1" type="body"/>
          </p:nvPr>
        </p:nvSpPr>
        <p:spPr>
          <a:xfrm>
            <a:off x="990600" y="1066800"/>
            <a:ext cx="7128792" cy="56388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550"/>
              <a:buNone/>
            </a:pPr>
            <a:r>
              <a:rPr lang="en-AU" sz="3000">
                <a:latin typeface="Arial"/>
                <a:ea typeface="Arial"/>
                <a:cs typeface="Arial"/>
                <a:sym typeface="Arial"/>
              </a:rPr>
              <a:t>Method: Event study</a:t>
            </a:r>
            <a:endParaRPr/>
          </a:p>
          <a:p>
            <a:pPr indent="-274320" lvl="0" marL="274320" rtl="0" algn="l">
              <a:spcBef>
                <a:spcPts val="580"/>
              </a:spcBef>
              <a:spcAft>
                <a:spcPts val="0"/>
              </a:spcAft>
              <a:buSzPts val="2550"/>
              <a:buNone/>
            </a:pPr>
            <a:r>
              <a:t/>
            </a:r>
            <a:endParaRPr sz="3000">
              <a:latin typeface="Arial"/>
              <a:ea typeface="Arial"/>
              <a:cs typeface="Arial"/>
              <a:sym typeface="Arial"/>
            </a:endParaRPr>
          </a:p>
          <a:p>
            <a:pPr indent="-274320" lvl="0" marL="274320" rtl="0" algn="l">
              <a:spcBef>
                <a:spcPts val="580"/>
              </a:spcBef>
              <a:spcAft>
                <a:spcPts val="0"/>
              </a:spcAft>
              <a:buSzPts val="2550"/>
              <a:buNone/>
            </a:pPr>
            <a:r>
              <a:t/>
            </a:r>
            <a:endParaRPr sz="3000">
              <a:latin typeface="Arial"/>
              <a:ea typeface="Arial"/>
              <a:cs typeface="Arial"/>
              <a:sym typeface="Arial"/>
            </a:endParaRPr>
          </a:p>
          <a:p>
            <a:pPr indent="-112395" lvl="0" marL="274320" rtl="0" algn="l">
              <a:spcBef>
                <a:spcPts val="580"/>
              </a:spcBef>
              <a:spcAft>
                <a:spcPts val="0"/>
              </a:spcAft>
              <a:buSzPts val="2550"/>
              <a:buFont typeface="Libre Baskerville"/>
              <a:buNone/>
            </a:pPr>
            <a:r>
              <a:t/>
            </a:r>
            <a:endParaRPr sz="3000">
              <a:latin typeface="Arial"/>
              <a:ea typeface="Arial"/>
              <a:cs typeface="Arial"/>
              <a:sym typeface="Arial"/>
            </a:endParaRPr>
          </a:p>
          <a:p>
            <a:pPr indent="-274320" lvl="0" marL="274320" rtl="0" algn="l">
              <a:spcBef>
                <a:spcPts val="580"/>
              </a:spcBef>
              <a:spcAft>
                <a:spcPts val="0"/>
              </a:spcAft>
              <a:buSzPts val="2210"/>
              <a:buFont typeface="Arial"/>
              <a:buChar char="-"/>
            </a:pPr>
            <a:r>
              <a:rPr lang="en-AU">
                <a:latin typeface="Arial"/>
                <a:ea typeface="Arial"/>
                <a:cs typeface="Arial"/>
                <a:sym typeface="Arial"/>
              </a:rPr>
              <a:t>Use the method of calculating AR based on the market model. </a:t>
            </a:r>
            <a:endParaRPr/>
          </a:p>
          <a:p>
            <a:pPr indent="-228599" lvl="1" marL="547688" rtl="0" algn="l">
              <a:spcBef>
                <a:spcPts val="375"/>
              </a:spcBef>
              <a:spcAft>
                <a:spcPts val="0"/>
              </a:spcAft>
              <a:buSzPts val="1870"/>
              <a:buChar char="⚫"/>
            </a:pPr>
            <a:r>
              <a:rPr lang="en-AU" sz="2200">
                <a:latin typeface="Arial"/>
                <a:ea typeface="Arial"/>
                <a:cs typeface="Arial"/>
                <a:sym typeface="Arial"/>
              </a:rPr>
              <a:t>In the estimation period: 	 			(1) </a:t>
            </a:r>
            <a:endParaRPr/>
          </a:p>
          <a:p>
            <a:pPr indent="-228599" lvl="1" marL="547688" rtl="0" algn="l">
              <a:spcBef>
                <a:spcPts val="375"/>
              </a:spcBef>
              <a:spcAft>
                <a:spcPts val="0"/>
              </a:spcAft>
              <a:buSzPts val="1870"/>
              <a:buChar char="⚫"/>
            </a:pPr>
            <a:r>
              <a:rPr lang="en-AU" sz="2200">
                <a:latin typeface="Arial"/>
                <a:ea typeface="Arial"/>
                <a:cs typeface="Arial"/>
                <a:sym typeface="Arial"/>
              </a:rPr>
              <a:t>In the event time window:	 		(2) </a:t>
            </a:r>
            <a:endParaRPr/>
          </a:p>
          <a:p>
            <a:pPr indent="-228599" lvl="1" marL="547688" rtl="0" algn="l">
              <a:spcBef>
                <a:spcPts val="375"/>
              </a:spcBef>
              <a:spcAft>
                <a:spcPts val="0"/>
              </a:spcAft>
              <a:buSzPts val="1870"/>
              <a:buChar char="⚫"/>
            </a:pPr>
            <a:r>
              <a:rPr lang="en-AU" sz="2200">
                <a:latin typeface="Arial"/>
                <a:ea typeface="Arial"/>
                <a:cs typeface="Arial"/>
                <a:sym typeface="Arial"/>
              </a:rPr>
              <a:t>In the event time window: 	 		(3)</a:t>
            </a:r>
            <a:endParaRPr/>
          </a:p>
          <a:p>
            <a:pPr indent="-228599" lvl="1" marL="547688" rtl="0" algn="l">
              <a:spcBef>
                <a:spcPts val="375"/>
              </a:spcBef>
              <a:spcAft>
                <a:spcPts val="0"/>
              </a:spcAft>
              <a:buSzPts val="1870"/>
              <a:buChar char="⚫"/>
            </a:pPr>
            <a:r>
              <a:rPr lang="en-AU" sz="2200">
                <a:latin typeface="Arial"/>
                <a:ea typeface="Arial"/>
                <a:cs typeface="Arial"/>
                <a:sym typeface="Arial"/>
              </a:rPr>
              <a:t>In the event time window of (-n; +n) 		(4)</a:t>
            </a:r>
            <a:endParaRPr/>
          </a:p>
          <a:p>
            <a:pPr indent="-274320" lvl="1" marL="548958" rtl="0" algn="l">
              <a:spcBef>
                <a:spcPts val="580"/>
              </a:spcBef>
              <a:spcAft>
                <a:spcPts val="0"/>
              </a:spcAft>
              <a:buSzPts val="2380"/>
              <a:buNone/>
            </a:pPr>
            <a:r>
              <a:t/>
            </a:r>
            <a:endParaRPr sz="2800">
              <a:latin typeface="Arial"/>
              <a:ea typeface="Arial"/>
              <a:cs typeface="Arial"/>
              <a:sym typeface="Arial"/>
            </a:endParaRPr>
          </a:p>
          <a:p>
            <a:pPr indent="-274320" lvl="1" marL="548958" rtl="0" algn="l">
              <a:spcBef>
                <a:spcPts val="580"/>
              </a:spcBef>
              <a:spcAft>
                <a:spcPts val="0"/>
              </a:spcAft>
              <a:buSzPts val="2380"/>
              <a:buNone/>
            </a:pPr>
            <a:r>
              <a:t/>
            </a:r>
            <a:endParaRPr sz="2800">
              <a:latin typeface="Arial"/>
              <a:ea typeface="Arial"/>
              <a:cs typeface="Arial"/>
              <a:sym typeface="Arial"/>
            </a:endParaRPr>
          </a:p>
          <a:p>
            <a:pPr indent="-112395" lvl="0" marL="274320" rtl="0" algn="l">
              <a:spcBef>
                <a:spcPts val="580"/>
              </a:spcBef>
              <a:spcAft>
                <a:spcPts val="0"/>
              </a:spcAft>
              <a:buSzPts val="2550"/>
              <a:buFont typeface="Libre Baskerville"/>
              <a:buNone/>
            </a:pPr>
            <a:r>
              <a:t/>
            </a:r>
            <a:endParaRPr sz="3000">
              <a:latin typeface="Arial"/>
              <a:ea typeface="Arial"/>
              <a:cs typeface="Arial"/>
              <a:sym typeface="Arial"/>
            </a:endParaRPr>
          </a:p>
        </p:txBody>
      </p:sp>
      <p:sp>
        <p:nvSpPr>
          <p:cNvPr id="360" name="Google Shape;360;p47"/>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grpSp>
        <p:nvGrpSpPr>
          <p:cNvPr id="361" name="Google Shape;361;p47"/>
          <p:cNvGrpSpPr/>
          <p:nvPr/>
        </p:nvGrpSpPr>
        <p:grpSpPr>
          <a:xfrm>
            <a:off x="3325365" y="1600200"/>
            <a:ext cx="4599437" cy="1219199"/>
            <a:chOff x="429765" y="0"/>
            <a:chExt cx="4599437" cy="1219199"/>
          </a:xfrm>
        </p:grpSpPr>
        <p:sp>
          <p:nvSpPr>
            <p:cNvPr id="362" name="Google Shape;362;p47"/>
            <p:cNvSpPr/>
            <p:nvPr/>
          </p:nvSpPr>
          <p:spPr>
            <a:xfrm rot="-300000">
              <a:off x="1344324" y="487214"/>
              <a:ext cx="2797750" cy="244771"/>
            </a:xfrm>
            <a:prstGeom prst="mathMinus">
              <a:avLst>
                <a:gd fmla="val 23520" name="adj1"/>
              </a:avLst>
            </a:prstGeom>
            <a:solidFill>
              <a:srgbClr val="E5AFA9"/>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7"/>
            <p:cNvSpPr/>
            <p:nvPr/>
          </p:nvSpPr>
          <p:spPr>
            <a:xfrm>
              <a:off x="658368" y="60960"/>
              <a:ext cx="1645920" cy="487680"/>
            </a:xfrm>
            <a:prstGeom prst="downArrow">
              <a:avLst>
                <a:gd fmla="val 50000" name="adj1"/>
                <a:gd fmla="val 50000" name="adj2"/>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7"/>
            <p:cNvSpPr/>
            <p:nvPr/>
          </p:nvSpPr>
          <p:spPr>
            <a:xfrm>
              <a:off x="2542029" y="0"/>
              <a:ext cx="2487173" cy="5120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7"/>
            <p:cNvSpPr txBox="1"/>
            <p:nvPr/>
          </p:nvSpPr>
          <p:spPr>
            <a:xfrm>
              <a:off x="2542029" y="0"/>
              <a:ext cx="2487173" cy="512064"/>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chemeClr val="dk1"/>
                </a:buClr>
                <a:buSzPts val="1800"/>
                <a:buFont typeface="Libre Baskerville"/>
                <a:buNone/>
              </a:pPr>
              <a:r>
                <a:rPr b="1" lang="en-AU" sz="1800">
                  <a:solidFill>
                    <a:schemeClr val="dk1"/>
                  </a:solidFill>
                  <a:latin typeface="Libre Baskerville"/>
                  <a:ea typeface="Libre Baskerville"/>
                  <a:cs typeface="Libre Baskerville"/>
                  <a:sym typeface="Libre Baskerville"/>
                </a:rPr>
                <a:t>SCIC’s announcements</a:t>
              </a:r>
              <a:endParaRPr/>
            </a:p>
          </p:txBody>
        </p:sp>
        <p:sp>
          <p:nvSpPr>
            <p:cNvPr id="366" name="Google Shape;366;p47"/>
            <p:cNvSpPr/>
            <p:nvPr/>
          </p:nvSpPr>
          <p:spPr>
            <a:xfrm>
              <a:off x="3182112" y="670560"/>
              <a:ext cx="1645920" cy="487680"/>
            </a:xfrm>
            <a:prstGeom prst="upArrow">
              <a:avLst>
                <a:gd fmla="val 50000" name="adj1"/>
                <a:gd fmla="val 50000" name="adj2"/>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7"/>
            <p:cNvSpPr/>
            <p:nvPr/>
          </p:nvSpPr>
          <p:spPr>
            <a:xfrm>
              <a:off x="429765" y="707135"/>
              <a:ext cx="2542037" cy="5120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7"/>
            <p:cNvSpPr txBox="1"/>
            <p:nvPr/>
          </p:nvSpPr>
          <p:spPr>
            <a:xfrm>
              <a:off x="429765" y="707135"/>
              <a:ext cx="2542037" cy="512064"/>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chemeClr val="dk1"/>
                </a:buClr>
                <a:buSzPts val="1800"/>
                <a:buFont typeface="Libre Baskerville"/>
                <a:buNone/>
              </a:pPr>
              <a:r>
                <a:rPr b="1" lang="en-AU" sz="1800">
                  <a:solidFill>
                    <a:schemeClr val="dk1"/>
                  </a:solidFill>
                  <a:latin typeface="Libre Baskerville"/>
                  <a:ea typeface="Libre Baskerville"/>
                  <a:cs typeface="Libre Baskerville"/>
                  <a:sym typeface="Libre Baskerville"/>
                </a:rPr>
                <a:t>SCIC’s announcements</a:t>
              </a:r>
              <a:endParaRPr/>
            </a:p>
          </p:txBody>
        </p:sp>
      </p:grpSp>
      <p:sp>
        <p:nvSpPr>
          <p:cNvPr id="369" name="Google Shape;369;p47"/>
          <p:cNvSpPr/>
          <p:nvPr/>
        </p:nvSpPr>
        <p:spPr>
          <a:xfrm>
            <a:off x="2209800" y="1828800"/>
            <a:ext cx="914400" cy="914400"/>
          </a:xfrm>
          <a:prstGeom prst="rect">
            <a:avLst/>
          </a:prstGeom>
          <a:solidFill>
            <a:schemeClr val="accent1"/>
          </a:solidFill>
          <a:ln cap="flat" cmpd="sng" w="12700">
            <a:solidFill>
              <a:srgbClr val="9934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AU" sz="1800">
                <a:solidFill>
                  <a:schemeClr val="lt1"/>
                </a:solidFill>
                <a:latin typeface="Libre Baskerville"/>
                <a:ea typeface="Libre Baskerville"/>
                <a:cs typeface="Libre Baskerville"/>
                <a:sym typeface="Libre Baskerville"/>
              </a:rPr>
              <a:t>CAR</a:t>
            </a:r>
            <a:endParaRPr/>
          </a:p>
        </p:txBody>
      </p:sp>
      <p:pic>
        <p:nvPicPr>
          <p:cNvPr id="370" name="Google Shape;370;p47"/>
          <p:cNvPicPr preferRelativeResize="0"/>
          <p:nvPr/>
        </p:nvPicPr>
        <p:blipFill rotWithShape="1">
          <a:blip r:embed="rId3">
            <a:alphaModFix/>
          </a:blip>
          <a:srcRect b="0" l="0" r="0" t="0"/>
          <a:stretch/>
        </p:blipFill>
        <p:spPr>
          <a:xfrm>
            <a:off x="5094526" y="4914924"/>
            <a:ext cx="914400" cy="241300"/>
          </a:xfrm>
          <a:prstGeom prst="rect">
            <a:avLst/>
          </a:prstGeom>
          <a:noFill/>
          <a:ln>
            <a:noFill/>
          </a:ln>
        </p:spPr>
      </p:pic>
      <p:pic>
        <p:nvPicPr>
          <p:cNvPr id="371" name="Google Shape;371;p47"/>
          <p:cNvPicPr preferRelativeResize="0"/>
          <p:nvPr/>
        </p:nvPicPr>
        <p:blipFill rotWithShape="1">
          <a:blip r:embed="rId4">
            <a:alphaModFix/>
          </a:blip>
          <a:srcRect b="0" l="0" r="0" t="0"/>
          <a:stretch/>
        </p:blipFill>
        <p:spPr>
          <a:xfrm>
            <a:off x="4876800" y="4572000"/>
            <a:ext cx="1282700" cy="241300"/>
          </a:xfrm>
          <a:prstGeom prst="rect">
            <a:avLst/>
          </a:prstGeom>
          <a:noFill/>
          <a:ln>
            <a:noFill/>
          </a:ln>
        </p:spPr>
      </p:pic>
      <p:pic>
        <p:nvPicPr>
          <p:cNvPr id="372" name="Google Shape;372;p47"/>
          <p:cNvPicPr preferRelativeResize="0"/>
          <p:nvPr/>
        </p:nvPicPr>
        <p:blipFill rotWithShape="1">
          <a:blip r:embed="rId5">
            <a:alphaModFix/>
          </a:blip>
          <a:srcRect b="0" l="0" r="0" t="0"/>
          <a:stretch/>
        </p:blipFill>
        <p:spPr>
          <a:xfrm>
            <a:off x="4883150" y="4191000"/>
            <a:ext cx="1244600" cy="228600"/>
          </a:xfrm>
          <a:prstGeom prst="rect">
            <a:avLst/>
          </a:prstGeom>
          <a:noFill/>
          <a:ln>
            <a:noFill/>
          </a:ln>
        </p:spPr>
      </p:pic>
      <p:pic>
        <p:nvPicPr>
          <p:cNvPr id="373" name="Google Shape;373;p47"/>
          <p:cNvPicPr preferRelativeResize="0"/>
          <p:nvPr/>
        </p:nvPicPr>
        <p:blipFill rotWithShape="1">
          <a:blip r:embed="rId6">
            <a:alphaModFix/>
          </a:blip>
          <a:srcRect b="0" l="0" r="0" t="0"/>
          <a:stretch/>
        </p:blipFill>
        <p:spPr>
          <a:xfrm>
            <a:off x="6124575" y="5514975"/>
            <a:ext cx="977900" cy="431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8"/>
          <p:cNvSpPr txBox="1"/>
          <p:nvPr>
            <p:ph type="title"/>
          </p:nvPr>
        </p:nvSpPr>
        <p:spPr>
          <a:xfrm>
            <a:off x="723900" y="-168485"/>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Research Design</a:t>
            </a:r>
            <a:endParaRPr/>
          </a:p>
        </p:txBody>
      </p:sp>
      <p:sp>
        <p:nvSpPr>
          <p:cNvPr id="379" name="Google Shape;379;p48"/>
          <p:cNvSpPr txBox="1"/>
          <p:nvPr>
            <p:ph idx="1" type="body"/>
          </p:nvPr>
        </p:nvSpPr>
        <p:spPr>
          <a:xfrm>
            <a:off x="752500" y="891417"/>
            <a:ext cx="7791400" cy="4191000"/>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530"/>
              <a:buNone/>
            </a:pPr>
            <a:r>
              <a:rPr lang="en-AU" sz="1800">
                <a:latin typeface="Arial"/>
                <a:ea typeface="Arial"/>
                <a:cs typeface="Arial"/>
                <a:sym typeface="Arial"/>
              </a:rPr>
              <a:t>Sample size: 82 firms with 160 observations collected from early 2006 until mid-2015.</a:t>
            </a:r>
            <a:endParaRPr/>
          </a:p>
          <a:p>
            <a:pPr indent="-274320" lvl="0" marL="274320" rtl="0" algn="l">
              <a:spcBef>
                <a:spcPts val="580"/>
              </a:spcBef>
              <a:spcAft>
                <a:spcPts val="0"/>
              </a:spcAft>
              <a:buSzPts val="1530"/>
              <a:buNone/>
            </a:pPr>
            <a:r>
              <a:rPr lang="en-AU" sz="1800">
                <a:latin typeface="Arial"/>
                <a:ea typeface="Arial"/>
                <a:cs typeface="Arial"/>
                <a:sym typeface="Arial"/>
              </a:rPr>
              <a:t>Data source: </a:t>
            </a:r>
            <a:endParaRPr/>
          </a:p>
          <a:p>
            <a:pPr indent="-274320" lvl="1" marL="548958" rtl="0" algn="l">
              <a:spcBef>
                <a:spcPts val="580"/>
              </a:spcBef>
              <a:spcAft>
                <a:spcPts val="0"/>
              </a:spcAft>
              <a:buSzPts val="1530"/>
              <a:buChar char="⚫"/>
            </a:pPr>
            <a:r>
              <a:rPr lang="en-AU" sz="1800">
                <a:latin typeface="Arial"/>
                <a:ea typeface="Arial"/>
                <a:cs typeface="Arial"/>
                <a:sym typeface="Arial"/>
              </a:rPr>
              <a:t>HOSE and HNX, Vietnam: Event dates and other firm-specific data</a:t>
            </a:r>
            <a:endParaRPr/>
          </a:p>
          <a:p>
            <a:pPr indent="-274320" lvl="1" marL="548958" rtl="0" algn="l">
              <a:spcBef>
                <a:spcPts val="580"/>
              </a:spcBef>
              <a:spcAft>
                <a:spcPts val="0"/>
              </a:spcAft>
              <a:buSzPts val="1530"/>
              <a:buChar char="⚫"/>
            </a:pPr>
            <a:r>
              <a:rPr lang="en-AU" sz="1800">
                <a:latin typeface="Arial"/>
                <a:ea typeface="Arial"/>
                <a:cs typeface="Arial"/>
                <a:sym typeface="Arial"/>
              </a:rPr>
              <a:t>Datastream: Returns, prices</a:t>
            </a:r>
            <a:endParaRPr/>
          </a:p>
          <a:p>
            <a:pPr indent="-274320" lvl="0" marL="274320" rtl="0" algn="l">
              <a:spcBef>
                <a:spcPts val="580"/>
              </a:spcBef>
              <a:spcAft>
                <a:spcPts val="0"/>
              </a:spcAft>
              <a:buSzPts val="1530"/>
              <a:buNone/>
            </a:pPr>
            <a:r>
              <a:rPr lang="en-AU" sz="1800">
                <a:latin typeface="Arial"/>
                <a:ea typeface="Arial"/>
                <a:cs typeface="Arial"/>
                <a:sym typeface="Arial"/>
              </a:rPr>
              <a:t>Announcement type:</a:t>
            </a:r>
            <a:endParaRPr/>
          </a:p>
          <a:p>
            <a:pPr indent="-274320" lvl="1" marL="548958" rtl="0" algn="l">
              <a:spcBef>
                <a:spcPts val="580"/>
              </a:spcBef>
              <a:spcAft>
                <a:spcPts val="0"/>
              </a:spcAft>
              <a:buSzPts val="1530"/>
              <a:buFont typeface="Arial"/>
              <a:buChar char="•"/>
            </a:pPr>
            <a:r>
              <a:rPr lang="en-AU" sz="1800">
                <a:latin typeface="Arial"/>
                <a:ea typeface="Arial"/>
                <a:cs typeface="Arial"/>
                <a:sym typeface="Arial"/>
              </a:rPr>
              <a:t>Sell</a:t>
            </a:r>
            <a:endParaRPr/>
          </a:p>
          <a:p>
            <a:pPr indent="-274320" lvl="1" marL="548958" rtl="0" algn="l">
              <a:spcBef>
                <a:spcPts val="580"/>
              </a:spcBef>
              <a:spcAft>
                <a:spcPts val="0"/>
              </a:spcAft>
              <a:buSzPts val="1530"/>
              <a:buFont typeface="Arial"/>
              <a:buChar char="•"/>
            </a:pPr>
            <a:r>
              <a:rPr lang="en-AU" sz="1800">
                <a:latin typeface="Arial"/>
                <a:ea typeface="Arial"/>
                <a:cs typeface="Arial"/>
                <a:sym typeface="Arial"/>
              </a:rPr>
              <a:t>Buy</a:t>
            </a:r>
            <a:endParaRPr/>
          </a:p>
          <a:p>
            <a:pPr indent="-274320" lvl="1" marL="548958" rtl="0" algn="l">
              <a:spcBef>
                <a:spcPts val="580"/>
              </a:spcBef>
              <a:spcAft>
                <a:spcPts val="0"/>
              </a:spcAft>
              <a:buSzPts val="1530"/>
              <a:buFont typeface="Arial"/>
              <a:buChar char="•"/>
            </a:pPr>
            <a:r>
              <a:rPr lang="en-AU" sz="1800">
                <a:latin typeface="Arial"/>
                <a:ea typeface="Arial"/>
                <a:cs typeface="Arial"/>
                <a:sym typeface="Arial"/>
              </a:rPr>
              <a:t>Appoint</a:t>
            </a:r>
            <a:endParaRPr/>
          </a:p>
          <a:p>
            <a:pPr indent="-274320" lvl="0" marL="274320" rtl="0" algn="l">
              <a:spcBef>
                <a:spcPts val="580"/>
              </a:spcBef>
              <a:spcAft>
                <a:spcPts val="0"/>
              </a:spcAft>
              <a:buSzPts val="1360"/>
              <a:buNone/>
            </a:pPr>
            <a:r>
              <a:rPr lang="en-AU" sz="1600">
                <a:latin typeface="Arial"/>
                <a:ea typeface="Arial"/>
                <a:cs typeface="Arial"/>
                <a:sym typeface="Arial"/>
              </a:rPr>
              <a:t>Measurement windows</a:t>
            </a:r>
            <a:endParaRPr/>
          </a:p>
          <a:p>
            <a:pPr indent="-155575" lvl="0" marL="274320" rtl="0" algn="l">
              <a:spcBef>
                <a:spcPts val="580"/>
              </a:spcBef>
              <a:spcAft>
                <a:spcPts val="0"/>
              </a:spcAft>
              <a:buSzPts val="1870"/>
              <a:buFont typeface="Arial"/>
              <a:buNone/>
            </a:pPr>
            <a:r>
              <a:t/>
            </a:r>
            <a:endParaRPr sz="2200">
              <a:latin typeface="Arial"/>
              <a:ea typeface="Arial"/>
              <a:cs typeface="Arial"/>
              <a:sym typeface="Arial"/>
            </a:endParaRPr>
          </a:p>
          <a:p>
            <a:pPr indent="-155575" lvl="0" marL="274320" rtl="0" algn="l">
              <a:spcBef>
                <a:spcPts val="580"/>
              </a:spcBef>
              <a:spcAft>
                <a:spcPts val="0"/>
              </a:spcAft>
              <a:buSzPts val="1870"/>
              <a:buFont typeface="Arial"/>
              <a:buNone/>
            </a:pPr>
            <a:r>
              <a:t/>
            </a:r>
            <a:endParaRPr sz="2200">
              <a:latin typeface="Arial"/>
              <a:ea typeface="Arial"/>
              <a:cs typeface="Arial"/>
              <a:sym typeface="Arial"/>
            </a:endParaRPr>
          </a:p>
          <a:p>
            <a:pPr indent="-274320" lvl="0" marL="274320" rtl="0" algn="l">
              <a:spcBef>
                <a:spcPts val="580"/>
              </a:spcBef>
              <a:spcAft>
                <a:spcPts val="0"/>
              </a:spcAft>
              <a:buSzPts val="1870"/>
              <a:buNone/>
            </a:pPr>
            <a:r>
              <a:t/>
            </a:r>
            <a:endParaRPr sz="2200">
              <a:latin typeface="Arial"/>
              <a:ea typeface="Arial"/>
              <a:cs typeface="Arial"/>
              <a:sym typeface="Arial"/>
            </a:endParaRPr>
          </a:p>
          <a:p>
            <a:pPr indent="-274320" lvl="0" marL="274320" rtl="0" algn="l">
              <a:spcBef>
                <a:spcPts val="580"/>
              </a:spcBef>
              <a:spcAft>
                <a:spcPts val="0"/>
              </a:spcAft>
              <a:buSzPts val="1870"/>
              <a:buNone/>
            </a:pPr>
            <a:r>
              <a:t/>
            </a:r>
            <a:endParaRPr sz="2200">
              <a:latin typeface="Arial"/>
              <a:ea typeface="Arial"/>
              <a:cs typeface="Arial"/>
              <a:sym typeface="Arial"/>
            </a:endParaRPr>
          </a:p>
          <a:p>
            <a:pPr indent="-274320" lvl="0" marL="274320" rtl="0" algn="l">
              <a:spcBef>
                <a:spcPts val="580"/>
              </a:spcBef>
              <a:spcAft>
                <a:spcPts val="0"/>
              </a:spcAft>
              <a:buSzPts val="1870"/>
              <a:buNone/>
            </a:pPr>
            <a:r>
              <a:t/>
            </a:r>
            <a:endParaRPr sz="2200">
              <a:latin typeface="Arial"/>
              <a:ea typeface="Arial"/>
              <a:cs typeface="Arial"/>
              <a:sym typeface="Arial"/>
            </a:endParaRPr>
          </a:p>
          <a:p>
            <a:pPr indent="-274320" lvl="0" marL="274320" rtl="0" algn="l">
              <a:spcBef>
                <a:spcPts val="580"/>
              </a:spcBef>
              <a:spcAft>
                <a:spcPts val="0"/>
              </a:spcAft>
              <a:buSzPts val="1870"/>
              <a:buNone/>
            </a:pPr>
            <a:r>
              <a:t/>
            </a:r>
            <a:endParaRPr sz="2200">
              <a:latin typeface="Arial"/>
              <a:ea typeface="Arial"/>
              <a:cs typeface="Arial"/>
              <a:sym typeface="Arial"/>
            </a:endParaRPr>
          </a:p>
          <a:p>
            <a:pPr indent="-274320" lvl="0" marL="274320" rtl="0" algn="l">
              <a:spcBef>
                <a:spcPts val="580"/>
              </a:spcBef>
              <a:spcAft>
                <a:spcPts val="0"/>
              </a:spcAft>
              <a:buSzPts val="1870"/>
              <a:buNone/>
            </a:pPr>
            <a:r>
              <a:rPr lang="en-AU" sz="2200">
                <a:latin typeface="Arial"/>
                <a:ea typeface="Arial"/>
                <a:cs typeface="Arial"/>
                <a:sym typeface="Arial"/>
              </a:rPr>
              <a:t> </a:t>
            </a:r>
            <a:endParaRPr/>
          </a:p>
        </p:txBody>
      </p:sp>
      <p:sp>
        <p:nvSpPr>
          <p:cNvPr id="380" name="Google Shape;380;p48"/>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
        <p:nvSpPr>
          <p:cNvPr id="381" name="Google Shape;381;p48"/>
          <p:cNvSpPr txBox="1"/>
          <p:nvPr/>
        </p:nvSpPr>
        <p:spPr>
          <a:xfrm>
            <a:off x="1524000" y="4381897"/>
            <a:ext cx="6172200" cy="1524000"/>
          </a:xfrm>
          <a:prstGeom prst="rect">
            <a:avLst/>
          </a:prstGeom>
          <a:solidFill>
            <a:srgbClr val="F2F2F2"/>
          </a:solidFill>
          <a:ln cap="flat" cmpd="sng" w="12700">
            <a:solidFill>
              <a:srgbClr val="4BACC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1" i="0" lang="en-AU" sz="1100" u="none" cap="none" strike="noStrike">
                <a:solidFill>
                  <a:schemeClr val="dk1"/>
                </a:solidFill>
                <a:latin typeface="Calibri"/>
                <a:ea typeface="Calibri"/>
                <a:cs typeface="Calibri"/>
                <a:sym typeface="Calibri"/>
              </a:rPr>
              <a:t>- 252</a:t>
            </a:r>
            <a:r>
              <a:rPr b="1" baseline="30000" i="0" lang="en-AU" sz="1100" u="none" cap="none" strike="noStrike">
                <a:solidFill>
                  <a:schemeClr val="dk1"/>
                </a:solidFill>
                <a:latin typeface="Calibri"/>
                <a:ea typeface="Calibri"/>
                <a:cs typeface="Calibri"/>
                <a:sym typeface="Calibri"/>
              </a:rPr>
              <a:t>th </a:t>
            </a:r>
            <a:r>
              <a:rPr b="1" i="0" lang="en-AU" sz="1100" u="none" cap="none" strike="noStrike">
                <a:solidFill>
                  <a:schemeClr val="dk1"/>
                </a:solidFill>
                <a:latin typeface="Calibri"/>
                <a:ea typeface="Calibri"/>
                <a:cs typeface="Calibri"/>
                <a:sym typeface="Calibri"/>
              </a:rPr>
              <a:t>day		- 44</a:t>
            </a:r>
            <a:r>
              <a:rPr b="1" baseline="30000" i="0" lang="en-AU" sz="1100" u="none" cap="none" strike="noStrike">
                <a:solidFill>
                  <a:schemeClr val="dk1"/>
                </a:solidFill>
                <a:latin typeface="Calibri"/>
                <a:ea typeface="Calibri"/>
                <a:cs typeface="Calibri"/>
                <a:sym typeface="Calibri"/>
              </a:rPr>
              <a:t>th</a:t>
            </a:r>
            <a:r>
              <a:rPr b="1" i="0" lang="en-AU" sz="1100" u="none" cap="none" strike="noStrike">
                <a:solidFill>
                  <a:schemeClr val="dk1"/>
                </a:solidFill>
                <a:latin typeface="Calibri"/>
                <a:ea typeface="Calibri"/>
                <a:cs typeface="Calibri"/>
                <a:sym typeface="Calibri"/>
              </a:rPr>
              <a:t> day</a:t>
            </a:r>
            <a:r>
              <a:rPr b="1" lang="en-AU" sz="1100">
                <a:solidFill>
                  <a:schemeClr val="dk1"/>
                </a:solidFill>
                <a:latin typeface="Calibri"/>
                <a:ea typeface="Calibri"/>
                <a:cs typeface="Calibri"/>
                <a:sym typeface="Calibri"/>
              </a:rPr>
              <a:t>	                           </a:t>
            </a:r>
            <a:r>
              <a:rPr b="1" i="0" lang="en-AU" sz="1100" u="none" cap="none" strike="noStrike">
                <a:solidFill>
                  <a:schemeClr val="dk1"/>
                </a:solidFill>
                <a:latin typeface="Calibri"/>
                <a:ea typeface="Calibri"/>
                <a:cs typeface="Calibri"/>
                <a:sym typeface="Calibri"/>
              </a:rPr>
              <a:t>-nth day	                            +nth day                                                    	</a:t>
            </a:r>
            <a:endParaRPr b="1" i="0" sz="1100" u="none" cap="none" strike="noStrike">
              <a:solidFill>
                <a:schemeClr val="dk1"/>
              </a:solidFill>
              <a:latin typeface="Times New Roman"/>
              <a:ea typeface="Times New Roman"/>
              <a:cs typeface="Times New Roman"/>
              <a:sym typeface="Times New Roman"/>
            </a:endParaRPr>
          </a:p>
          <a:p>
            <a:pPr indent="0" lvl="0" marL="0" marR="0" rtl="0" algn="l">
              <a:spcBef>
                <a:spcPts val="1000"/>
              </a:spcBef>
              <a:spcAft>
                <a:spcPts val="0"/>
              </a:spcAft>
              <a:buNone/>
            </a:pPr>
            <a:r>
              <a:rPr lang="en-AU" sz="1200">
                <a:solidFill>
                  <a:schemeClr val="dk1"/>
                </a:solidFill>
                <a:latin typeface="Calibri"/>
                <a:ea typeface="Calibri"/>
                <a:cs typeface="Calibri"/>
                <a:sym typeface="Calibri"/>
              </a:rPr>
              <a:t>         </a:t>
            </a:r>
            <a:r>
              <a:rPr b="1" lang="en-AU" sz="1200" u="none" cap="none" strike="noStrike">
                <a:solidFill>
                  <a:schemeClr val="dk1"/>
                </a:solidFill>
                <a:latin typeface="Calibri"/>
                <a:ea typeface="Calibri"/>
                <a:cs typeface="Calibri"/>
                <a:sym typeface="Calibri"/>
              </a:rPr>
              <a:t>Estimation period</a:t>
            </a:r>
            <a:r>
              <a:rPr b="1" i="1" lang="en-AU" sz="1200" u="none" cap="none" strike="noStrike">
                <a:solidFill>
                  <a:schemeClr val="dk1"/>
                </a:solidFill>
                <a:latin typeface="Calibri"/>
                <a:ea typeface="Calibri"/>
                <a:cs typeface="Calibri"/>
                <a:sym typeface="Calibri"/>
              </a:rPr>
              <a:t>	</a:t>
            </a:r>
            <a:r>
              <a:rPr b="0" i="0" lang="en-AU" sz="1200" u="none" cap="none" strike="noStrike">
                <a:solidFill>
                  <a:schemeClr val="dk1"/>
                </a:solidFill>
                <a:latin typeface="Calibri"/>
                <a:ea typeface="Calibri"/>
                <a:cs typeface="Calibri"/>
                <a:sym typeface="Calibri"/>
              </a:rPr>
              <a:t> 		                       </a:t>
            </a:r>
            <a:r>
              <a:rPr b="1" lang="en-AU" sz="1200">
                <a:solidFill>
                  <a:schemeClr val="dk1"/>
                </a:solidFill>
                <a:latin typeface="Calibri"/>
                <a:ea typeface="Calibri"/>
                <a:cs typeface="Calibri"/>
                <a:sym typeface="Calibri"/>
              </a:rPr>
              <a:t>Event time window</a:t>
            </a:r>
            <a:r>
              <a:rPr b="1" i="1" lang="en-AU" sz="1200">
                <a:solidFill>
                  <a:schemeClr val="dk1"/>
                </a:solidFill>
                <a:latin typeface="Calibri"/>
                <a:ea typeface="Calibri"/>
                <a:cs typeface="Calibri"/>
                <a:sym typeface="Calibri"/>
              </a:rPr>
              <a:t>	</a:t>
            </a:r>
            <a:r>
              <a:rPr lang="en-AU" sz="1200">
                <a:solidFill>
                  <a:schemeClr val="dk1"/>
                </a:solidFill>
                <a:latin typeface="Calibri"/>
                <a:ea typeface="Calibri"/>
                <a:cs typeface="Calibri"/>
                <a:sym typeface="Calibri"/>
              </a:rPr>
              <a:t>	</a:t>
            </a:r>
            <a:r>
              <a:rPr b="0" i="0" lang="en-AU"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Clr>
                <a:schemeClr val="dk1"/>
              </a:buClr>
              <a:buSzPts val="1100"/>
              <a:buFont typeface="Calibri"/>
              <a:buNone/>
            </a:pPr>
            <a:r>
              <a:rPr b="0" i="0" lang="en-AU"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Clr>
                <a:schemeClr val="dk1"/>
              </a:buClr>
              <a:buSzPts val="1100"/>
              <a:buFont typeface="Calibri"/>
              <a:buNone/>
            </a:pPr>
            <a:r>
              <a:rPr b="0" i="0" lang="en-AU" sz="1100" u="none" cap="none" strike="noStrike">
                <a:solidFill>
                  <a:schemeClr val="dk1"/>
                </a:solidFill>
                <a:latin typeface="Calibri"/>
                <a:ea typeface="Calibri"/>
                <a:cs typeface="Calibri"/>
                <a:sym typeface="Calibri"/>
              </a:rPr>
              <a:t>		</a:t>
            </a:r>
            <a:r>
              <a:rPr b="1" i="0" lang="en-AU" sz="1000" u="none" cap="none" strike="noStrike">
                <a:solidFill>
                  <a:schemeClr val="dk1"/>
                </a:solidFill>
                <a:latin typeface="Calibri"/>
                <a:ea typeface="Calibri"/>
                <a:cs typeface="Calibri"/>
                <a:sym typeface="Calibri"/>
              </a:rPr>
              <a:t>	</a:t>
            </a:r>
            <a:r>
              <a:rPr b="0" i="0" lang="en-AU"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Clr>
                <a:schemeClr val="dk1"/>
              </a:buClr>
              <a:buSzPts val="1800"/>
              <a:buFont typeface="Libre Baskerville"/>
              <a:buNone/>
            </a:pPr>
            <a:r>
              <a:t/>
            </a:r>
            <a:endParaRPr b="0" i="0" sz="1800" u="none" cap="none" strike="noStrike">
              <a:solidFill>
                <a:schemeClr val="dk1"/>
              </a:solidFill>
              <a:latin typeface="Arial"/>
              <a:ea typeface="Arial"/>
              <a:cs typeface="Arial"/>
              <a:sym typeface="Arial"/>
            </a:endParaRPr>
          </a:p>
        </p:txBody>
      </p:sp>
      <p:cxnSp>
        <p:nvCxnSpPr>
          <p:cNvPr id="382" name="Google Shape;382;p48"/>
          <p:cNvCxnSpPr/>
          <p:nvPr/>
        </p:nvCxnSpPr>
        <p:spPr>
          <a:xfrm>
            <a:off x="1600200" y="5029200"/>
            <a:ext cx="6096000" cy="1588"/>
          </a:xfrm>
          <a:prstGeom prst="straightConnector1">
            <a:avLst/>
          </a:prstGeom>
          <a:noFill/>
          <a:ln cap="flat" cmpd="sng" w="9525">
            <a:solidFill>
              <a:srgbClr val="AE350A"/>
            </a:solidFill>
            <a:prstDash val="solid"/>
            <a:round/>
            <a:headEnd len="sm" w="sm" type="none"/>
            <a:tailEnd len="sm" w="sm" type="none"/>
          </a:ln>
        </p:spPr>
      </p:cxnSp>
      <p:cxnSp>
        <p:nvCxnSpPr>
          <p:cNvPr id="383" name="Google Shape;383;p48"/>
          <p:cNvCxnSpPr/>
          <p:nvPr/>
        </p:nvCxnSpPr>
        <p:spPr>
          <a:xfrm rot="5400000">
            <a:off x="4965633" y="5052152"/>
            <a:ext cx="942181" cy="794"/>
          </a:xfrm>
          <a:prstGeom prst="straightConnector1">
            <a:avLst/>
          </a:prstGeom>
          <a:noFill/>
          <a:ln cap="flat" cmpd="sng" w="9525">
            <a:solidFill>
              <a:srgbClr val="AE350A"/>
            </a:solidFill>
            <a:prstDash val="solid"/>
            <a:round/>
            <a:headEnd len="sm" w="sm" type="none"/>
            <a:tailEnd len="sm" w="sm" type="none"/>
          </a:ln>
        </p:spPr>
      </p:cxnSp>
      <p:cxnSp>
        <p:nvCxnSpPr>
          <p:cNvPr id="384" name="Google Shape;384;p48"/>
          <p:cNvCxnSpPr/>
          <p:nvPr/>
        </p:nvCxnSpPr>
        <p:spPr>
          <a:xfrm rot="5400000">
            <a:off x="6515894" y="5143500"/>
            <a:ext cx="227806" cy="794"/>
          </a:xfrm>
          <a:prstGeom prst="straightConnector1">
            <a:avLst/>
          </a:prstGeom>
          <a:noFill/>
          <a:ln cap="flat" cmpd="sng" w="9525">
            <a:solidFill>
              <a:srgbClr val="AE350A"/>
            </a:solidFill>
            <a:prstDash val="solid"/>
            <a:round/>
            <a:headEnd len="sm" w="sm" type="none"/>
            <a:tailEnd len="sm" w="sm" type="none"/>
          </a:ln>
        </p:spPr>
      </p:cxnSp>
      <p:sp>
        <p:nvSpPr>
          <p:cNvPr id="385" name="Google Shape;385;p48"/>
          <p:cNvSpPr txBox="1"/>
          <p:nvPr/>
        </p:nvSpPr>
        <p:spPr>
          <a:xfrm>
            <a:off x="5867400" y="5305425"/>
            <a:ext cx="170283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200">
                <a:solidFill>
                  <a:schemeClr val="dk1"/>
                </a:solidFill>
                <a:latin typeface="Calibri"/>
                <a:ea typeface="Calibri"/>
                <a:cs typeface="Calibri"/>
                <a:sym typeface="Calibri"/>
              </a:rPr>
              <a:t>Announcement date (0)</a:t>
            </a:r>
            <a:endParaRPr/>
          </a:p>
        </p:txBody>
      </p:sp>
      <p:cxnSp>
        <p:nvCxnSpPr>
          <p:cNvPr id="386" name="Google Shape;386;p48"/>
          <p:cNvCxnSpPr/>
          <p:nvPr/>
        </p:nvCxnSpPr>
        <p:spPr>
          <a:xfrm rot="5400000">
            <a:off x="3194424" y="5028803"/>
            <a:ext cx="942181" cy="794"/>
          </a:xfrm>
          <a:prstGeom prst="straightConnector1">
            <a:avLst/>
          </a:prstGeom>
          <a:noFill/>
          <a:ln cap="flat" cmpd="sng" w="9525">
            <a:solidFill>
              <a:srgbClr val="AE350A"/>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9"/>
          <p:cNvSpPr txBox="1"/>
          <p:nvPr>
            <p:ph type="title"/>
          </p:nvPr>
        </p:nvSpPr>
        <p:spPr>
          <a:xfrm>
            <a:off x="762000" y="304800"/>
            <a:ext cx="83820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r>
              <a:rPr b="1" lang="en-AU" sz="3200">
                <a:solidFill>
                  <a:srgbClr val="F6BB00"/>
                </a:solidFill>
                <a:latin typeface="Arial"/>
                <a:ea typeface="Arial"/>
                <a:cs typeface="Arial"/>
                <a:sym typeface="Arial"/>
              </a:rPr>
              <a:t>Findings: </a:t>
            </a:r>
            <a:r>
              <a:rPr b="1" lang="en-AU" sz="2700">
                <a:solidFill>
                  <a:srgbClr val="F6BB00"/>
                </a:solidFill>
                <a:latin typeface="Arial"/>
                <a:ea typeface="Arial"/>
                <a:cs typeface="Arial"/>
                <a:sym typeface="Arial"/>
              </a:rPr>
              <a:t>Cumulative abnormal returns to SCIC-linked firms’ shareholders</a:t>
            </a:r>
            <a:br>
              <a:rPr lang="en-AU" sz="3200">
                <a:solidFill>
                  <a:schemeClr val="dk1"/>
                </a:solidFill>
              </a:rPr>
            </a:br>
            <a:endParaRPr b="1" sz="1800">
              <a:solidFill>
                <a:srgbClr val="F6BB00"/>
              </a:solidFill>
              <a:latin typeface="Arial"/>
              <a:ea typeface="Arial"/>
              <a:cs typeface="Arial"/>
              <a:sym typeface="Arial"/>
            </a:endParaRPr>
          </a:p>
        </p:txBody>
      </p:sp>
      <p:sp>
        <p:nvSpPr>
          <p:cNvPr id="392" name="Google Shape;392;p49"/>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graphicFrame>
        <p:nvGraphicFramePr>
          <p:cNvPr id="393" name="Google Shape;393;p49"/>
          <p:cNvGraphicFramePr/>
          <p:nvPr/>
        </p:nvGraphicFramePr>
        <p:xfrm>
          <a:off x="838200" y="1981200"/>
          <a:ext cx="3000000" cy="3000000"/>
        </p:xfrm>
        <a:graphic>
          <a:graphicData uri="http://schemas.openxmlformats.org/drawingml/2006/table">
            <a:tbl>
              <a:tblPr bandRow="1" firstCol="1" firstRow="1">
                <a:noFill/>
                <a:tableStyleId>{747BB4A8-E622-447C-8FA1-B352996E8C20}</a:tableStyleId>
              </a:tblPr>
              <a:tblGrid>
                <a:gridCol w="1197000"/>
                <a:gridCol w="1080950"/>
                <a:gridCol w="1200375"/>
                <a:gridCol w="965725"/>
                <a:gridCol w="965725"/>
                <a:gridCol w="965725"/>
                <a:gridCol w="1320675"/>
              </a:tblGrid>
              <a:tr h="304450">
                <a:tc>
                  <a:txBody>
                    <a:bodyPr/>
                    <a:lstStyle/>
                    <a:p>
                      <a:pPr indent="0" lvl="0" marL="0" marR="0" rtl="0" algn="l">
                        <a:lnSpc>
                          <a:spcPct val="107000"/>
                        </a:lnSpc>
                        <a:spcBef>
                          <a:spcPts val="0"/>
                        </a:spcBef>
                        <a:spcAft>
                          <a:spcPts val="0"/>
                        </a:spcAft>
                        <a:buNone/>
                      </a:pPr>
                      <a:r>
                        <a:rPr lang="en-AU" sz="1100"/>
                        <a:t> </a:t>
                      </a:r>
                      <a:endParaRPr sz="1100">
                        <a:latin typeface="Calibri"/>
                        <a:ea typeface="Calibri"/>
                        <a:cs typeface="Calibri"/>
                        <a:sym typeface="Calibri"/>
                      </a:endParaRPr>
                    </a:p>
                  </a:txBody>
                  <a:tcPr marT="0" marB="0" marR="68575" marL="68575"/>
                </a:tc>
                <a:tc gridSpan="2">
                  <a:txBody>
                    <a:bodyPr/>
                    <a:lstStyle/>
                    <a:p>
                      <a:pPr indent="0" lvl="0" marL="0" marR="0" rtl="0" algn="l">
                        <a:lnSpc>
                          <a:spcPct val="107000"/>
                        </a:lnSpc>
                        <a:spcBef>
                          <a:spcPts val="0"/>
                        </a:spcBef>
                        <a:spcAft>
                          <a:spcPts val="0"/>
                        </a:spcAft>
                        <a:buNone/>
                      </a:pPr>
                      <a:r>
                        <a:rPr lang="en-AU" sz="1800"/>
                        <a:t>Buy</a:t>
                      </a:r>
                      <a:endParaRPr sz="1800">
                        <a:latin typeface="Calibri"/>
                        <a:ea typeface="Calibri"/>
                        <a:cs typeface="Calibri"/>
                        <a:sym typeface="Calibri"/>
                      </a:endParaRPr>
                    </a:p>
                  </a:txBody>
                  <a:tcPr marT="0" marB="0" marR="68575" marL="68575"/>
                </a:tc>
                <a:tc hMerge="1"/>
                <a:tc gridSpan="2">
                  <a:txBody>
                    <a:bodyPr/>
                    <a:lstStyle/>
                    <a:p>
                      <a:pPr indent="0" lvl="0" marL="0" marR="0" rtl="0" algn="l">
                        <a:lnSpc>
                          <a:spcPct val="107000"/>
                        </a:lnSpc>
                        <a:spcBef>
                          <a:spcPts val="0"/>
                        </a:spcBef>
                        <a:spcAft>
                          <a:spcPts val="0"/>
                        </a:spcAft>
                        <a:buNone/>
                      </a:pPr>
                      <a:r>
                        <a:rPr lang="en-AU" sz="1800"/>
                        <a:t>Sell</a:t>
                      </a:r>
                      <a:endParaRPr sz="1800">
                        <a:latin typeface="Calibri"/>
                        <a:ea typeface="Calibri"/>
                        <a:cs typeface="Calibri"/>
                        <a:sym typeface="Calibri"/>
                      </a:endParaRPr>
                    </a:p>
                  </a:txBody>
                  <a:tcPr marT="0" marB="0" marR="68575" marL="68575"/>
                </a:tc>
                <a:tc hMerge="1"/>
                <a:tc gridSpan="2">
                  <a:txBody>
                    <a:bodyPr/>
                    <a:lstStyle/>
                    <a:p>
                      <a:pPr indent="0" lvl="0" marL="0" marR="0" rtl="0" algn="l">
                        <a:lnSpc>
                          <a:spcPct val="107000"/>
                        </a:lnSpc>
                        <a:spcBef>
                          <a:spcPts val="0"/>
                        </a:spcBef>
                        <a:spcAft>
                          <a:spcPts val="0"/>
                        </a:spcAft>
                        <a:buNone/>
                      </a:pPr>
                      <a:r>
                        <a:rPr lang="en-AU" sz="1800"/>
                        <a:t>Appointments</a:t>
                      </a:r>
                      <a:endParaRPr sz="1800">
                        <a:latin typeface="Calibri"/>
                        <a:ea typeface="Calibri"/>
                        <a:cs typeface="Calibri"/>
                        <a:sym typeface="Calibri"/>
                      </a:endParaRPr>
                    </a:p>
                  </a:txBody>
                  <a:tcPr marT="0" marB="0" marR="68575" marL="68575"/>
                </a:tc>
                <a:tc hMerge="1"/>
              </a:tr>
              <a:tr h="304450">
                <a:tc>
                  <a:txBody>
                    <a:bodyPr/>
                    <a:lstStyle/>
                    <a:p>
                      <a:pPr indent="0" lvl="0" marL="0" marR="0" rtl="0" algn="l">
                        <a:lnSpc>
                          <a:spcPct val="107000"/>
                        </a:lnSpc>
                        <a:spcBef>
                          <a:spcPts val="0"/>
                        </a:spcBef>
                        <a:spcAft>
                          <a:spcPts val="0"/>
                        </a:spcAft>
                        <a:buNone/>
                      </a:pPr>
                      <a:r>
                        <a:rPr lang="en-AU" sz="1100"/>
                        <a:t> </a:t>
                      </a:r>
                      <a:endParaRPr sz="1100">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AU" sz="1800"/>
                        <a:t>Mean</a:t>
                      </a:r>
                      <a:endParaRPr sz="1800">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AU" sz="1800"/>
                        <a:t>Median</a:t>
                      </a:r>
                      <a:endParaRPr sz="1800">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AU" sz="1800"/>
                        <a:t>Mean</a:t>
                      </a:r>
                      <a:endParaRPr sz="1800">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AU" sz="1800"/>
                        <a:t>Median</a:t>
                      </a:r>
                      <a:endParaRPr sz="1800">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AU" sz="1800"/>
                        <a:t>Mean</a:t>
                      </a:r>
                      <a:endParaRPr sz="1800">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AU" sz="1800"/>
                        <a:t>Median</a:t>
                      </a:r>
                      <a:endParaRPr sz="1800">
                        <a:latin typeface="Calibri"/>
                        <a:ea typeface="Calibri"/>
                        <a:cs typeface="Calibri"/>
                        <a:sym typeface="Calibri"/>
                      </a:endParaRPr>
                    </a:p>
                  </a:txBody>
                  <a:tcPr marT="0" marB="0" marR="68575" marL="68575"/>
                </a:tc>
              </a:tr>
              <a:tr h="338175">
                <a:tc>
                  <a:txBody>
                    <a:bodyPr/>
                    <a:lstStyle/>
                    <a:p>
                      <a:pPr indent="0" lvl="0" marL="0" marR="0" rtl="0" algn="l">
                        <a:lnSpc>
                          <a:spcPct val="107000"/>
                        </a:lnSpc>
                        <a:spcBef>
                          <a:spcPts val="0"/>
                        </a:spcBef>
                        <a:spcAft>
                          <a:spcPts val="0"/>
                        </a:spcAft>
                        <a:buNone/>
                      </a:pPr>
                      <a:r>
                        <a:rPr lang="en-AU" sz="1100"/>
                        <a:t>AR(0)</a:t>
                      </a:r>
                      <a:endParaRPr sz="1100">
                        <a:latin typeface="Calibri"/>
                        <a:ea typeface="Calibri"/>
                        <a:cs typeface="Calibri"/>
                        <a:sym typeface="Calibri"/>
                      </a:endParaRPr>
                    </a:p>
                  </a:txBody>
                  <a:tcPr marT="0" marB="0" marR="68575" marL="68575"/>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0.0131***</a:t>
                      </a:r>
                      <a:endParaRPr b="1" sz="1100">
                        <a:solidFill>
                          <a:srgbClr val="000000"/>
                        </a:solidFill>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(5.4351)</a:t>
                      </a:r>
                      <a:endParaRPr b="1" sz="1100">
                        <a:solidFill>
                          <a:srgbClr val="000000"/>
                        </a:solidFill>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0.0081***</a:t>
                      </a:r>
                      <a:endParaRPr b="1" sz="1100">
                        <a:solidFill>
                          <a:srgbClr val="000000"/>
                        </a:solidFill>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(3.9200)</a:t>
                      </a:r>
                      <a:endParaRPr b="1" sz="1100">
                        <a:solidFill>
                          <a:srgbClr val="000000"/>
                        </a:solidFill>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0.01403***</a:t>
                      </a:r>
                      <a:endParaRPr b="1" sz="1100">
                        <a:solidFill>
                          <a:srgbClr val="000000"/>
                        </a:solidFill>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(7.1708)</a:t>
                      </a:r>
                      <a:endParaRPr b="1" sz="1100">
                        <a:solidFill>
                          <a:srgbClr val="000000"/>
                        </a:solidFill>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0.01006***</a:t>
                      </a:r>
                      <a:endParaRPr b="1" sz="1100">
                        <a:solidFill>
                          <a:srgbClr val="000000"/>
                        </a:solidFill>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(3.6937)</a:t>
                      </a:r>
                      <a:endParaRPr b="1" sz="1100">
                        <a:solidFill>
                          <a:srgbClr val="000000"/>
                        </a:solidFill>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0.0255***</a:t>
                      </a:r>
                      <a:endParaRPr b="1" sz="1100">
                        <a:solidFill>
                          <a:srgbClr val="000000"/>
                        </a:solidFill>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(8.7177)</a:t>
                      </a:r>
                      <a:endParaRPr b="1" sz="1100">
                        <a:solidFill>
                          <a:srgbClr val="000000"/>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0.0158***</a:t>
                      </a:r>
                      <a:endParaRPr b="1" sz="11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(4.2978)</a:t>
                      </a:r>
                      <a:endParaRPr b="1" sz="1100">
                        <a:solidFill>
                          <a:srgbClr val="000000"/>
                        </a:solidFill>
                        <a:latin typeface="Calibri"/>
                        <a:ea typeface="Calibri"/>
                        <a:cs typeface="Calibri"/>
                        <a:sym typeface="Calibri"/>
                      </a:endParaRPr>
                    </a:p>
                  </a:txBody>
                  <a:tcPr marT="0" marB="0" marR="68575" marL="68575" anchor="ctr"/>
                </a:tc>
              </a:tr>
              <a:tr h="381000">
                <a:tc>
                  <a:txBody>
                    <a:bodyPr/>
                    <a:lstStyle/>
                    <a:p>
                      <a:pPr indent="0" lvl="0" marL="0" marR="0" rtl="0" algn="l">
                        <a:lnSpc>
                          <a:spcPct val="107000"/>
                        </a:lnSpc>
                        <a:spcBef>
                          <a:spcPts val="0"/>
                        </a:spcBef>
                        <a:spcAft>
                          <a:spcPts val="0"/>
                        </a:spcAft>
                        <a:buNone/>
                      </a:pPr>
                      <a:r>
                        <a:rPr lang="en-AU" sz="1100"/>
                        <a:t>CAR(-1,1)</a:t>
                      </a:r>
                      <a:endParaRPr sz="1100">
                        <a:latin typeface="Calibri"/>
                        <a:ea typeface="Calibri"/>
                        <a:cs typeface="Calibri"/>
                        <a:sym typeface="Calibri"/>
                      </a:endParaRPr>
                    </a:p>
                  </a:txBody>
                  <a:tcPr marT="0" marB="0" marR="68575" marL="68575"/>
                </a:tc>
                <a:tc>
                  <a:txBody>
                    <a:bodyPr/>
                    <a:lstStyle/>
                    <a:p>
                      <a:pPr indent="0" lvl="0" marL="38100" marR="38100" rtl="0" algn="ctr">
                        <a:lnSpc>
                          <a:spcPct val="107000"/>
                        </a:lnSpc>
                        <a:spcBef>
                          <a:spcPts val="0"/>
                        </a:spcBef>
                        <a:spcAft>
                          <a:spcPts val="0"/>
                        </a:spcAft>
                        <a:buNone/>
                      </a:pPr>
                      <a:r>
                        <a:rPr lang="en-AU" sz="1000">
                          <a:latin typeface="Times New Roman"/>
                          <a:ea typeface="Times New Roman"/>
                          <a:cs typeface="Times New Roman"/>
                          <a:sym typeface="Times New Roman"/>
                        </a:rPr>
                        <a:t>-0.00101</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latin typeface="Times New Roman"/>
                          <a:ea typeface="Times New Roman"/>
                          <a:cs typeface="Times New Roman"/>
                          <a:sym typeface="Times New Roman"/>
                        </a:rPr>
                        <a:t>(-0.2422)</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latin typeface="Times New Roman"/>
                          <a:ea typeface="Times New Roman"/>
                          <a:cs typeface="Times New Roman"/>
                          <a:sym typeface="Times New Roman"/>
                        </a:rPr>
                        <a:t>-0.3194</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latin typeface="Times New Roman"/>
                          <a:ea typeface="Times New Roman"/>
                          <a:cs typeface="Times New Roman"/>
                          <a:sym typeface="Times New Roman"/>
                        </a:rPr>
                        <a:t>(0.3661)</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0.0116*</a:t>
                      </a:r>
                      <a:endParaRPr b="1" sz="1100">
                        <a:solidFill>
                          <a:srgbClr val="000000"/>
                        </a:solidFill>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(1.6901)</a:t>
                      </a:r>
                      <a:endParaRPr b="1" sz="1100">
                        <a:solidFill>
                          <a:srgbClr val="000000"/>
                        </a:solidFill>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0.0034*</a:t>
                      </a:r>
                      <a:endParaRPr b="1" sz="1100">
                        <a:solidFill>
                          <a:srgbClr val="000000"/>
                        </a:solidFill>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(1.706)</a:t>
                      </a:r>
                      <a:endParaRPr b="1" sz="1100">
                        <a:solidFill>
                          <a:srgbClr val="000000"/>
                        </a:solidFill>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0.0113</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(1.1672)</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0.0004</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(0.9590)</a:t>
                      </a:r>
                      <a:endParaRPr sz="1100">
                        <a:latin typeface="Calibri"/>
                        <a:ea typeface="Calibri"/>
                        <a:cs typeface="Calibri"/>
                        <a:sym typeface="Calibri"/>
                      </a:endParaRPr>
                    </a:p>
                  </a:txBody>
                  <a:tcPr marT="0" marB="0" marR="68575" marL="68575" anchor="ctr"/>
                </a:tc>
              </a:tr>
              <a:tr h="304800">
                <a:tc>
                  <a:txBody>
                    <a:bodyPr/>
                    <a:lstStyle/>
                    <a:p>
                      <a:pPr indent="0" lvl="0" marL="0" marR="0" rtl="0" algn="l">
                        <a:lnSpc>
                          <a:spcPct val="107000"/>
                        </a:lnSpc>
                        <a:spcBef>
                          <a:spcPts val="0"/>
                        </a:spcBef>
                        <a:spcAft>
                          <a:spcPts val="0"/>
                        </a:spcAft>
                        <a:buNone/>
                      </a:pPr>
                      <a:r>
                        <a:rPr lang="en-AU" sz="1100"/>
                        <a:t>CAR(-2,2)</a:t>
                      </a:r>
                      <a:endParaRPr sz="1100">
                        <a:latin typeface="Calibri"/>
                        <a:ea typeface="Calibri"/>
                        <a:cs typeface="Calibri"/>
                        <a:sym typeface="Calibri"/>
                      </a:endParaRPr>
                    </a:p>
                  </a:txBody>
                  <a:tcPr marT="0" marB="0" marR="68575" marL="68575"/>
                </a:tc>
                <a:tc>
                  <a:txBody>
                    <a:bodyPr/>
                    <a:lstStyle/>
                    <a:p>
                      <a:pPr indent="0" lvl="0" marL="38100" marR="38100" rtl="0" algn="ctr">
                        <a:lnSpc>
                          <a:spcPct val="107000"/>
                        </a:lnSpc>
                        <a:spcBef>
                          <a:spcPts val="0"/>
                        </a:spcBef>
                        <a:spcAft>
                          <a:spcPts val="0"/>
                        </a:spcAft>
                        <a:buNone/>
                      </a:pPr>
                      <a:r>
                        <a:rPr lang="en-AU" sz="1000">
                          <a:latin typeface="Times New Roman"/>
                          <a:ea typeface="Times New Roman"/>
                          <a:cs typeface="Times New Roman"/>
                          <a:sym typeface="Times New Roman"/>
                        </a:rPr>
                        <a:t>-0.00596</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latin typeface="Times New Roman"/>
                          <a:ea typeface="Times New Roman"/>
                          <a:cs typeface="Times New Roman"/>
                          <a:sym typeface="Times New Roman"/>
                        </a:rPr>
                        <a:t>(-0.875)</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latin typeface="Times New Roman"/>
                          <a:ea typeface="Times New Roman"/>
                          <a:cs typeface="Times New Roman"/>
                          <a:sym typeface="Times New Roman"/>
                        </a:rPr>
                        <a:t>-0.0064</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latin typeface="Times New Roman"/>
                          <a:ea typeface="Times New Roman"/>
                          <a:cs typeface="Times New Roman"/>
                          <a:sym typeface="Times New Roman"/>
                        </a:rPr>
                        <a:t>(0.913)</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0.1263</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(1.2078)</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0.0082</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(0.6080)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0.0134</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(1.4700)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1.094</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(1.309)</a:t>
                      </a:r>
                      <a:endParaRPr sz="1100">
                        <a:latin typeface="Calibri"/>
                        <a:ea typeface="Calibri"/>
                        <a:cs typeface="Calibri"/>
                        <a:sym typeface="Calibri"/>
                      </a:endParaRPr>
                    </a:p>
                  </a:txBody>
                  <a:tcPr marT="0" marB="0" marR="68575" marL="68575" anchor="ctr"/>
                </a:tc>
              </a:tr>
              <a:tr h="381000">
                <a:tc>
                  <a:txBody>
                    <a:bodyPr/>
                    <a:lstStyle/>
                    <a:p>
                      <a:pPr indent="0" lvl="0" marL="0" marR="0" rtl="0" algn="l">
                        <a:lnSpc>
                          <a:spcPct val="107000"/>
                        </a:lnSpc>
                        <a:spcBef>
                          <a:spcPts val="0"/>
                        </a:spcBef>
                        <a:spcAft>
                          <a:spcPts val="0"/>
                        </a:spcAft>
                        <a:buNone/>
                      </a:pPr>
                      <a:r>
                        <a:rPr lang="en-AU" sz="1100"/>
                        <a:t>CAR(-3,3)</a:t>
                      </a:r>
                      <a:endParaRPr sz="1100">
                        <a:latin typeface="Calibri"/>
                        <a:ea typeface="Calibri"/>
                        <a:cs typeface="Calibri"/>
                        <a:sym typeface="Calibri"/>
                      </a:endParaRPr>
                    </a:p>
                  </a:txBody>
                  <a:tcPr marT="0" marB="0" marR="68575" marL="68575"/>
                </a:tc>
                <a:tc>
                  <a:txBody>
                    <a:bodyPr/>
                    <a:lstStyle/>
                    <a:p>
                      <a:pPr indent="0" lvl="0" marL="38100" marR="38100" rtl="0" algn="ctr">
                        <a:lnSpc>
                          <a:spcPct val="107000"/>
                        </a:lnSpc>
                        <a:spcBef>
                          <a:spcPts val="0"/>
                        </a:spcBef>
                        <a:spcAft>
                          <a:spcPts val="0"/>
                        </a:spcAft>
                        <a:buNone/>
                      </a:pPr>
                      <a:r>
                        <a:rPr lang="en-AU" sz="1000">
                          <a:latin typeface="Times New Roman"/>
                          <a:ea typeface="Times New Roman"/>
                          <a:cs typeface="Times New Roman"/>
                          <a:sym typeface="Times New Roman"/>
                        </a:rPr>
                        <a:t>-0.0026</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latin typeface="Times New Roman"/>
                          <a:ea typeface="Times New Roman"/>
                          <a:cs typeface="Times New Roman"/>
                          <a:sym typeface="Times New Roman"/>
                        </a:rPr>
                        <a:t>(-0.2700)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latin typeface="Times New Roman"/>
                          <a:ea typeface="Times New Roman"/>
                          <a:cs typeface="Times New Roman"/>
                          <a:sym typeface="Times New Roman"/>
                        </a:rPr>
                        <a:t>-0.0021</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latin typeface="Times New Roman"/>
                          <a:ea typeface="Times New Roman"/>
                          <a:cs typeface="Times New Roman"/>
                          <a:sym typeface="Times New Roman"/>
                        </a:rPr>
                        <a:t>(-0.4850)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-0.0038</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(-0.5800)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0.0066</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(-0.421)</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0.0252**</a:t>
                      </a:r>
                      <a:endParaRPr b="1" sz="1100">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(2.3200)</a:t>
                      </a:r>
                      <a:endParaRPr b="1"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0.0127**</a:t>
                      </a:r>
                      <a:endParaRPr b="1" sz="1100">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(2.495)</a:t>
                      </a:r>
                      <a:endParaRPr b="1" sz="1100">
                        <a:latin typeface="Calibri"/>
                        <a:ea typeface="Calibri"/>
                        <a:cs typeface="Calibri"/>
                        <a:sym typeface="Calibri"/>
                      </a:endParaRPr>
                    </a:p>
                  </a:txBody>
                  <a:tcPr marT="0" marB="0" marR="68575" marL="68575" anchor="ctr"/>
                </a:tc>
              </a:tr>
              <a:tr h="381000">
                <a:tc>
                  <a:txBody>
                    <a:bodyPr/>
                    <a:lstStyle/>
                    <a:p>
                      <a:pPr indent="0" lvl="0" marL="0" marR="0" rtl="0" algn="l">
                        <a:lnSpc>
                          <a:spcPct val="107000"/>
                        </a:lnSpc>
                        <a:spcBef>
                          <a:spcPts val="0"/>
                        </a:spcBef>
                        <a:spcAft>
                          <a:spcPts val="0"/>
                        </a:spcAft>
                        <a:buClr>
                          <a:schemeClr val="dk1"/>
                        </a:buClr>
                        <a:buSzPts val="1100"/>
                        <a:buFont typeface="Libre Baskerville"/>
                        <a:buNone/>
                      </a:pPr>
                      <a:r>
                        <a:rPr lang="en-AU" sz="1100"/>
                        <a:t>CAR(-4,4)</a:t>
                      </a:r>
                      <a:endParaRPr sz="1100">
                        <a:latin typeface="Calibri"/>
                        <a:ea typeface="Calibri"/>
                        <a:cs typeface="Calibri"/>
                        <a:sym typeface="Calibri"/>
                      </a:endParaRPr>
                    </a:p>
                    <a:p>
                      <a:pPr indent="0" lvl="0" marL="0" marR="0" rtl="0" algn="l">
                        <a:lnSpc>
                          <a:spcPct val="107000"/>
                        </a:lnSpc>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38100" marR="38100" rtl="0" algn="ctr">
                        <a:lnSpc>
                          <a:spcPct val="107000"/>
                        </a:lnSpc>
                        <a:spcBef>
                          <a:spcPts val="0"/>
                        </a:spcBef>
                        <a:spcAft>
                          <a:spcPts val="0"/>
                        </a:spcAft>
                        <a:buNone/>
                      </a:pPr>
                      <a:r>
                        <a:rPr lang="en-AU" sz="1000">
                          <a:latin typeface="Times New Roman"/>
                          <a:ea typeface="Times New Roman"/>
                          <a:cs typeface="Times New Roman"/>
                          <a:sym typeface="Times New Roman"/>
                        </a:rPr>
                        <a:t>-0.0183</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latin typeface="Times New Roman"/>
                          <a:ea typeface="Times New Roman"/>
                          <a:cs typeface="Times New Roman"/>
                          <a:sym typeface="Times New Roman"/>
                        </a:rPr>
                        <a:t>(-1.3300)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latin typeface="Times New Roman"/>
                          <a:ea typeface="Times New Roman"/>
                          <a:cs typeface="Times New Roman"/>
                          <a:sym typeface="Times New Roman"/>
                        </a:rPr>
                        <a:t>-0.0319</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latin typeface="Times New Roman"/>
                          <a:ea typeface="Times New Roman"/>
                          <a:cs typeface="Times New Roman"/>
                          <a:sym typeface="Times New Roman"/>
                        </a:rPr>
                        <a:t>(-1.1950)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-0.0057</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(-0.300)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-0.1040</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(-0.280)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0.0252**</a:t>
                      </a:r>
                      <a:endParaRPr b="1" sz="1100">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(2.1900)</a:t>
                      </a:r>
                      <a:endParaRPr b="1"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0.0025*</a:t>
                      </a:r>
                      <a:endParaRPr b="1" sz="1100">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(1.9050)</a:t>
                      </a:r>
                      <a:endParaRPr b="1" sz="1100">
                        <a:latin typeface="Calibri"/>
                        <a:ea typeface="Calibri"/>
                        <a:cs typeface="Calibri"/>
                        <a:sym typeface="Calibri"/>
                      </a:endParaRPr>
                    </a:p>
                  </a:txBody>
                  <a:tcPr marT="0" marB="0" marR="68575" marL="68575" anchor="ctr"/>
                </a:tc>
              </a:tr>
              <a:tr h="381000">
                <a:tc>
                  <a:txBody>
                    <a:bodyPr/>
                    <a:lstStyle/>
                    <a:p>
                      <a:pPr indent="0" lvl="0" marL="0" marR="0" rtl="0" algn="l">
                        <a:lnSpc>
                          <a:spcPct val="107000"/>
                        </a:lnSpc>
                        <a:spcBef>
                          <a:spcPts val="0"/>
                        </a:spcBef>
                        <a:spcAft>
                          <a:spcPts val="0"/>
                        </a:spcAft>
                        <a:buNone/>
                      </a:pPr>
                      <a:r>
                        <a:rPr lang="en-AU" sz="1100"/>
                        <a:t>CAR(0,1)</a:t>
                      </a:r>
                      <a:endParaRPr sz="1100">
                        <a:latin typeface="Calibri"/>
                        <a:ea typeface="Calibri"/>
                        <a:cs typeface="Calibri"/>
                        <a:sym typeface="Calibri"/>
                      </a:endParaRPr>
                    </a:p>
                  </a:txBody>
                  <a:tcPr marT="0" marB="0" marR="68575" marL="68575"/>
                </a:tc>
                <a:tc>
                  <a:txBody>
                    <a:bodyPr/>
                    <a:lstStyle/>
                    <a:p>
                      <a:pPr indent="0" lvl="0" marL="38100" marR="38100" rtl="0" algn="ctr">
                        <a:lnSpc>
                          <a:spcPct val="107000"/>
                        </a:lnSpc>
                        <a:spcBef>
                          <a:spcPts val="0"/>
                        </a:spcBef>
                        <a:spcAft>
                          <a:spcPts val="0"/>
                        </a:spcAft>
                        <a:buNone/>
                      </a:pPr>
                      <a:r>
                        <a:rPr lang="en-AU" sz="1000">
                          <a:latin typeface="Times New Roman"/>
                          <a:ea typeface="Times New Roman"/>
                          <a:cs typeface="Times New Roman"/>
                          <a:sym typeface="Times New Roman"/>
                        </a:rPr>
                        <a:t>-0.0015</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latin typeface="Times New Roman"/>
                          <a:ea typeface="Times New Roman"/>
                          <a:cs typeface="Times New Roman"/>
                          <a:sym typeface="Times New Roman"/>
                        </a:rPr>
                        <a:t>(-1.1618)</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latin typeface="Times New Roman"/>
                          <a:ea typeface="Times New Roman"/>
                          <a:cs typeface="Times New Roman"/>
                          <a:sym typeface="Times New Roman"/>
                        </a:rPr>
                        <a:t>-0.0023</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latin typeface="Times New Roman"/>
                          <a:ea typeface="Times New Roman"/>
                          <a:cs typeface="Times New Roman"/>
                          <a:sym typeface="Times New Roman"/>
                        </a:rPr>
                        <a:t>(-0.5600)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0.0194**</a:t>
                      </a:r>
                      <a:endParaRPr b="1" sz="1100">
                        <a:solidFill>
                          <a:srgbClr val="000000"/>
                        </a:solidFill>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(2.5300)</a:t>
                      </a:r>
                      <a:endParaRPr b="1" sz="1100">
                        <a:solidFill>
                          <a:srgbClr val="000000"/>
                        </a:solidFill>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0.0082**</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(2.296)</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0.0189**</a:t>
                      </a:r>
                      <a:endParaRPr b="1" sz="1100">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(2.8900)</a:t>
                      </a:r>
                      <a:endParaRPr b="1"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0.0002**</a:t>
                      </a:r>
                      <a:endParaRPr b="1" sz="1100">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(2.391)</a:t>
                      </a:r>
                      <a:endParaRPr b="1" sz="1100">
                        <a:latin typeface="Calibri"/>
                        <a:ea typeface="Calibri"/>
                        <a:cs typeface="Calibri"/>
                        <a:sym typeface="Calibri"/>
                      </a:endParaRPr>
                    </a:p>
                  </a:txBody>
                  <a:tcPr marT="0" marB="0" marR="68575" marL="68575" anchor="ctr"/>
                </a:tc>
              </a:tr>
              <a:tr h="381000">
                <a:tc>
                  <a:txBody>
                    <a:bodyPr/>
                    <a:lstStyle/>
                    <a:p>
                      <a:pPr indent="0" lvl="0" marL="0" marR="0" rtl="0" algn="l">
                        <a:lnSpc>
                          <a:spcPct val="107000"/>
                        </a:lnSpc>
                        <a:spcBef>
                          <a:spcPts val="0"/>
                        </a:spcBef>
                        <a:spcAft>
                          <a:spcPts val="0"/>
                        </a:spcAft>
                        <a:buNone/>
                      </a:pPr>
                      <a:r>
                        <a:rPr lang="en-AU" sz="1100"/>
                        <a:t>CAR(0,2)</a:t>
                      </a:r>
                      <a:endParaRPr sz="1100">
                        <a:latin typeface="Calibri"/>
                        <a:ea typeface="Calibri"/>
                        <a:cs typeface="Calibri"/>
                        <a:sym typeface="Calibri"/>
                      </a:endParaRPr>
                    </a:p>
                  </a:txBody>
                  <a:tcPr marT="0" marB="0" marR="68575" marL="68575"/>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-0.0083</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(-0.329)</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-0.0406</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(0.968)</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0.0023</a:t>
                      </a:r>
                      <a:endParaRPr b="1" sz="1100">
                        <a:solidFill>
                          <a:srgbClr val="000000"/>
                        </a:solidFill>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(0.500)</a:t>
                      </a:r>
                      <a:endParaRPr b="1" sz="1100">
                        <a:solidFill>
                          <a:srgbClr val="000000"/>
                        </a:solidFill>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0.0026</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(0.561)</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0.0186***</a:t>
                      </a:r>
                      <a:endParaRPr b="1" sz="1100">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(2.8000)</a:t>
                      </a:r>
                      <a:endParaRPr b="1"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0.0082***</a:t>
                      </a:r>
                      <a:endParaRPr b="1" sz="1100">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(3.3500)</a:t>
                      </a:r>
                      <a:endParaRPr b="1" sz="1100">
                        <a:latin typeface="Calibri"/>
                        <a:ea typeface="Calibri"/>
                        <a:cs typeface="Calibri"/>
                        <a:sym typeface="Calibri"/>
                      </a:endParaRPr>
                    </a:p>
                  </a:txBody>
                  <a:tcPr marT="0" marB="0" marR="68575" marL="68575" anchor="ctr"/>
                </a:tc>
              </a:tr>
              <a:tr h="381000">
                <a:tc>
                  <a:txBody>
                    <a:bodyPr/>
                    <a:lstStyle/>
                    <a:p>
                      <a:pPr indent="0" lvl="0" marL="0" marR="0" rtl="0" algn="l">
                        <a:lnSpc>
                          <a:spcPct val="107000"/>
                        </a:lnSpc>
                        <a:spcBef>
                          <a:spcPts val="0"/>
                        </a:spcBef>
                        <a:spcAft>
                          <a:spcPts val="0"/>
                        </a:spcAft>
                        <a:buNone/>
                      </a:pPr>
                      <a:r>
                        <a:rPr lang="en-AU" sz="1100">
                          <a:latin typeface="Calibri"/>
                          <a:ea typeface="Calibri"/>
                          <a:cs typeface="Calibri"/>
                          <a:sym typeface="Calibri"/>
                        </a:rPr>
                        <a:t>CAR(0,3)</a:t>
                      </a:r>
                      <a:endParaRPr/>
                    </a:p>
                  </a:txBody>
                  <a:tcPr marT="0" marB="0" marR="68575" marL="68575"/>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-0.852</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(-0.154)</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-0.0231</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(-0.1824)</a:t>
                      </a:r>
                      <a:endParaRPr sz="1100">
                        <a:latin typeface="Calibri"/>
                        <a:ea typeface="Calibri"/>
                        <a:cs typeface="Calibri"/>
                        <a:sym typeface="Calibri"/>
                      </a:endParaRPr>
                    </a:p>
                  </a:txBody>
                  <a:tcPr marT="0" marB="0" marR="68575" marL="68575" anchor="ctr"/>
                </a:tc>
                <a:tc>
                  <a:txBody>
                    <a:bodyPr/>
                    <a:lstStyle/>
                    <a:p>
                      <a:pPr indent="0" lvl="0" marL="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0.0225*</a:t>
                      </a:r>
                      <a:endParaRPr b="1" sz="1100">
                        <a:solidFill>
                          <a:srgbClr val="000000"/>
                        </a:solidFill>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(1.924)</a:t>
                      </a:r>
                      <a:endParaRPr b="1" sz="1100">
                        <a:solidFill>
                          <a:srgbClr val="000000"/>
                        </a:solidFill>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0.0087</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(1.460)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0.0149**</a:t>
                      </a:r>
                      <a:endParaRPr b="1" sz="1100">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(1.8800)</a:t>
                      </a:r>
                      <a:endParaRPr b="1"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0.0052**</a:t>
                      </a:r>
                      <a:endParaRPr b="1" sz="1100">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(2.5570)</a:t>
                      </a:r>
                      <a:endParaRPr b="1" sz="1100">
                        <a:latin typeface="Calibri"/>
                        <a:ea typeface="Calibri"/>
                        <a:cs typeface="Calibri"/>
                        <a:sym typeface="Calibri"/>
                      </a:endParaRPr>
                    </a:p>
                  </a:txBody>
                  <a:tcPr marT="0" marB="0" marR="68575" marL="68575" anchor="ctr"/>
                </a:tc>
              </a:tr>
              <a:tr h="608875">
                <a:tc>
                  <a:txBody>
                    <a:bodyPr/>
                    <a:lstStyle/>
                    <a:p>
                      <a:pPr indent="0" lvl="0" marL="0" marR="0" rtl="0" algn="l">
                        <a:lnSpc>
                          <a:spcPct val="107000"/>
                        </a:lnSpc>
                        <a:spcBef>
                          <a:spcPts val="0"/>
                        </a:spcBef>
                        <a:spcAft>
                          <a:spcPts val="0"/>
                        </a:spcAft>
                        <a:buNone/>
                      </a:pPr>
                      <a:r>
                        <a:rPr lang="en-AU" sz="1100"/>
                        <a:t>CAR(0,4)</a:t>
                      </a:r>
                      <a:endParaRPr sz="1100">
                        <a:latin typeface="Calibri"/>
                        <a:ea typeface="Calibri"/>
                        <a:cs typeface="Calibri"/>
                        <a:sym typeface="Calibri"/>
                      </a:endParaRPr>
                    </a:p>
                  </a:txBody>
                  <a:tcPr marT="0" marB="0" marR="68575" marL="68575"/>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-0.0015</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(-0.1600)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-0.0023</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(-0.560)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0.0082</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(0.6900)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lang="en-AU" sz="1000">
                          <a:solidFill>
                            <a:srgbClr val="000000"/>
                          </a:solidFill>
                          <a:latin typeface="Times New Roman"/>
                          <a:ea typeface="Times New Roman"/>
                          <a:cs typeface="Times New Roman"/>
                          <a:sym typeface="Times New Roman"/>
                        </a:rPr>
                        <a:t>-0.0067</a:t>
                      </a:r>
                      <a:endParaRPr sz="1100">
                        <a:latin typeface="Calibri"/>
                        <a:ea typeface="Calibri"/>
                        <a:cs typeface="Calibri"/>
                        <a:sym typeface="Calibri"/>
                      </a:endParaRPr>
                    </a:p>
                    <a:p>
                      <a:pPr indent="0" lvl="0" marL="38100" marR="38100" rtl="0" algn="ctr">
                        <a:lnSpc>
                          <a:spcPct val="107000"/>
                        </a:lnSpc>
                        <a:spcBef>
                          <a:spcPts val="800"/>
                        </a:spcBef>
                        <a:spcAft>
                          <a:spcPts val="0"/>
                        </a:spcAft>
                        <a:buNone/>
                      </a:pPr>
                      <a:r>
                        <a:rPr lang="en-AU" sz="1000">
                          <a:solidFill>
                            <a:srgbClr val="000000"/>
                          </a:solidFill>
                          <a:latin typeface="Times New Roman"/>
                          <a:ea typeface="Times New Roman"/>
                          <a:cs typeface="Times New Roman"/>
                          <a:sym typeface="Times New Roman"/>
                        </a:rPr>
                        <a:t>(-0.280)</a:t>
                      </a:r>
                      <a:endParaRPr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0.0244**</a:t>
                      </a:r>
                      <a:endParaRPr b="1" sz="1100">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(2.5200)</a:t>
                      </a:r>
                      <a:endParaRPr b="1" sz="1100">
                        <a:latin typeface="Calibri"/>
                        <a:ea typeface="Calibri"/>
                        <a:cs typeface="Calibri"/>
                        <a:sym typeface="Calibri"/>
                      </a:endParaRPr>
                    </a:p>
                  </a:txBody>
                  <a:tcPr marT="0" marB="0" marR="68575" marL="68575" anchor="ctr"/>
                </a:tc>
                <a:tc>
                  <a:txBody>
                    <a:bodyPr/>
                    <a:lstStyle/>
                    <a:p>
                      <a:pPr indent="0" lvl="0" marL="38100" marR="38100" rtl="0" algn="ctr">
                        <a:lnSpc>
                          <a:spcPct val="107000"/>
                        </a:lnSpc>
                        <a:spcBef>
                          <a:spcPts val="0"/>
                        </a:spcBef>
                        <a:spcAft>
                          <a:spcPts val="0"/>
                        </a:spcAft>
                        <a:buNone/>
                      </a:pPr>
                      <a:r>
                        <a:rPr b="1" lang="en-AU" sz="1000">
                          <a:solidFill>
                            <a:srgbClr val="000000"/>
                          </a:solidFill>
                          <a:latin typeface="Times New Roman"/>
                          <a:ea typeface="Times New Roman"/>
                          <a:cs typeface="Times New Roman"/>
                          <a:sym typeface="Times New Roman"/>
                        </a:rPr>
                        <a:t>0.0172***</a:t>
                      </a:r>
                      <a:endParaRPr b="1" sz="1100">
                        <a:latin typeface="Calibri"/>
                        <a:ea typeface="Calibri"/>
                        <a:cs typeface="Calibri"/>
                        <a:sym typeface="Calibri"/>
                      </a:endParaRPr>
                    </a:p>
                    <a:p>
                      <a:pPr indent="0" lvl="0" marL="38100" marR="38100" rtl="0" algn="ctr">
                        <a:lnSpc>
                          <a:spcPct val="107000"/>
                        </a:lnSpc>
                        <a:spcBef>
                          <a:spcPts val="800"/>
                        </a:spcBef>
                        <a:spcAft>
                          <a:spcPts val="0"/>
                        </a:spcAft>
                        <a:buNone/>
                      </a:pPr>
                      <a:r>
                        <a:rPr b="1" lang="en-AU" sz="1000">
                          <a:solidFill>
                            <a:srgbClr val="000000"/>
                          </a:solidFill>
                          <a:latin typeface="Times New Roman"/>
                          <a:ea typeface="Times New Roman"/>
                          <a:cs typeface="Times New Roman"/>
                          <a:sym typeface="Times New Roman"/>
                        </a:rPr>
                        <a:t>(2.797)</a:t>
                      </a:r>
                      <a:endParaRPr b="1" sz="1100">
                        <a:latin typeface="Calibri"/>
                        <a:ea typeface="Calibri"/>
                        <a:cs typeface="Calibri"/>
                        <a:sym typeface="Calibri"/>
                      </a:endParaRPr>
                    </a:p>
                  </a:txBody>
                  <a:tcPr marT="0" marB="0" marR="68575" marL="68575" anchor="ctr"/>
                </a:tc>
              </a:tr>
            </a:tbl>
          </a:graphicData>
        </a:graphic>
      </p:graphicFrame>
      <p:sp>
        <p:nvSpPr>
          <p:cNvPr id="394" name="Google Shape;394;p49"/>
          <p:cNvSpPr/>
          <p:nvPr/>
        </p:nvSpPr>
        <p:spPr>
          <a:xfrm>
            <a:off x="914400" y="1143000"/>
            <a:ext cx="7710889" cy="1200329"/>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b="0" i="0" lang="en-AU" sz="1200" u="none" cap="none" strike="noStrike">
                <a:solidFill>
                  <a:schemeClr val="dk1"/>
                </a:solidFill>
                <a:latin typeface="Calibri"/>
                <a:ea typeface="Calibri"/>
                <a:cs typeface="Calibri"/>
                <a:sym typeface="Calibri"/>
              </a:rPr>
              <a:t>This table reports mean and median cumulative abnormal return(in percentage) employing the market model for SCIC’s announcements for the period</a:t>
            </a:r>
            <a:r>
              <a:rPr b="0" i="0" lang="en-AU" sz="1200" u="none" cap="none" strike="noStrike">
                <a:solidFill>
                  <a:schemeClr val="dk1"/>
                </a:solidFill>
                <a:latin typeface="Calibri"/>
                <a:ea typeface="Calibri"/>
                <a:cs typeface="Calibri"/>
                <a:sym typeface="Calibri"/>
              </a:rPr>
              <a:t> </a:t>
            </a:r>
            <a:r>
              <a:rPr b="0" i="0" lang="en-AU" sz="1200" u="none" cap="none" strike="noStrike">
                <a:solidFill>
                  <a:schemeClr val="dk1"/>
                </a:solidFill>
                <a:latin typeface="Calibri"/>
                <a:ea typeface="Calibri"/>
                <a:cs typeface="Calibri"/>
                <a:sym typeface="Calibri"/>
              </a:rPr>
              <a:t>starting from n days before to n days after the announcement. Significance levels of mean and median abnormal returns are reported in parentheses</a:t>
            </a:r>
            <a:r>
              <a:rPr b="0" i="0" lang="en-AU" sz="1200" u="none" cap="none" strike="noStrike">
                <a:solidFill>
                  <a:schemeClr val="dk1"/>
                </a:solidFill>
                <a:latin typeface="Calibri"/>
                <a:ea typeface="Calibri"/>
                <a:cs typeface="Calibri"/>
                <a:sym typeface="Calibri"/>
              </a:rPr>
              <a:t> </a:t>
            </a:r>
            <a:r>
              <a:rPr b="0" i="0" lang="en-AU" sz="1200" u="none" cap="none" strike="noStrike">
                <a:solidFill>
                  <a:schemeClr val="dk1"/>
                </a:solidFill>
                <a:latin typeface="Calibri"/>
                <a:ea typeface="Calibri"/>
                <a:cs typeface="Calibri"/>
                <a:sym typeface="Calibri"/>
              </a:rPr>
              <a:t>using the t-test statistic and Wilcoxon signed rank test statistic respectively. ***, ** and * indicate statistical significance levels at the 1%, 5% and 10% respectively.</a:t>
            </a:r>
            <a:endParaRPr b="0" i="0" sz="1200" u="none" cap="none" strike="noStrike">
              <a:solidFill>
                <a:schemeClr val="dk1"/>
              </a:solidFill>
              <a:latin typeface="Libre Baskerville"/>
              <a:ea typeface="Libre Baskerville"/>
              <a:cs typeface="Libre Baskerville"/>
              <a:sym typeface="Libre Baskerville"/>
            </a:endParaRPr>
          </a:p>
          <a:p>
            <a:pPr indent="0" lvl="0" marL="0" marR="0" rtl="0" algn="l">
              <a:lnSpc>
                <a:spcPct val="100000"/>
              </a:lnSpc>
              <a:spcBef>
                <a:spcPts val="0"/>
              </a:spcBef>
              <a:spcAft>
                <a:spcPts val="0"/>
              </a:spcAft>
              <a:buClr>
                <a:schemeClr val="dk1"/>
              </a:buClr>
              <a:buSzPts val="2400"/>
              <a:buFont typeface="Libre Baskerville"/>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0"/>
          <p:cNvSpPr txBox="1"/>
          <p:nvPr>
            <p:ph type="title"/>
          </p:nvPr>
        </p:nvSpPr>
        <p:spPr>
          <a:xfrm>
            <a:off x="762000" y="0"/>
            <a:ext cx="83820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r>
              <a:rPr b="1" lang="en-AU" sz="3200">
                <a:solidFill>
                  <a:srgbClr val="F6BB00"/>
                </a:solidFill>
                <a:latin typeface="Arial"/>
                <a:ea typeface="Arial"/>
                <a:cs typeface="Arial"/>
                <a:sym typeface="Arial"/>
              </a:rPr>
              <a:t>Findings: Appointment announcements</a:t>
            </a:r>
            <a:br>
              <a:rPr lang="en-AU" sz="3200">
                <a:solidFill>
                  <a:schemeClr val="dk1"/>
                </a:solidFill>
              </a:rPr>
            </a:br>
            <a:endParaRPr b="1" sz="1800">
              <a:solidFill>
                <a:srgbClr val="F6BB00"/>
              </a:solidFill>
              <a:latin typeface="Arial"/>
              <a:ea typeface="Arial"/>
              <a:cs typeface="Arial"/>
              <a:sym typeface="Arial"/>
            </a:endParaRPr>
          </a:p>
        </p:txBody>
      </p:sp>
      <p:sp>
        <p:nvSpPr>
          <p:cNvPr id="400" name="Google Shape;400;p50"/>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graphicFrame>
        <p:nvGraphicFramePr>
          <p:cNvPr id="401" name="Google Shape;401;p50"/>
          <p:cNvGraphicFramePr/>
          <p:nvPr/>
        </p:nvGraphicFramePr>
        <p:xfrm>
          <a:off x="990600" y="914400"/>
          <a:ext cx="3000000" cy="3000000"/>
        </p:xfrm>
        <a:graphic>
          <a:graphicData uri="http://schemas.openxmlformats.org/drawingml/2006/table">
            <a:tbl>
              <a:tblPr>
                <a:noFill/>
                <a:tableStyleId>{2D0D8923-3EDD-4935-BFDE-66B499FB2438}</a:tableStyleId>
              </a:tblPr>
              <a:tblGrid>
                <a:gridCol w="1303075"/>
                <a:gridCol w="1303075"/>
                <a:gridCol w="1162550"/>
                <a:gridCol w="1162550"/>
                <a:gridCol w="1268150"/>
                <a:gridCol w="1268150"/>
              </a:tblGrid>
              <a:tr h="547150">
                <a:tc gridSpan="6">
                  <a:txBody>
                    <a:bodyPr/>
                    <a:lstStyle/>
                    <a:p>
                      <a:pPr indent="0" lvl="0" marL="0" marR="0" rtl="0" algn="just">
                        <a:lnSpc>
                          <a:spcPct val="107000"/>
                        </a:lnSpc>
                        <a:spcBef>
                          <a:spcPts val="0"/>
                        </a:spcBef>
                        <a:spcAft>
                          <a:spcPts val="0"/>
                        </a:spcAft>
                        <a:buNone/>
                      </a:pPr>
                      <a:r>
                        <a:rPr lang="en-AU" sz="800">
                          <a:solidFill>
                            <a:srgbClr val="000000"/>
                          </a:solidFill>
                          <a:latin typeface="Times New Roman"/>
                          <a:ea typeface="Times New Roman"/>
                          <a:cs typeface="Times New Roman"/>
                          <a:sym typeface="Times New Roman"/>
                        </a:rPr>
                        <a:t>This table reports mean and standard deviation of cumulative abnormal return (in percentage) employing the market model for SCIC’s appointment announcements for the period starting from n days before to </a:t>
                      </a:r>
                      <a:r>
                        <a:rPr i="1" lang="en-AU" sz="800">
                          <a:solidFill>
                            <a:srgbClr val="000000"/>
                          </a:solidFill>
                          <a:latin typeface="Times New Roman"/>
                          <a:ea typeface="Times New Roman"/>
                          <a:cs typeface="Times New Roman"/>
                          <a:sym typeface="Times New Roman"/>
                        </a:rPr>
                        <a:t>n</a:t>
                      </a:r>
                      <a:r>
                        <a:rPr lang="en-AU" sz="800">
                          <a:solidFill>
                            <a:srgbClr val="000000"/>
                          </a:solidFill>
                          <a:latin typeface="Times New Roman"/>
                          <a:ea typeface="Times New Roman"/>
                          <a:cs typeface="Times New Roman"/>
                          <a:sym typeface="Times New Roman"/>
                        </a:rPr>
                        <a:t> days after the announcement. This table also provides t-test statistics for the difference in mean abnormal returns across the different groups</a:t>
                      </a:r>
                      <a:r>
                        <a:rPr lang="en-AU" sz="800">
                          <a:latin typeface="Times New Roman"/>
                          <a:ea typeface="Times New Roman"/>
                          <a:cs typeface="Times New Roman"/>
                          <a:sym typeface="Times New Roman"/>
                        </a:rPr>
                        <a:t>.</a:t>
                      </a:r>
                      <a:endParaRPr sz="9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r>
              <a:tr h="445625">
                <a:tc rowSpan="2">
                  <a:txBody>
                    <a:bodyPr/>
                    <a:lstStyle/>
                    <a:p>
                      <a:pPr indent="0" lvl="0" marL="0" marR="0" rtl="0" algn="l">
                        <a:lnSpc>
                          <a:spcPct val="107000"/>
                        </a:lnSpc>
                        <a:spcBef>
                          <a:spcPts val="0"/>
                        </a:spcBef>
                        <a:spcAft>
                          <a:spcPts val="0"/>
                        </a:spcAft>
                        <a:buNone/>
                      </a:pPr>
                      <a:r>
                        <a:t/>
                      </a:r>
                      <a:endParaRPr sz="1200">
                        <a:latin typeface="Times New Roman"/>
                        <a:ea typeface="Times New Roman"/>
                        <a:cs typeface="Times New Roman"/>
                        <a:sym typeface="Times New Roman"/>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gridSpan="2">
                  <a:txBody>
                    <a:bodyPr/>
                    <a:lstStyle/>
                    <a:p>
                      <a:pPr indent="0" lvl="0" marL="0" marR="0" rtl="0" algn="l">
                        <a:lnSpc>
                          <a:spcPct val="107000"/>
                        </a:lnSpc>
                        <a:spcBef>
                          <a:spcPts val="0"/>
                        </a:spcBef>
                        <a:spcAft>
                          <a:spcPts val="0"/>
                        </a:spcAft>
                        <a:buNone/>
                      </a:pPr>
                      <a:r>
                        <a:rPr b="1" lang="en-AU" sz="1200">
                          <a:latin typeface="Times New Roman"/>
                          <a:ea typeface="Times New Roman"/>
                          <a:cs typeface="Times New Roman"/>
                          <a:sym typeface="Times New Roman"/>
                        </a:rPr>
                        <a:t>Low ownership group</a:t>
                      </a:r>
                      <a:endParaRPr sz="1200">
                        <a:latin typeface="Calibri"/>
                        <a:ea typeface="Calibri"/>
                        <a:cs typeface="Calibri"/>
                        <a:sym typeface="Calibri"/>
                      </a:endParaRPr>
                    </a:p>
                    <a:p>
                      <a:pPr indent="0" lvl="0" marL="0" marR="0" rtl="0" algn="ctr">
                        <a:lnSpc>
                          <a:spcPct val="107000"/>
                        </a:lnSpc>
                        <a:spcBef>
                          <a:spcPts val="800"/>
                        </a:spcBef>
                        <a:spcAft>
                          <a:spcPts val="0"/>
                        </a:spcAft>
                        <a:buNone/>
                      </a:pPr>
                      <a:r>
                        <a:rPr b="1" lang="en-AU" sz="1200">
                          <a:latin typeface="Times New Roman"/>
                          <a:ea typeface="Times New Roman"/>
                          <a:cs typeface="Times New Roman"/>
                          <a:sym typeface="Times New Roman"/>
                        </a:rPr>
                        <a:t>(0)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gridSpan="2">
                  <a:txBody>
                    <a:bodyPr/>
                    <a:lstStyle/>
                    <a:p>
                      <a:pPr indent="0" lvl="0" marL="0" marR="0" rtl="0" algn="ctr">
                        <a:lnSpc>
                          <a:spcPct val="107000"/>
                        </a:lnSpc>
                        <a:spcBef>
                          <a:spcPts val="0"/>
                        </a:spcBef>
                        <a:spcAft>
                          <a:spcPts val="0"/>
                        </a:spcAft>
                        <a:buNone/>
                      </a:pPr>
                      <a:r>
                        <a:rPr b="1" lang="en-AU" sz="1200">
                          <a:latin typeface="Times New Roman"/>
                          <a:ea typeface="Times New Roman"/>
                          <a:cs typeface="Times New Roman"/>
                          <a:sym typeface="Times New Roman"/>
                        </a:rPr>
                        <a:t>High ownership group</a:t>
                      </a:r>
                      <a:endParaRPr sz="1200">
                        <a:latin typeface="Calibri"/>
                        <a:ea typeface="Calibri"/>
                        <a:cs typeface="Calibri"/>
                        <a:sym typeface="Calibri"/>
                      </a:endParaRPr>
                    </a:p>
                    <a:p>
                      <a:pPr indent="0" lvl="0" marL="0" marR="0" rtl="0" algn="ctr">
                        <a:lnSpc>
                          <a:spcPct val="107000"/>
                        </a:lnSpc>
                        <a:spcBef>
                          <a:spcPts val="800"/>
                        </a:spcBef>
                        <a:spcAft>
                          <a:spcPts val="0"/>
                        </a:spcAft>
                        <a:buNone/>
                      </a:pPr>
                      <a:r>
                        <a:rPr b="1" lang="en-AU" sz="1200">
                          <a:latin typeface="Times New Roman"/>
                          <a:ea typeface="Times New Roman"/>
                          <a:cs typeface="Times New Roman"/>
                          <a:sym typeface="Times New Roman"/>
                        </a:rPr>
                        <a:t>(1)</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a:txBody>
                    <a:bodyPr/>
                    <a:lstStyle/>
                    <a:p>
                      <a:pPr indent="0" lvl="0" marL="0" marR="0" rtl="0" algn="ctr">
                        <a:lnSpc>
                          <a:spcPct val="107000"/>
                        </a:lnSpc>
                        <a:spcBef>
                          <a:spcPts val="0"/>
                        </a:spcBef>
                        <a:spcAft>
                          <a:spcPts val="0"/>
                        </a:spcAft>
                        <a:buNone/>
                      </a:pPr>
                      <a:r>
                        <a:rPr b="1" lang="en-AU" sz="1200">
                          <a:solidFill>
                            <a:schemeClr val="dk1"/>
                          </a:solidFill>
                          <a:latin typeface="Times New Roman"/>
                          <a:ea typeface="Times New Roman"/>
                          <a:cs typeface="Times New Roman"/>
                          <a:sym typeface="Times New Roman"/>
                        </a:rPr>
                        <a:t>Difference</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b="1" lang="en-AU" sz="1200">
                          <a:solidFill>
                            <a:schemeClr val="dk1"/>
                          </a:solidFill>
                          <a:latin typeface="Times New Roman"/>
                          <a:ea typeface="Times New Roman"/>
                          <a:cs typeface="Times New Roman"/>
                          <a:sym typeface="Times New Roman"/>
                        </a:rPr>
                        <a:t>(0) – (1)</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97400">
                <a:tc vMerge="1"/>
                <a:tc>
                  <a:txBody>
                    <a:bodyPr/>
                    <a:lstStyle/>
                    <a:p>
                      <a:pPr indent="246380" lvl="0" marL="0" marR="0" rtl="0" algn="ctr">
                        <a:lnSpc>
                          <a:spcPct val="107000"/>
                        </a:lnSpc>
                        <a:spcBef>
                          <a:spcPts val="0"/>
                        </a:spcBef>
                        <a:spcAft>
                          <a:spcPts val="0"/>
                        </a:spcAft>
                        <a:buNone/>
                      </a:pPr>
                      <a:r>
                        <a:rPr i="1" lang="en-AU" sz="1200">
                          <a:latin typeface="Times New Roman"/>
                          <a:ea typeface="Times New Roman"/>
                          <a:cs typeface="Times New Roman"/>
                          <a:sym typeface="Times New Roman"/>
                        </a:rPr>
                        <a:t>Mean</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i="1" lang="en-AU" sz="1200">
                          <a:latin typeface="Times New Roman"/>
                          <a:ea typeface="Times New Roman"/>
                          <a:cs typeface="Times New Roman"/>
                          <a:sym typeface="Times New Roman"/>
                        </a:rPr>
                        <a:t>STDEV</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i="1" lang="en-AU" sz="1200">
                          <a:latin typeface="Times New Roman"/>
                          <a:ea typeface="Times New Roman"/>
                          <a:cs typeface="Times New Roman"/>
                          <a:sym typeface="Times New Roman"/>
                        </a:rPr>
                        <a:t>Mean</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i="1" lang="en-AU" sz="1200">
                          <a:latin typeface="Times New Roman"/>
                          <a:ea typeface="Times New Roman"/>
                          <a:cs typeface="Times New Roman"/>
                          <a:sym typeface="Times New Roman"/>
                        </a:rPr>
                        <a:t>STDEV</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i="1" lang="en-AU" sz="1200">
                          <a:solidFill>
                            <a:schemeClr val="dk1"/>
                          </a:solidFill>
                          <a:latin typeface="Times New Roman"/>
                          <a:ea typeface="Times New Roman"/>
                          <a:cs typeface="Times New Roman"/>
                          <a:sym typeface="Times New Roman"/>
                        </a:rPr>
                        <a:t>Mean Dif.</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5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AR(0)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0.01306</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.01633</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0.00581</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0.00333</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0.00725  </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(0.9692)</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5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CAR(-1,+1)</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-0.0019</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0.0050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0.0035</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0.0102</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-0.0055</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(-0.5249)</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5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CAR(-2,+2)</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0.0030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0.0072</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-0.0329</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0.0152</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b="1" lang="en-AU" sz="1200">
                          <a:solidFill>
                            <a:srgbClr val="FF0000"/>
                          </a:solidFill>
                          <a:latin typeface="Times New Roman"/>
                          <a:ea typeface="Times New Roman"/>
                          <a:cs typeface="Times New Roman"/>
                          <a:sym typeface="Times New Roman"/>
                        </a:rPr>
                        <a:t>0.03597</a:t>
                      </a:r>
                      <a:endParaRPr b="1" sz="1200">
                        <a:solidFill>
                          <a:srgbClr val="FF0000"/>
                        </a:solidFill>
                        <a:latin typeface="Calibri"/>
                        <a:ea typeface="Calibri"/>
                        <a:cs typeface="Calibri"/>
                        <a:sym typeface="Calibri"/>
                      </a:endParaRPr>
                    </a:p>
                    <a:p>
                      <a:pPr indent="0" lvl="0" marL="0" marR="0" rtl="0" algn="ctr">
                        <a:lnSpc>
                          <a:spcPct val="107000"/>
                        </a:lnSpc>
                        <a:spcBef>
                          <a:spcPts val="800"/>
                        </a:spcBef>
                        <a:spcAft>
                          <a:spcPts val="0"/>
                        </a:spcAft>
                        <a:buNone/>
                      </a:pPr>
                      <a:r>
                        <a:rPr b="1" lang="en-AU" sz="1200">
                          <a:solidFill>
                            <a:srgbClr val="FF0000"/>
                          </a:solidFill>
                          <a:latin typeface="Times New Roman"/>
                          <a:ea typeface="Times New Roman"/>
                          <a:cs typeface="Times New Roman"/>
                          <a:sym typeface="Times New Roman"/>
                        </a:rPr>
                        <a:t>(2.3865)**</a:t>
                      </a:r>
                      <a:endParaRPr b="1" sz="1200">
                        <a:solidFill>
                          <a:srgbClr val="FF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5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CAR(-3,+3)</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0.0060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0.0465</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-0.0242</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0.0486</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0.0302</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(1.2466)</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5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CAR(-4,+4)</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-0.0165</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0.0637</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-0.0219</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0.0641</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0.00549</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(0.1668)</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5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CAR(0,+1)</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0.0058</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0.01269</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0.00739</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0.0176</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-0.0015</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(-0.1861)</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5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CAR(0,+2)</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l">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          0.0080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0.0270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-0.0108</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0.0123</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0.0188</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(1.488)</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5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CAR(0,+3)</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0.0114</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0.0394</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-0.0048</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0.0178</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0.0162</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(0.8807)</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5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CAR(0,+4)</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0.0013</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0.0491</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-0.0082</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0.0428</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0.0095</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(0.4209)</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1"/>
          <p:cNvSpPr txBox="1"/>
          <p:nvPr>
            <p:ph type="title"/>
          </p:nvPr>
        </p:nvSpPr>
        <p:spPr>
          <a:xfrm>
            <a:off x="762000" y="0"/>
            <a:ext cx="83820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r>
              <a:rPr b="1" lang="en-AU" sz="3200">
                <a:solidFill>
                  <a:srgbClr val="F6BB00"/>
                </a:solidFill>
                <a:latin typeface="Arial"/>
                <a:ea typeface="Arial"/>
                <a:cs typeface="Arial"/>
                <a:sym typeface="Arial"/>
              </a:rPr>
              <a:t>Findings: Sell announcements</a:t>
            </a:r>
            <a:br>
              <a:rPr lang="en-AU" sz="3200">
                <a:solidFill>
                  <a:schemeClr val="dk1"/>
                </a:solidFill>
              </a:rPr>
            </a:br>
            <a:endParaRPr b="1" sz="1800">
              <a:solidFill>
                <a:srgbClr val="F6BB00"/>
              </a:solidFill>
              <a:latin typeface="Arial"/>
              <a:ea typeface="Arial"/>
              <a:cs typeface="Arial"/>
              <a:sym typeface="Arial"/>
            </a:endParaRPr>
          </a:p>
        </p:txBody>
      </p:sp>
      <p:sp>
        <p:nvSpPr>
          <p:cNvPr id="407" name="Google Shape;407;p51"/>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graphicFrame>
        <p:nvGraphicFramePr>
          <p:cNvPr id="408" name="Google Shape;408;p51"/>
          <p:cNvGraphicFramePr/>
          <p:nvPr/>
        </p:nvGraphicFramePr>
        <p:xfrm>
          <a:off x="990600" y="838200"/>
          <a:ext cx="3000000" cy="3000000"/>
        </p:xfrm>
        <a:graphic>
          <a:graphicData uri="http://schemas.openxmlformats.org/drawingml/2006/table">
            <a:tbl>
              <a:tblPr>
                <a:noFill/>
                <a:tableStyleId>{2D0D8923-3EDD-4935-BFDE-66B499FB2438}</a:tableStyleId>
              </a:tblPr>
              <a:tblGrid>
                <a:gridCol w="1198700"/>
                <a:gridCol w="1198700"/>
                <a:gridCol w="1069425"/>
                <a:gridCol w="1069425"/>
                <a:gridCol w="1275200"/>
                <a:gridCol w="1275200"/>
              </a:tblGrid>
              <a:tr h="591050">
                <a:tc gridSpan="6">
                  <a:txBody>
                    <a:bodyPr/>
                    <a:lstStyle/>
                    <a:p>
                      <a:pPr indent="0" lvl="0" marL="0" marR="0" rtl="0" algn="just">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This table reports mean and standard deviation of cumulative abnormal return (in percentage) employing the market model for SCIC’s sell announcements for the period starting from n days before to </a:t>
                      </a:r>
                      <a:r>
                        <a:rPr i="1" lang="en-AU" sz="1200">
                          <a:solidFill>
                            <a:srgbClr val="000000"/>
                          </a:solidFill>
                          <a:latin typeface="Times New Roman"/>
                          <a:ea typeface="Times New Roman"/>
                          <a:cs typeface="Times New Roman"/>
                          <a:sym typeface="Times New Roman"/>
                        </a:rPr>
                        <a:t>n</a:t>
                      </a:r>
                      <a:r>
                        <a:rPr lang="en-AU" sz="1200">
                          <a:solidFill>
                            <a:srgbClr val="000000"/>
                          </a:solidFill>
                          <a:latin typeface="Times New Roman"/>
                          <a:ea typeface="Times New Roman"/>
                          <a:cs typeface="Times New Roman"/>
                          <a:sym typeface="Times New Roman"/>
                        </a:rPr>
                        <a:t> days after the announcement. This table also provides t-test statistics for the difference in mean abnormal returns across the different groups</a:t>
                      </a:r>
                      <a:r>
                        <a:rPr lang="en-AU" sz="1200">
                          <a:latin typeface="Times New Roman"/>
                          <a:ea typeface="Times New Roman"/>
                          <a:cs typeface="Times New Roman"/>
                          <a:sym typeface="Times New Roman"/>
                        </a:rPr>
                        <a:t>.</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r>
              <a:tr h="410625">
                <a:tc rowSpan="2">
                  <a:txBody>
                    <a:bodyPr/>
                    <a:lstStyle/>
                    <a:p>
                      <a:pPr indent="0" lvl="0" marL="0" marR="0" rtl="0" algn="l">
                        <a:lnSpc>
                          <a:spcPct val="107000"/>
                        </a:lnSpc>
                        <a:spcBef>
                          <a:spcPts val="0"/>
                        </a:spcBef>
                        <a:spcAft>
                          <a:spcPts val="0"/>
                        </a:spcAft>
                        <a:buNone/>
                      </a:pPr>
                      <a:r>
                        <a:t/>
                      </a:r>
                      <a:endParaRPr sz="1200">
                        <a:latin typeface="Times New Roman"/>
                        <a:ea typeface="Times New Roman"/>
                        <a:cs typeface="Times New Roman"/>
                        <a:sym typeface="Times New Roman"/>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gridSpan="2">
                  <a:txBody>
                    <a:bodyPr/>
                    <a:lstStyle/>
                    <a:p>
                      <a:pPr indent="0" lvl="0" marL="0" marR="0" rtl="0" algn="l">
                        <a:lnSpc>
                          <a:spcPct val="107000"/>
                        </a:lnSpc>
                        <a:spcBef>
                          <a:spcPts val="0"/>
                        </a:spcBef>
                        <a:spcAft>
                          <a:spcPts val="0"/>
                        </a:spcAft>
                        <a:buNone/>
                      </a:pPr>
                      <a:r>
                        <a:rPr b="1" lang="en-AU" sz="1200">
                          <a:latin typeface="Times New Roman"/>
                          <a:ea typeface="Times New Roman"/>
                          <a:cs typeface="Times New Roman"/>
                          <a:sym typeface="Times New Roman"/>
                        </a:rPr>
                        <a:t>         Low ownership group</a:t>
                      </a:r>
                      <a:endParaRPr sz="1200">
                        <a:latin typeface="Calibri"/>
                        <a:ea typeface="Calibri"/>
                        <a:cs typeface="Calibri"/>
                        <a:sym typeface="Calibri"/>
                      </a:endParaRPr>
                    </a:p>
                    <a:p>
                      <a:pPr indent="0" lvl="0" marL="0" marR="0" rtl="0" algn="ctr">
                        <a:lnSpc>
                          <a:spcPct val="107000"/>
                        </a:lnSpc>
                        <a:spcBef>
                          <a:spcPts val="800"/>
                        </a:spcBef>
                        <a:spcAft>
                          <a:spcPts val="0"/>
                        </a:spcAft>
                        <a:buNone/>
                      </a:pPr>
                      <a:r>
                        <a:rPr b="1" lang="en-AU" sz="1200">
                          <a:latin typeface="Times New Roman"/>
                          <a:ea typeface="Times New Roman"/>
                          <a:cs typeface="Times New Roman"/>
                          <a:sym typeface="Times New Roman"/>
                        </a:rPr>
                        <a:t>(0)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gridSpan="2">
                  <a:txBody>
                    <a:bodyPr/>
                    <a:lstStyle/>
                    <a:p>
                      <a:pPr indent="0" lvl="0" marL="0" marR="0" rtl="0" algn="ctr">
                        <a:lnSpc>
                          <a:spcPct val="107000"/>
                        </a:lnSpc>
                        <a:spcBef>
                          <a:spcPts val="0"/>
                        </a:spcBef>
                        <a:spcAft>
                          <a:spcPts val="0"/>
                        </a:spcAft>
                        <a:buNone/>
                      </a:pPr>
                      <a:r>
                        <a:rPr b="1" lang="en-AU" sz="1200">
                          <a:latin typeface="Times New Roman"/>
                          <a:ea typeface="Times New Roman"/>
                          <a:cs typeface="Times New Roman"/>
                          <a:sym typeface="Times New Roman"/>
                        </a:rPr>
                        <a:t>High ownership group</a:t>
                      </a:r>
                      <a:endParaRPr sz="1200">
                        <a:latin typeface="Calibri"/>
                        <a:ea typeface="Calibri"/>
                        <a:cs typeface="Calibri"/>
                        <a:sym typeface="Calibri"/>
                      </a:endParaRPr>
                    </a:p>
                    <a:p>
                      <a:pPr indent="0" lvl="0" marL="0" marR="0" rtl="0" algn="ctr">
                        <a:lnSpc>
                          <a:spcPct val="107000"/>
                        </a:lnSpc>
                        <a:spcBef>
                          <a:spcPts val="800"/>
                        </a:spcBef>
                        <a:spcAft>
                          <a:spcPts val="0"/>
                        </a:spcAft>
                        <a:buNone/>
                      </a:pPr>
                      <a:r>
                        <a:rPr b="1" lang="en-AU" sz="1200">
                          <a:latin typeface="Times New Roman"/>
                          <a:ea typeface="Times New Roman"/>
                          <a:cs typeface="Times New Roman"/>
                          <a:sym typeface="Times New Roman"/>
                        </a:rPr>
                        <a:t>(1)</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a:txBody>
                    <a:bodyPr/>
                    <a:lstStyle/>
                    <a:p>
                      <a:pPr indent="0" lvl="0" marL="0" marR="0" rtl="0" algn="ctr">
                        <a:lnSpc>
                          <a:spcPct val="107000"/>
                        </a:lnSpc>
                        <a:spcBef>
                          <a:spcPts val="0"/>
                        </a:spcBef>
                        <a:spcAft>
                          <a:spcPts val="0"/>
                        </a:spcAft>
                        <a:buNone/>
                      </a:pPr>
                      <a:r>
                        <a:rPr b="1" lang="en-AU" sz="1200">
                          <a:solidFill>
                            <a:schemeClr val="dk1"/>
                          </a:solidFill>
                          <a:latin typeface="Times New Roman"/>
                          <a:ea typeface="Times New Roman"/>
                          <a:cs typeface="Times New Roman"/>
                          <a:sym typeface="Times New Roman"/>
                        </a:rPr>
                        <a:t>Difference</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b="1" lang="en-AU" sz="1200">
                          <a:solidFill>
                            <a:schemeClr val="dk1"/>
                          </a:solidFill>
                          <a:latin typeface="Times New Roman"/>
                          <a:ea typeface="Times New Roman"/>
                          <a:cs typeface="Times New Roman"/>
                          <a:sym typeface="Times New Roman"/>
                        </a:rPr>
                        <a:t>(0) – (1)</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13225">
                <a:tc vMerge="1"/>
                <a:tc>
                  <a:txBody>
                    <a:bodyPr/>
                    <a:lstStyle/>
                    <a:p>
                      <a:pPr indent="246380" lvl="0" marL="0" marR="0" rtl="0" algn="ctr">
                        <a:lnSpc>
                          <a:spcPct val="107000"/>
                        </a:lnSpc>
                        <a:spcBef>
                          <a:spcPts val="0"/>
                        </a:spcBef>
                        <a:spcAft>
                          <a:spcPts val="0"/>
                        </a:spcAft>
                        <a:buNone/>
                      </a:pPr>
                      <a:r>
                        <a:rPr i="1" lang="en-AU" sz="1200">
                          <a:latin typeface="Times New Roman"/>
                          <a:ea typeface="Times New Roman"/>
                          <a:cs typeface="Times New Roman"/>
                          <a:sym typeface="Times New Roman"/>
                        </a:rPr>
                        <a:t>Mean</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i="1" lang="en-AU" sz="1200">
                          <a:latin typeface="Times New Roman"/>
                          <a:ea typeface="Times New Roman"/>
                          <a:cs typeface="Times New Roman"/>
                          <a:sym typeface="Times New Roman"/>
                        </a:rPr>
                        <a:t>STDEV</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i="1" lang="en-AU" sz="1200">
                          <a:latin typeface="Times New Roman"/>
                          <a:ea typeface="Times New Roman"/>
                          <a:cs typeface="Times New Roman"/>
                          <a:sym typeface="Times New Roman"/>
                        </a:rPr>
                        <a:t>Mean</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i="1" lang="en-AU" sz="1200">
                          <a:latin typeface="Times New Roman"/>
                          <a:ea typeface="Times New Roman"/>
                          <a:cs typeface="Times New Roman"/>
                          <a:sym typeface="Times New Roman"/>
                        </a:rPr>
                        <a:t>STDEV</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i="1" lang="en-AU" sz="1200">
                          <a:solidFill>
                            <a:schemeClr val="dk1"/>
                          </a:solidFill>
                          <a:latin typeface="Times New Roman"/>
                          <a:ea typeface="Times New Roman"/>
                          <a:cs typeface="Times New Roman"/>
                          <a:sym typeface="Times New Roman"/>
                        </a:rPr>
                        <a:t>Mean Dif.</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0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AR(0)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0.01964</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0.02605</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0.03440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0.03390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b="1" lang="en-AU" sz="1200">
                          <a:solidFill>
                            <a:srgbClr val="FF0000"/>
                          </a:solidFill>
                          <a:latin typeface="Times New Roman"/>
                          <a:ea typeface="Times New Roman"/>
                          <a:cs typeface="Times New Roman"/>
                          <a:sym typeface="Times New Roman"/>
                        </a:rPr>
                        <a:t>-0.01476 </a:t>
                      </a:r>
                      <a:endParaRPr b="1" sz="1200">
                        <a:solidFill>
                          <a:srgbClr val="FF0000"/>
                        </a:solidFill>
                        <a:latin typeface="Calibri"/>
                        <a:ea typeface="Calibri"/>
                        <a:cs typeface="Calibri"/>
                        <a:sym typeface="Calibri"/>
                      </a:endParaRPr>
                    </a:p>
                    <a:p>
                      <a:pPr indent="0" lvl="0" marL="0" marR="0" rtl="0" algn="ctr">
                        <a:lnSpc>
                          <a:spcPct val="107000"/>
                        </a:lnSpc>
                        <a:spcBef>
                          <a:spcPts val="800"/>
                        </a:spcBef>
                        <a:spcAft>
                          <a:spcPts val="0"/>
                        </a:spcAft>
                        <a:buNone/>
                      </a:pPr>
                      <a:r>
                        <a:rPr b="1" lang="en-AU" sz="1200">
                          <a:solidFill>
                            <a:srgbClr val="FF0000"/>
                          </a:solidFill>
                          <a:latin typeface="Times New Roman"/>
                          <a:ea typeface="Times New Roman"/>
                          <a:cs typeface="Times New Roman"/>
                          <a:sym typeface="Times New Roman"/>
                        </a:rPr>
                        <a:t>(-1.9921)**</a:t>
                      </a:r>
                      <a:endParaRPr b="1" sz="1200">
                        <a:solidFill>
                          <a:srgbClr val="FF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0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CAR(-1,+1)</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0.0085</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0.0075</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0.0218</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0.0245</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-0.1333</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(-0.6934)</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0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CAR(-2,+2)</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0.0077</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0.0097</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0.0340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0.0230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-0.0263</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(-1.119)</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0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CAR(-3,+3)</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0.0221</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0.0958</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0.0363</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0.1125</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-0.0142</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(-0.5356)</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0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CAR(-4,+4)</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0.0225</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0.1028</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0.0348</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0.1146</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-0.0123</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(-0.4381)</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0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CAR(0,+1)</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0.0076</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0.0784</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0.034</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0.0978</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-0.0263</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(-1.195)</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0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CAR(0,+2)</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0.0123</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0.0645</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0.0096</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0.0619</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0.0027</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(0.1594)</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0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CAR(0,+3)</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0.0170</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0.0753</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-0.0015</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0.0744</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0.0185</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(0.9358)</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0625">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CAR(0,+4)</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0.0185</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0.0846</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-0.0046</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0.0837</a:t>
                      </a:r>
                      <a:endParaRPr sz="12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AU" sz="1200">
                          <a:solidFill>
                            <a:schemeClr val="dk1"/>
                          </a:solidFill>
                          <a:latin typeface="Times New Roman"/>
                          <a:ea typeface="Times New Roman"/>
                          <a:cs typeface="Times New Roman"/>
                          <a:sym typeface="Times New Roman"/>
                        </a:rPr>
                        <a:t>0.023</a:t>
                      </a:r>
                      <a:endParaRPr sz="12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lang="en-AU" sz="1200">
                          <a:solidFill>
                            <a:schemeClr val="dk1"/>
                          </a:solidFill>
                          <a:latin typeface="Times New Roman"/>
                          <a:ea typeface="Times New Roman"/>
                          <a:cs typeface="Times New Roman"/>
                          <a:sym typeface="Times New Roman"/>
                        </a:rPr>
                        <a:t>(1.0379)</a:t>
                      </a:r>
                      <a:endParaRPr sz="1200">
                        <a:solidFill>
                          <a:schemeClr val="dk1"/>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Agenda</a:t>
            </a:r>
            <a:endParaRPr/>
          </a:p>
        </p:txBody>
      </p:sp>
      <p:sp>
        <p:nvSpPr>
          <p:cNvPr id="238" name="Google Shape;238;p34"/>
          <p:cNvSpPr txBox="1"/>
          <p:nvPr>
            <p:ph idx="1" type="body"/>
          </p:nvPr>
        </p:nvSpPr>
        <p:spPr>
          <a:xfrm>
            <a:off x="2362200" y="1600200"/>
            <a:ext cx="6096000" cy="4191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720"/>
              <a:buFont typeface="Noto Sans Symbols"/>
              <a:buChar char="⚫"/>
            </a:pPr>
            <a:r>
              <a:rPr lang="en-AU" sz="3200">
                <a:latin typeface="Arial"/>
                <a:ea typeface="Arial"/>
                <a:cs typeface="Arial"/>
                <a:sym typeface="Arial"/>
              </a:rPr>
              <a:t>Motivation</a:t>
            </a:r>
            <a:endParaRPr/>
          </a:p>
          <a:p>
            <a:pPr indent="-274320" lvl="0" marL="274320" rtl="0" algn="l">
              <a:spcBef>
                <a:spcPts val="580"/>
              </a:spcBef>
              <a:spcAft>
                <a:spcPts val="0"/>
              </a:spcAft>
              <a:buSzPts val="2720"/>
              <a:buFont typeface="Noto Sans Symbols"/>
              <a:buChar char="⚫"/>
            </a:pPr>
            <a:r>
              <a:rPr lang="en-AU" sz="3200">
                <a:latin typeface="Arial"/>
                <a:ea typeface="Arial"/>
                <a:cs typeface="Arial"/>
                <a:sym typeface="Arial"/>
              </a:rPr>
              <a:t>Introduction</a:t>
            </a:r>
            <a:endParaRPr/>
          </a:p>
          <a:p>
            <a:pPr indent="-274320" lvl="0" marL="274320" rtl="0" algn="l">
              <a:spcBef>
                <a:spcPts val="580"/>
              </a:spcBef>
              <a:spcAft>
                <a:spcPts val="0"/>
              </a:spcAft>
              <a:buSzPts val="2720"/>
              <a:buFont typeface="Noto Sans Symbols"/>
              <a:buChar char="⚫"/>
            </a:pPr>
            <a:r>
              <a:rPr lang="en-AU" sz="3200">
                <a:latin typeface="Arial"/>
                <a:ea typeface="Arial"/>
                <a:cs typeface="Arial"/>
                <a:sym typeface="Arial"/>
              </a:rPr>
              <a:t>Prior Literature</a:t>
            </a:r>
            <a:endParaRPr/>
          </a:p>
          <a:p>
            <a:pPr indent="-274320" lvl="0" marL="274320" rtl="0" algn="l">
              <a:spcBef>
                <a:spcPts val="580"/>
              </a:spcBef>
              <a:spcAft>
                <a:spcPts val="0"/>
              </a:spcAft>
              <a:buSzPts val="2720"/>
              <a:buFont typeface="Noto Sans Symbols"/>
              <a:buChar char="⚫"/>
            </a:pPr>
            <a:r>
              <a:rPr lang="en-AU" sz="3200">
                <a:latin typeface="Arial"/>
                <a:ea typeface="Arial"/>
                <a:cs typeface="Arial"/>
                <a:sym typeface="Arial"/>
              </a:rPr>
              <a:t>Research Design</a:t>
            </a:r>
            <a:endParaRPr/>
          </a:p>
          <a:p>
            <a:pPr indent="-274320" lvl="1" marL="274320" rtl="0" algn="l">
              <a:spcBef>
                <a:spcPts val="580"/>
              </a:spcBef>
              <a:spcAft>
                <a:spcPts val="0"/>
              </a:spcAft>
              <a:buClr>
                <a:schemeClr val="accent1"/>
              </a:buClr>
              <a:buSzPts val="2720"/>
              <a:buFont typeface="Noto Sans Symbols"/>
              <a:buChar char="⚫"/>
            </a:pPr>
            <a:r>
              <a:rPr lang="en-AU" sz="3200">
                <a:latin typeface="Arial"/>
                <a:ea typeface="Arial"/>
                <a:cs typeface="Arial"/>
                <a:sym typeface="Arial"/>
              </a:rPr>
              <a:t> Findings</a:t>
            </a:r>
            <a:endParaRPr/>
          </a:p>
          <a:p>
            <a:pPr indent="-274320" lvl="1" marL="274320" rtl="0" algn="l">
              <a:spcBef>
                <a:spcPts val="580"/>
              </a:spcBef>
              <a:spcAft>
                <a:spcPts val="0"/>
              </a:spcAft>
              <a:buClr>
                <a:schemeClr val="accent1"/>
              </a:buClr>
              <a:buSzPts val="2720"/>
              <a:buFont typeface="Noto Sans Symbols"/>
              <a:buChar char="⚫"/>
            </a:pPr>
            <a:r>
              <a:rPr lang="en-AU" sz="3200">
                <a:latin typeface="Arial"/>
                <a:ea typeface="Arial"/>
                <a:cs typeface="Arial"/>
                <a:sym typeface="Arial"/>
              </a:rPr>
              <a:t>Q&amp;A</a:t>
            </a:r>
            <a:endParaRPr/>
          </a:p>
        </p:txBody>
      </p:sp>
      <p:sp>
        <p:nvSpPr>
          <p:cNvPr id="239" name="Google Shape;239;p34"/>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Calibri"/>
              <a:buNone/>
            </a:pPr>
            <a:fld id="{00000000-1234-1234-1234-123412341234}" type="slidenum">
              <a:rPr b="0" i="0" lang="en-AU"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2"/>
          <p:cNvSpPr txBox="1"/>
          <p:nvPr>
            <p:ph type="title"/>
          </p:nvPr>
        </p:nvSpPr>
        <p:spPr>
          <a:xfrm>
            <a:off x="762000" y="0"/>
            <a:ext cx="83820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r>
              <a:rPr b="1" lang="en-AU" sz="3200">
                <a:solidFill>
                  <a:srgbClr val="F6BB00"/>
                </a:solidFill>
                <a:latin typeface="Arial"/>
                <a:ea typeface="Arial"/>
                <a:cs typeface="Arial"/>
                <a:sym typeface="Arial"/>
              </a:rPr>
              <a:t>Findings: Buy announcements</a:t>
            </a:r>
            <a:br>
              <a:rPr lang="en-AU" sz="3200">
                <a:solidFill>
                  <a:schemeClr val="dk1"/>
                </a:solidFill>
              </a:rPr>
            </a:br>
            <a:endParaRPr b="1" sz="1800">
              <a:solidFill>
                <a:srgbClr val="F6BB00"/>
              </a:solidFill>
              <a:latin typeface="Arial"/>
              <a:ea typeface="Arial"/>
              <a:cs typeface="Arial"/>
              <a:sym typeface="Arial"/>
            </a:endParaRPr>
          </a:p>
        </p:txBody>
      </p:sp>
      <p:sp>
        <p:nvSpPr>
          <p:cNvPr id="414" name="Google Shape;414;p52"/>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graphicFrame>
        <p:nvGraphicFramePr>
          <p:cNvPr id="415" name="Google Shape;415;p52"/>
          <p:cNvGraphicFramePr/>
          <p:nvPr/>
        </p:nvGraphicFramePr>
        <p:xfrm>
          <a:off x="838200" y="838200"/>
          <a:ext cx="3000000" cy="3000000"/>
        </p:xfrm>
        <a:graphic>
          <a:graphicData uri="http://schemas.openxmlformats.org/drawingml/2006/table">
            <a:tbl>
              <a:tblPr>
                <a:noFill/>
                <a:tableStyleId>{2D0D8923-3EDD-4935-BFDE-66B499FB2438}</a:tableStyleId>
              </a:tblPr>
              <a:tblGrid>
                <a:gridCol w="1276025"/>
                <a:gridCol w="1276025"/>
                <a:gridCol w="1138400"/>
                <a:gridCol w="1138400"/>
                <a:gridCol w="1357450"/>
                <a:gridCol w="1357450"/>
              </a:tblGrid>
              <a:tr h="768900">
                <a:tc gridSpan="6">
                  <a:txBody>
                    <a:bodyPr/>
                    <a:lstStyle/>
                    <a:p>
                      <a:pPr indent="0" lvl="0" marL="0" marR="0" rtl="0" algn="just">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This table reports mean and standard deviation of cumulative abnormal return (in percentage) employing the market model for SCIC’s buy appointment announcements for the period starting from n days before to </a:t>
                      </a:r>
                      <a:r>
                        <a:rPr i="1" lang="en-AU" sz="1200">
                          <a:solidFill>
                            <a:srgbClr val="000000"/>
                          </a:solidFill>
                          <a:latin typeface="Times New Roman"/>
                          <a:ea typeface="Times New Roman"/>
                          <a:cs typeface="Times New Roman"/>
                          <a:sym typeface="Times New Roman"/>
                        </a:rPr>
                        <a:t>n</a:t>
                      </a:r>
                      <a:r>
                        <a:rPr lang="en-AU" sz="1200">
                          <a:solidFill>
                            <a:srgbClr val="000000"/>
                          </a:solidFill>
                          <a:latin typeface="Times New Roman"/>
                          <a:ea typeface="Times New Roman"/>
                          <a:cs typeface="Times New Roman"/>
                          <a:sym typeface="Times New Roman"/>
                        </a:rPr>
                        <a:t> days after the announcement. This table also provides t-test statistics for the difference in mean abnormal returns across the different groups</a:t>
                      </a:r>
                      <a:r>
                        <a:rPr lang="en-AU" sz="1200">
                          <a:latin typeface="Times New Roman"/>
                          <a:ea typeface="Times New Roman"/>
                          <a:cs typeface="Times New Roman"/>
                          <a:sym typeface="Times New Roman"/>
                        </a:rPr>
                        <a:t>.</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r>
              <a:tr h="484250">
                <a:tc rowSpan="2">
                  <a:txBody>
                    <a:bodyPr/>
                    <a:lstStyle/>
                    <a:p>
                      <a:pPr indent="0" lvl="0" marL="0" marR="0" rtl="0" algn="l">
                        <a:lnSpc>
                          <a:spcPct val="107000"/>
                        </a:lnSpc>
                        <a:spcBef>
                          <a:spcPts val="0"/>
                        </a:spcBef>
                        <a:spcAft>
                          <a:spcPts val="0"/>
                        </a:spcAft>
                        <a:buNone/>
                      </a:pPr>
                      <a:r>
                        <a:t/>
                      </a:r>
                      <a:endParaRPr sz="1200">
                        <a:latin typeface="Times New Roman"/>
                        <a:ea typeface="Times New Roman"/>
                        <a:cs typeface="Times New Roman"/>
                        <a:sym typeface="Times New Roman"/>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gridSpan="2">
                  <a:txBody>
                    <a:bodyPr/>
                    <a:lstStyle/>
                    <a:p>
                      <a:pPr indent="0" lvl="0" marL="0" marR="0" rtl="0" algn="l">
                        <a:lnSpc>
                          <a:spcPct val="107000"/>
                        </a:lnSpc>
                        <a:spcBef>
                          <a:spcPts val="0"/>
                        </a:spcBef>
                        <a:spcAft>
                          <a:spcPts val="0"/>
                        </a:spcAft>
                        <a:buNone/>
                      </a:pPr>
                      <a:r>
                        <a:rPr b="1" lang="en-AU" sz="1200">
                          <a:latin typeface="Times New Roman"/>
                          <a:ea typeface="Times New Roman"/>
                          <a:cs typeface="Times New Roman"/>
                          <a:sym typeface="Times New Roman"/>
                        </a:rPr>
                        <a:t>         Low ownership group</a:t>
                      </a:r>
                      <a:endParaRPr sz="1400">
                        <a:latin typeface="Calibri"/>
                        <a:ea typeface="Calibri"/>
                        <a:cs typeface="Calibri"/>
                        <a:sym typeface="Calibri"/>
                      </a:endParaRPr>
                    </a:p>
                    <a:p>
                      <a:pPr indent="0" lvl="0" marL="0" marR="0" rtl="0" algn="ctr">
                        <a:lnSpc>
                          <a:spcPct val="107000"/>
                        </a:lnSpc>
                        <a:spcBef>
                          <a:spcPts val="800"/>
                        </a:spcBef>
                        <a:spcAft>
                          <a:spcPts val="0"/>
                        </a:spcAft>
                        <a:buNone/>
                      </a:pPr>
                      <a:r>
                        <a:rPr b="1" lang="en-AU" sz="1200">
                          <a:latin typeface="Times New Roman"/>
                          <a:ea typeface="Times New Roman"/>
                          <a:cs typeface="Times New Roman"/>
                          <a:sym typeface="Times New Roman"/>
                        </a:rPr>
                        <a:t>(0)</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gridSpan="2">
                  <a:txBody>
                    <a:bodyPr/>
                    <a:lstStyle/>
                    <a:p>
                      <a:pPr indent="0" lvl="0" marL="0" marR="0" rtl="0" algn="ctr">
                        <a:lnSpc>
                          <a:spcPct val="107000"/>
                        </a:lnSpc>
                        <a:spcBef>
                          <a:spcPts val="0"/>
                        </a:spcBef>
                        <a:spcAft>
                          <a:spcPts val="0"/>
                        </a:spcAft>
                        <a:buNone/>
                      </a:pPr>
                      <a:r>
                        <a:rPr b="1" lang="en-AU" sz="1200">
                          <a:latin typeface="Times New Roman"/>
                          <a:ea typeface="Times New Roman"/>
                          <a:cs typeface="Times New Roman"/>
                          <a:sym typeface="Times New Roman"/>
                        </a:rPr>
                        <a:t>High ownership group</a:t>
                      </a:r>
                      <a:endParaRPr sz="1400">
                        <a:latin typeface="Calibri"/>
                        <a:ea typeface="Calibri"/>
                        <a:cs typeface="Calibri"/>
                        <a:sym typeface="Calibri"/>
                      </a:endParaRPr>
                    </a:p>
                    <a:p>
                      <a:pPr indent="0" lvl="0" marL="0" marR="0" rtl="0" algn="ctr">
                        <a:lnSpc>
                          <a:spcPct val="107000"/>
                        </a:lnSpc>
                        <a:spcBef>
                          <a:spcPts val="800"/>
                        </a:spcBef>
                        <a:spcAft>
                          <a:spcPts val="0"/>
                        </a:spcAft>
                        <a:buNone/>
                      </a:pPr>
                      <a:r>
                        <a:rPr b="1" lang="en-AU" sz="1200">
                          <a:latin typeface="Times New Roman"/>
                          <a:ea typeface="Times New Roman"/>
                          <a:cs typeface="Times New Roman"/>
                          <a:sym typeface="Times New Roman"/>
                        </a:rPr>
                        <a:t>(1)</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a:txBody>
                    <a:bodyPr/>
                    <a:lstStyle/>
                    <a:p>
                      <a:pPr indent="0" lvl="0" marL="0" marR="0" rtl="0" algn="ctr">
                        <a:lnSpc>
                          <a:spcPct val="107000"/>
                        </a:lnSpc>
                        <a:spcBef>
                          <a:spcPts val="0"/>
                        </a:spcBef>
                        <a:spcAft>
                          <a:spcPts val="0"/>
                        </a:spcAft>
                        <a:buNone/>
                      </a:pPr>
                      <a:r>
                        <a:rPr b="0" lang="en-AU" sz="1200">
                          <a:solidFill>
                            <a:srgbClr val="000000"/>
                          </a:solidFill>
                          <a:latin typeface="Times New Roman"/>
                          <a:ea typeface="Times New Roman"/>
                          <a:cs typeface="Times New Roman"/>
                          <a:sym typeface="Times New Roman"/>
                        </a:rPr>
                        <a:t>Difference</a:t>
                      </a:r>
                      <a:endParaRPr b="0" sz="14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0" lang="en-AU" sz="1200">
                          <a:solidFill>
                            <a:srgbClr val="000000"/>
                          </a:solidFill>
                          <a:latin typeface="Times New Roman"/>
                          <a:ea typeface="Times New Roman"/>
                          <a:cs typeface="Times New Roman"/>
                          <a:sym typeface="Times New Roman"/>
                        </a:rPr>
                        <a:t>(0) – (1)</a:t>
                      </a:r>
                      <a:endParaRPr b="0" sz="1400">
                        <a:solidFill>
                          <a:srgbClr val="00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15925">
                <a:tc vMerge="1"/>
                <a:tc>
                  <a:txBody>
                    <a:bodyPr/>
                    <a:lstStyle/>
                    <a:p>
                      <a:pPr indent="246380" lvl="0" marL="0" marR="0" rtl="0" algn="ctr">
                        <a:lnSpc>
                          <a:spcPct val="107000"/>
                        </a:lnSpc>
                        <a:spcBef>
                          <a:spcPts val="0"/>
                        </a:spcBef>
                        <a:spcAft>
                          <a:spcPts val="0"/>
                        </a:spcAft>
                        <a:buNone/>
                      </a:pPr>
                      <a:r>
                        <a:rPr i="1" lang="en-AU" sz="1200">
                          <a:latin typeface="Times New Roman"/>
                          <a:ea typeface="Times New Roman"/>
                          <a:cs typeface="Times New Roman"/>
                          <a:sym typeface="Times New Roman"/>
                        </a:rPr>
                        <a:t>Mean</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i="1" lang="en-AU" sz="1200">
                          <a:latin typeface="Times New Roman"/>
                          <a:ea typeface="Times New Roman"/>
                          <a:cs typeface="Times New Roman"/>
                          <a:sym typeface="Times New Roman"/>
                        </a:rPr>
                        <a:t>STDEV</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i="1" lang="en-AU" sz="1200">
                          <a:latin typeface="Times New Roman"/>
                          <a:ea typeface="Times New Roman"/>
                          <a:cs typeface="Times New Roman"/>
                          <a:sym typeface="Times New Roman"/>
                        </a:rPr>
                        <a:t>Mean</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i="1" lang="en-AU" sz="1200">
                          <a:latin typeface="Times New Roman"/>
                          <a:ea typeface="Times New Roman"/>
                          <a:cs typeface="Times New Roman"/>
                          <a:sym typeface="Times New Roman"/>
                        </a:rPr>
                        <a:t>STDEV</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b="0" i="1" lang="en-AU" sz="1200">
                          <a:solidFill>
                            <a:srgbClr val="000000"/>
                          </a:solidFill>
                          <a:latin typeface="Times New Roman"/>
                          <a:ea typeface="Times New Roman"/>
                          <a:cs typeface="Times New Roman"/>
                          <a:sym typeface="Times New Roman"/>
                        </a:rPr>
                        <a:t>Mean Dif.</a:t>
                      </a:r>
                      <a:endParaRPr b="0" sz="1400">
                        <a:solidFill>
                          <a:srgbClr val="00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84250">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AR(0)</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0.00950</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0.01058</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.01884</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0.00109</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b="0" lang="en-AU" sz="1200">
                          <a:solidFill>
                            <a:srgbClr val="000000"/>
                          </a:solidFill>
                          <a:latin typeface="Times New Roman"/>
                          <a:ea typeface="Times New Roman"/>
                          <a:cs typeface="Times New Roman"/>
                          <a:sym typeface="Times New Roman"/>
                        </a:rPr>
                        <a:t>-0.0093 </a:t>
                      </a:r>
                      <a:endParaRPr b="0" sz="14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0" lang="en-AU" sz="1200">
                          <a:solidFill>
                            <a:srgbClr val="000000"/>
                          </a:solidFill>
                          <a:latin typeface="Times New Roman"/>
                          <a:ea typeface="Times New Roman"/>
                          <a:cs typeface="Times New Roman"/>
                          <a:sym typeface="Times New Roman"/>
                        </a:rPr>
                        <a:t>(-1.2223)</a:t>
                      </a:r>
                      <a:endParaRPr b="0" sz="1400">
                        <a:solidFill>
                          <a:srgbClr val="00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84250">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CAR(-1,+1)</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0.0146</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0.0701</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-0.0116</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0.0270</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n-AU" sz="1200">
                          <a:solidFill>
                            <a:srgbClr val="000000"/>
                          </a:solidFill>
                          <a:latin typeface="Times New Roman"/>
                          <a:ea typeface="Times New Roman"/>
                          <a:cs typeface="Times New Roman"/>
                          <a:sym typeface="Times New Roman"/>
                        </a:rPr>
                        <a:t>0.0368</a:t>
                      </a:r>
                      <a:endParaRPr b="0" sz="14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0" lang="en-AU" sz="1200">
                          <a:solidFill>
                            <a:srgbClr val="000000"/>
                          </a:solidFill>
                          <a:latin typeface="Times New Roman"/>
                          <a:ea typeface="Times New Roman"/>
                          <a:cs typeface="Times New Roman"/>
                          <a:sym typeface="Times New Roman"/>
                        </a:rPr>
                        <a:t>(1.527)</a:t>
                      </a:r>
                      <a:endParaRPr b="0" sz="1400">
                        <a:solidFill>
                          <a:srgbClr val="00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4250">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CAR(-2,+2)</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0.0255</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0.0792</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-0.0472</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0.0790</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n-AU" sz="1200">
                          <a:solidFill>
                            <a:srgbClr val="000000"/>
                          </a:solidFill>
                          <a:latin typeface="Times New Roman"/>
                          <a:ea typeface="Times New Roman"/>
                          <a:cs typeface="Times New Roman"/>
                          <a:sym typeface="Times New Roman"/>
                        </a:rPr>
                        <a:t>0.0727</a:t>
                      </a:r>
                      <a:endParaRPr b="0" sz="14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0" lang="en-AU" sz="1200">
                          <a:solidFill>
                            <a:srgbClr val="000000"/>
                          </a:solidFill>
                          <a:latin typeface="Times New Roman"/>
                          <a:ea typeface="Times New Roman"/>
                          <a:cs typeface="Times New Roman"/>
                          <a:sym typeface="Times New Roman"/>
                        </a:rPr>
                        <a:t>(1.260)</a:t>
                      </a:r>
                      <a:endParaRPr b="0" sz="1400">
                        <a:solidFill>
                          <a:srgbClr val="00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4250">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CAR(-3,+3)</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0.0212</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0.0925</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0.0028</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0.0062</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n-AU" sz="1200">
                          <a:solidFill>
                            <a:srgbClr val="000000"/>
                          </a:solidFill>
                          <a:latin typeface="Times New Roman"/>
                          <a:ea typeface="Times New Roman"/>
                          <a:cs typeface="Times New Roman"/>
                          <a:sym typeface="Times New Roman"/>
                        </a:rPr>
                        <a:t>0.0183</a:t>
                      </a:r>
                      <a:endParaRPr b="0" sz="14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0" lang="en-AU" sz="1200">
                          <a:solidFill>
                            <a:srgbClr val="000000"/>
                          </a:solidFill>
                          <a:latin typeface="Times New Roman"/>
                          <a:ea typeface="Times New Roman"/>
                          <a:cs typeface="Times New Roman"/>
                          <a:sym typeface="Times New Roman"/>
                        </a:rPr>
                        <a:t>(0.2751)</a:t>
                      </a:r>
                      <a:endParaRPr b="0" sz="1400">
                        <a:solidFill>
                          <a:srgbClr val="00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4250">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CAR(-4,+4)</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0.4200</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0.0510</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0.0017</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0.0038</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n-AU" sz="1200">
                          <a:solidFill>
                            <a:srgbClr val="000000"/>
                          </a:solidFill>
                          <a:latin typeface="Times New Roman"/>
                          <a:ea typeface="Times New Roman"/>
                          <a:cs typeface="Times New Roman"/>
                          <a:sym typeface="Times New Roman"/>
                        </a:rPr>
                        <a:t>-0.250</a:t>
                      </a:r>
                      <a:endParaRPr b="0" sz="14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0" lang="en-AU" sz="1200">
                          <a:solidFill>
                            <a:srgbClr val="000000"/>
                          </a:solidFill>
                          <a:latin typeface="Times New Roman"/>
                          <a:ea typeface="Times New Roman"/>
                          <a:cs typeface="Times New Roman"/>
                          <a:sym typeface="Times New Roman"/>
                        </a:rPr>
                        <a:t>(-0.899)</a:t>
                      </a:r>
                      <a:endParaRPr b="0" sz="1400">
                        <a:solidFill>
                          <a:srgbClr val="00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4250">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CAR(0,+1)</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0.0137</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0.0383</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-0.0086</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0.0342</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n-AU" sz="1200">
                          <a:solidFill>
                            <a:srgbClr val="000000"/>
                          </a:solidFill>
                          <a:latin typeface="Times New Roman"/>
                          <a:ea typeface="Times New Roman"/>
                          <a:cs typeface="Times New Roman"/>
                          <a:sym typeface="Times New Roman"/>
                        </a:rPr>
                        <a:t>0.0224</a:t>
                      </a:r>
                      <a:endParaRPr b="0" sz="14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0" lang="en-AU" sz="1200">
                          <a:solidFill>
                            <a:srgbClr val="000000"/>
                          </a:solidFill>
                          <a:latin typeface="Times New Roman"/>
                          <a:ea typeface="Times New Roman"/>
                          <a:cs typeface="Times New Roman"/>
                          <a:sym typeface="Times New Roman"/>
                        </a:rPr>
                        <a:t>0.7939)</a:t>
                      </a:r>
                      <a:endParaRPr b="0" sz="1400">
                        <a:solidFill>
                          <a:srgbClr val="00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4250">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CAR(0,+2)</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0.0172</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0.0567</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-0.0102</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38100" rtl="0" algn="ctr">
                        <a:lnSpc>
                          <a:spcPct val="133333"/>
                        </a:lnSpc>
                        <a:spcBef>
                          <a:spcPts val="0"/>
                        </a:spcBef>
                        <a:spcAft>
                          <a:spcPts val="0"/>
                        </a:spcAft>
                        <a:buNone/>
                      </a:pPr>
                      <a:r>
                        <a:rPr lang="en-AU" sz="1200">
                          <a:solidFill>
                            <a:srgbClr val="000000"/>
                          </a:solidFill>
                          <a:latin typeface="Times New Roman"/>
                          <a:ea typeface="Times New Roman"/>
                          <a:cs typeface="Times New Roman"/>
                          <a:sym typeface="Times New Roman"/>
                        </a:rPr>
                        <a:t>0.0174</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n-AU" sz="1200">
                          <a:solidFill>
                            <a:srgbClr val="000000"/>
                          </a:solidFill>
                          <a:latin typeface="Times New Roman"/>
                          <a:ea typeface="Times New Roman"/>
                          <a:cs typeface="Times New Roman"/>
                          <a:sym typeface="Times New Roman"/>
                        </a:rPr>
                        <a:t>0.0274</a:t>
                      </a:r>
                      <a:endParaRPr b="0" sz="14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0" lang="en-AU" sz="1200">
                          <a:solidFill>
                            <a:srgbClr val="000000"/>
                          </a:solidFill>
                          <a:latin typeface="Times New Roman"/>
                          <a:ea typeface="Times New Roman"/>
                          <a:cs typeface="Times New Roman"/>
                          <a:sym typeface="Times New Roman"/>
                        </a:rPr>
                        <a:t>(0.6697)</a:t>
                      </a:r>
                      <a:endParaRPr b="0" sz="1400">
                        <a:solidFill>
                          <a:srgbClr val="00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4250">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CAR(0,+3)</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0.0185</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0.0546</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0.0002</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0.0435</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n-AU" sz="1200">
                          <a:solidFill>
                            <a:srgbClr val="000000"/>
                          </a:solidFill>
                          <a:latin typeface="Times New Roman"/>
                          <a:ea typeface="Times New Roman"/>
                          <a:cs typeface="Times New Roman"/>
                          <a:sym typeface="Times New Roman"/>
                        </a:rPr>
                        <a:t>0.0182</a:t>
                      </a:r>
                      <a:endParaRPr b="0" sz="14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0" lang="en-AU" sz="1200">
                          <a:solidFill>
                            <a:srgbClr val="000000"/>
                          </a:solidFill>
                          <a:latin typeface="Times New Roman"/>
                          <a:ea typeface="Times New Roman"/>
                          <a:cs typeface="Times New Roman"/>
                          <a:sym typeface="Times New Roman"/>
                        </a:rPr>
                        <a:t>(0.4546)</a:t>
                      </a:r>
                      <a:endParaRPr b="0" sz="1400">
                        <a:solidFill>
                          <a:srgbClr val="00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4250">
                <a:tc>
                  <a:txBody>
                    <a:bodyPr/>
                    <a:lstStyle/>
                    <a:p>
                      <a:pPr indent="0" lvl="0" marL="0" marR="0" rtl="0" algn="l">
                        <a:lnSpc>
                          <a:spcPct val="107000"/>
                        </a:lnSpc>
                        <a:spcBef>
                          <a:spcPts val="0"/>
                        </a:spcBef>
                        <a:spcAft>
                          <a:spcPts val="0"/>
                        </a:spcAft>
                        <a:buNone/>
                      </a:pPr>
                      <a:r>
                        <a:rPr b="1" lang="en-AU" sz="1200">
                          <a:solidFill>
                            <a:srgbClr val="000000"/>
                          </a:solidFill>
                          <a:latin typeface="Times New Roman"/>
                          <a:ea typeface="Times New Roman"/>
                          <a:cs typeface="Times New Roman"/>
                          <a:sym typeface="Times New Roman"/>
                        </a:rPr>
                        <a:t>CAR(0,+4)</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0.0214</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0.0606</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0.0086</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AU" sz="1200">
                          <a:solidFill>
                            <a:srgbClr val="000000"/>
                          </a:solidFill>
                          <a:latin typeface="Times New Roman"/>
                          <a:ea typeface="Times New Roman"/>
                          <a:cs typeface="Times New Roman"/>
                          <a:sym typeface="Times New Roman"/>
                        </a:rPr>
                        <a:t>0.0217</a:t>
                      </a:r>
                      <a:endParaRPr sz="1400">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0" lang="en-AU" sz="1200">
                          <a:solidFill>
                            <a:srgbClr val="000000"/>
                          </a:solidFill>
                          <a:latin typeface="Times New Roman"/>
                          <a:ea typeface="Times New Roman"/>
                          <a:cs typeface="Times New Roman"/>
                          <a:sym typeface="Times New Roman"/>
                        </a:rPr>
                        <a:t>0.0128</a:t>
                      </a:r>
                      <a:endParaRPr b="0" sz="1400">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None/>
                      </a:pPr>
                      <a:r>
                        <a:rPr b="0" lang="en-AU" sz="1200">
                          <a:solidFill>
                            <a:srgbClr val="000000"/>
                          </a:solidFill>
                          <a:latin typeface="Times New Roman"/>
                          <a:ea typeface="Times New Roman"/>
                          <a:cs typeface="Times New Roman"/>
                          <a:sym typeface="Times New Roman"/>
                        </a:rPr>
                        <a:t>(0.2927)</a:t>
                      </a:r>
                      <a:endParaRPr b="0" sz="1400">
                        <a:solidFill>
                          <a:srgbClr val="000000"/>
                        </a:solidFill>
                        <a:latin typeface="Calibri"/>
                        <a:ea typeface="Calibri"/>
                        <a:cs typeface="Calibri"/>
                        <a:sym typeface="Calibri"/>
                      </a:endParaRPr>
                    </a:p>
                  </a:txBody>
                  <a:tcPr marT="0" marB="0" marR="53925" marL="53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3"/>
          <p:cNvSpPr txBox="1"/>
          <p:nvPr>
            <p:ph type="title"/>
          </p:nvPr>
        </p:nvSpPr>
        <p:spPr>
          <a:xfrm>
            <a:off x="762000" y="0"/>
            <a:ext cx="8382000" cy="6858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r>
              <a:rPr b="1" lang="en-AU" sz="3200">
                <a:solidFill>
                  <a:srgbClr val="F6BB00"/>
                </a:solidFill>
                <a:latin typeface="Arial"/>
                <a:ea typeface="Arial"/>
                <a:cs typeface="Arial"/>
                <a:sym typeface="Arial"/>
              </a:rPr>
              <a:t>Findings: </a:t>
            </a:r>
            <a:r>
              <a:rPr b="1" lang="en-AU" sz="2400">
                <a:solidFill>
                  <a:srgbClr val="F6BB00"/>
                </a:solidFill>
                <a:latin typeface="Arial"/>
                <a:ea typeface="Arial"/>
                <a:cs typeface="Arial"/>
                <a:sym typeface="Arial"/>
              </a:rPr>
              <a:t>Impact of SCIC ownership on stock returns</a:t>
            </a:r>
            <a:endParaRPr/>
          </a:p>
        </p:txBody>
      </p:sp>
      <p:sp>
        <p:nvSpPr>
          <p:cNvPr id="421" name="Google Shape;421;p53"/>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
        <p:nvSpPr>
          <p:cNvPr id="422" name="Google Shape;422;p53"/>
          <p:cNvSpPr/>
          <p:nvPr/>
        </p:nvSpPr>
        <p:spPr>
          <a:xfrm>
            <a:off x="914400" y="685800"/>
            <a:ext cx="7705314" cy="30777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Times New Roman"/>
              <a:buNone/>
            </a:pPr>
            <a:r>
              <a:rPr b="1" i="0" lang="en-AU" sz="1400" u="none" cap="none" strike="noStrike">
                <a:solidFill>
                  <a:schemeClr val="dk1"/>
                </a:solidFill>
                <a:latin typeface="Times New Roman"/>
                <a:ea typeface="Times New Roman"/>
                <a:cs typeface="Times New Roman"/>
                <a:sym typeface="Times New Roman"/>
              </a:rPr>
              <a:t>CAR (-n,+n) = β</a:t>
            </a:r>
            <a:r>
              <a:rPr b="1" baseline="-25000" i="0" lang="en-AU" sz="1400" u="none" cap="none" strike="noStrike">
                <a:solidFill>
                  <a:schemeClr val="dk1"/>
                </a:solidFill>
                <a:latin typeface="Times New Roman"/>
                <a:ea typeface="Times New Roman"/>
                <a:cs typeface="Times New Roman"/>
                <a:sym typeface="Times New Roman"/>
              </a:rPr>
              <a:t>0</a:t>
            </a:r>
            <a:r>
              <a:rPr b="1" i="0" lang="en-AU" sz="1400" u="none" cap="none" strike="noStrike">
                <a:solidFill>
                  <a:schemeClr val="dk1"/>
                </a:solidFill>
                <a:latin typeface="Times New Roman"/>
                <a:ea typeface="Times New Roman"/>
                <a:cs typeface="Times New Roman"/>
                <a:sym typeface="Times New Roman"/>
              </a:rPr>
              <a:t> + β</a:t>
            </a:r>
            <a:r>
              <a:rPr b="1" baseline="-25000" i="0" lang="en-AU" sz="1400" u="none" cap="none" strike="noStrike">
                <a:solidFill>
                  <a:schemeClr val="dk1"/>
                </a:solidFill>
                <a:latin typeface="Times New Roman"/>
                <a:ea typeface="Times New Roman"/>
                <a:cs typeface="Times New Roman"/>
                <a:sym typeface="Times New Roman"/>
              </a:rPr>
              <a:t>1</a:t>
            </a:r>
            <a:r>
              <a:rPr b="1" i="1" lang="en-AU" sz="1400" u="none" cap="none" strike="noStrike">
                <a:solidFill>
                  <a:schemeClr val="dk1"/>
                </a:solidFill>
                <a:latin typeface="Times New Roman"/>
                <a:ea typeface="Times New Roman"/>
                <a:cs typeface="Times New Roman"/>
                <a:sym typeface="Times New Roman"/>
              </a:rPr>
              <a:t>SCICOwnership</a:t>
            </a:r>
            <a:r>
              <a:rPr b="1" baseline="-25000" i="1" lang="en-AU" sz="1400" u="none" cap="none" strike="noStrike">
                <a:solidFill>
                  <a:schemeClr val="dk1"/>
                </a:solidFill>
                <a:latin typeface="Times New Roman"/>
                <a:ea typeface="Times New Roman"/>
                <a:cs typeface="Times New Roman"/>
                <a:sym typeface="Times New Roman"/>
              </a:rPr>
              <a:t>it</a:t>
            </a:r>
            <a:r>
              <a:rPr b="1" i="0" lang="en-AU" sz="1400" u="none" cap="none" strike="noStrike">
                <a:solidFill>
                  <a:schemeClr val="dk1"/>
                </a:solidFill>
                <a:latin typeface="Times New Roman"/>
                <a:ea typeface="Times New Roman"/>
                <a:cs typeface="Times New Roman"/>
                <a:sym typeface="Times New Roman"/>
              </a:rPr>
              <a:t> + ∑ β</a:t>
            </a:r>
            <a:r>
              <a:rPr b="1" baseline="-25000" i="1" lang="en-AU" sz="1400" u="none" cap="none" strike="noStrike">
                <a:solidFill>
                  <a:schemeClr val="dk1"/>
                </a:solidFill>
                <a:latin typeface="Times New Roman"/>
                <a:ea typeface="Times New Roman"/>
                <a:cs typeface="Times New Roman"/>
                <a:sym typeface="Times New Roman"/>
              </a:rPr>
              <a:t>i</a:t>
            </a:r>
            <a:r>
              <a:rPr b="1" i="1" lang="en-AU" sz="1400" u="none" cap="none" strike="noStrike">
                <a:solidFill>
                  <a:schemeClr val="dk1"/>
                </a:solidFill>
                <a:latin typeface="Times New Roman"/>
                <a:ea typeface="Times New Roman"/>
                <a:cs typeface="Times New Roman"/>
                <a:sym typeface="Times New Roman"/>
              </a:rPr>
              <a:t>Control variables</a:t>
            </a:r>
            <a:r>
              <a:rPr b="1" baseline="-25000" i="1" lang="en-AU" sz="1400" u="none" cap="none" strike="noStrike">
                <a:solidFill>
                  <a:schemeClr val="dk1"/>
                </a:solidFill>
                <a:latin typeface="Times New Roman"/>
                <a:ea typeface="Times New Roman"/>
                <a:cs typeface="Times New Roman"/>
                <a:sym typeface="Times New Roman"/>
              </a:rPr>
              <a:t>it</a:t>
            </a:r>
            <a:r>
              <a:rPr b="1" i="0" lang="en-AU" sz="1400" u="none" cap="none" strike="noStrike">
                <a:solidFill>
                  <a:schemeClr val="dk1"/>
                </a:solidFill>
                <a:latin typeface="Times New Roman"/>
                <a:ea typeface="Times New Roman"/>
                <a:cs typeface="Times New Roman"/>
                <a:sym typeface="Times New Roman"/>
              </a:rPr>
              <a:t>+ </a:t>
            </a:r>
            <a:r>
              <a:rPr b="1" i="1" lang="en-AU" sz="1400" u="none" cap="none" strike="noStrike">
                <a:solidFill>
                  <a:schemeClr val="dk1"/>
                </a:solidFill>
                <a:latin typeface="Times New Roman"/>
                <a:ea typeface="Times New Roman"/>
                <a:cs typeface="Times New Roman"/>
                <a:sym typeface="Times New Roman"/>
              </a:rPr>
              <a:t>Year and Industry dummies</a:t>
            </a:r>
            <a:r>
              <a:rPr b="1" i="0" lang="en-AU" sz="1400" u="none" cap="none" strike="noStrike">
                <a:solidFill>
                  <a:schemeClr val="dk1"/>
                </a:solidFill>
                <a:latin typeface="Times New Roman"/>
                <a:ea typeface="Times New Roman"/>
                <a:cs typeface="Times New Roman"/>
                <a:sym typeface="Times New Roman"/>
              </a:rPr>
              <a:t> + </a:t>
            </a:r>
            <a:r>
              <a:rPr b="1" i="1" lang="en-AU" sz="1400" u="none" cap="none" strike="noStrike">
                <a:solidFill>
                  <a:schemeClr val="dk1"/>
                </a:solidFill>
                <a:latin typeface="Times New Roman"/>
                <a:ea typeface="Times New Roman"/>
                <a:cs typeface="Times New Roman"/>
                <a:sym typeface="Times New Roman"/>
              </a:rPr>
              <a:t>ε</a:t>
            </a:r>
            <a:r>
              <a:rPr b="1" baseline="-25000" i="0" lang="en-AU" sz="1400" u="none" cap="none" strike="noStrike">
                <a:solidFill>
                  <a:schemeClr val="dk1"/>
                </a:solidFill>
                <a:latin typeface="Times New Roman"/>
                <a:ea typeface="Times New Roman"/>
                <a:cs typeface="Times New Roman"/>
                <a:sym typeface="Times New Roman"/>
              </a:rPr>
              <a:t>it</a:t>
            </a:r>
            <a:r>
              <a:rPr b="1" i="0" lang="en-AU" sz="1400" u="none" cap="none" strike="noStrike">
                <a:solidFill>
                  <a:schemeClr val="dk1"/>
                </a:solidFill>
                <a:latin typeface="Times New Roman"/>
                <a:ea typeface="Times New Roman"/>
                <a:cs typeface="Times New Roman"/>
                <a:sym typeface="Times New Roman"/>
              </a:rPr>
              <a:t>(1)</a:t>
            </a:r>
            <a:endParaRPr b="0" i="0" sz="1400" u="none" cap="none" strike="noStrike">
              <a:solidFill>
                <a:schemeClr val="dk1"/>
              </a:solidFill>
              <a:latin typeface="Arial"/>
              <a:ea typeface="Arial"/>
              <a:cs typeface="Arial"/>
              <a:sym typeface="Arial"/>
            </a:endParaRPr>
          </a:p>
        </p:txBody>
      </p:sp>
      <p:graphicFrame>
        <p:nvGraphicFramePr>
          <p:cNvPr id="423" name="Google Shape;423;p53"/>
          <p:cNvGraphicFramePr/>
          <p:nvPr/>
        </p:nvGraphicFramePr>
        <p:xfrm>
          <a:off x="914400" y="1066800"/>
          <a:ext cx="3000000" cy="3000000"/>
        </p:xfrm>
        <a:graphic>
          <a:graphicData uri="http://schemas.openxmlformats.org/drawingml/2006/table">
            <a:tbl>
              <a:tblPr>
                <a:noFill/>
                <a:tableStyleId>{2D0D8923-3EDD-4935-BFDE-66B499FB2438}</a:tableStyleId>
              </a:tblPr>
              <a:tblGrid>
                <a:gridCol w="1715375"/>
                <a:gridCol w="1275900"/>
                <a:gridCol w="1346800"/>
                <a:gridCol w="1488550"/>
                <a:gridCol w="1488550"/>
              </a:tblGrid>
              <a:tr h="206000">
                <a:tc>
                  <a:txBody>
                    <a:bodyPr/>
                    <a:lstStyle/>
                    <a:p>
                      <a:pPr indent="0" lvl="0" marL="0" marR="0" rtl="0" algn="l">
                        <a:lnSpc>
                          <a:spcPct val="121428"/>
                        </a:lnSpc>
                        <a:spcBef>
                          <a:spcPts val="0"/>
                        </a:spcBef>
                        <a:spcAft>
                          <a:spcPts val="0"/>
                        </a:spcAft>
                        <a:buNone/>
                      </a:pPr>
                      <a:r>
                        <a:t/>
                      </a:r>
                      <a:endParaRPr b="1" sz="1400">
                        <a:latin typeface="Times New Roman"/>
                        <a:ea typeface="Times New Roman"/>
                        <a:cs typeface="Times New Roman"/>
                        <a:sym typeface="Times New Roman"/>
                      </a:endParaRPr>
                    </a:p>
                  </a:txBody>
                  <a:tcPr marT="0" marB="0" marR="50925" marL="50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AR(0)</a:t>
                      </a:r>
                      <a:endParaRPr b="1" sz="1400">
                        <a:latin typeface="Calibri"/>
                        <a:ea typeface="Calibri"/>
                        <a:cs typeface="Calibri"/>
                        <a:sym typeface="Calibri"/>
                      </a:endParaRPr>
                    </a:p>
                  </a:txBody>
                  <a:tcPr marT="0" marB="0" marR="50925" marL="50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CAR(-1,1) </a:t>
                      </a:r>
                      <a:endParaRPr b="1" sz="1400">
                        <a:latin typeface="Calibri"/>
                        <a:ea typeface="Calibri"/>
                        <a:cs typeface="Calibri"/>
                        <a:sym typeface="Calibri"/>
                      </a:endParaRPr>
                    </a:p>
                  </a:txBody>
                  <a:tcPr marT="0" marB="0" marR="50925" marL="50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CAR(-2,2)</a:t>
                      </a:r>
                      <a:endParaRPr b="1" sz="1400">
                        <a:latin typeface="Calibri"/>
                        <a:ea typeface="Calibri"/>
                        <a:cs typeface="Calibri"/>
                        <a:sym typeface="Calibri"/>
                      </a:endParaRPr>
                    </a:p>
                  </a:txBody>
                  <a:tcPr marT="0" marB="0" marR="50925" marL="50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CAR(-3,3)</a:t>
                      </a:r>
                      <a:endParaRPr b="1" sz="1400">
                        <a:latin typeface="Calibri"/>
                        <a:ea typeface="Calibri"/>
                        <a:cs typeface="Calibri"/>
                        <a:sym typeface="Calibri"/>
                      </a:endParaRPr>
                    </a:p>
                  </a:txBody>
                  <a:tcPr marT="0" marB="0" marR="50925" marL="50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1250">
                <a:tc>
                  <a:txBody>
                    <a:bodyPr/>
                    <a:lstStyle/>
                    <a:p>
                      <a:pPr indent="0" lvl="0" marL="0" marR="0" rtl="0" algn="l">
                        <a:lnSpc>
                          <a:spcPct val="121428"/>
                        </a:lnSpc>
                        <a:spcBef>
                          <a:spcPts val="0"/>
                        </a:spcBef>
                        <a:spcAft>
                          <a:spcPts val="0"/>
                        </a:spcAft>
                        <a:buNone/>
                      </a:pPr>
                      <a:r>
                        <a:rPr b="1" lang="en-AU" sz="1400">
                          <a:latin typeface="Times New Roman"/>
                          <a:ea typeface="Times New Roman"/>
                          <a:cs typeface="Times New Roman"/>
                          <a:sym typeface="Times New Roman"/>
                        </a:rPr>
                        <a:t>SCIC ownership</a:t>
                      </a:r>
                      <a:endParaRPr b="1" sz="1400">
                        <a:latin typeface="Calibri"/>
                        <a:ea typeface="Calibri"/>
                        <a:cs typeface="Calibri"/>
                        <a:sym typeface="Calibri"/>
                      </a:endParaRPr>
                    </a:p>
                  </a:txBody>
                  <a:tcPr marT="0" marB="0" marR="50925" marL="50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89387"/>
                        </a:gs>
                        <a:gs pos="50000">
                          <a:srgbClr val="F9BCB6"/>
                        </a:gs>
                        <a:gs pos="100000">
                          <a:srgbClr val="FCDFDC"/>
                        </a:gs>
                      </a:gsLst>
                      <a:lin ang="5400000" scaled="0"/>
                    </a:gradFill>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-0.0037</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(-0.21)</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89387"/>
                        </a:gs>
                        <a:gs pos="50000">
                          <a:srgbClr val="F9BCB6"/>
                        </a:gs>
                        <a:gs pos="100000">
                          <a:srgbClr val="FCDFDC"/>
                        </a:gs>
                      </a:gsLst>
                      <a:lin ang="5400000" scaled="0"/>
                    </a:gradFill>
                  </a:tcPr>
                </a:tc>
                <a:tc>
                  <a:txBody>
                    <a:bodyPr/>
                    <a:lstStyle/>
                    <a:p>
                      <a:pPr indent="0" lvl="0" marL="0" marR="0" rtl="0" algn="ctr">
                        <a:lnSpc>
                          <a:spcPct val="121428"/>
                        </a:lnSpc>
                        <a:spcBef>
                          <a:spcPts val="0"/>
                        </a:spcBef>
                        <a:spcAft>
                          <a:spcPts val="0"/>
                        </a:spcAft>
                        <a:buNone/>
                      </a:pPr>
                      <a:r>
                        <a:rPr b="1" lang="en-AU" sz="1400">
                          <a:solidFill>
                            <a:srgbClr val="FF0000"/>
                          </a:solidFill>
                          <a:latin typeface="Times New Roman"/>
                          <a:ea typeface="Times New Roman"/>
                          <a:cs typeface="Times New Roman"/>
                          <a:sym typeface="Times New Roman"/>
                        </a:rPr>
                        <a:t>0.0637*</a:t>
                      </a:r>
                      <a:endParaRPr b="1" sz="1400">
                        <a:solidFill>
                          <a:srgbClr val="FF0000"/>
                        </a:solidFill>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solidFill>
                            <a:srgbClr val="FF0000"/>
                          </a:solidFill>
                          <a:latin typeface="Times New Roman"/>
                          <a:ea typeface="Times New Roman"/>
                          <a:cs typeface="Times New Roman"/>
                          <a:sym typeface="Times New Roman"/>
                        </a:rPr>
                        <a:t>(1.79)</a:t>
                      </a:r>
                      <a:endParaRPr b="1" sz="1400">
                        <a:solidFill>
                          <a:srgbClr val="FF0000"/>
                        </a:solidFill>
                        <a:latin typeface="Calibri"/>
                        <a:ea typeface="Calibri"/>
                        <a:cs typeface="Calibri"/>
                        <a:sym typeface="Calibri"/>
                      </a:endParaRPr>
                    </a:p>
                  </a:txBody>
                  <a:tcPr marT="0" marB="0" marR="50925" marL="50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89387"/>
                        </a:gs>
                        <a:gs pos="50000">
                          <a:srgbClr val="F9BCB6"/>
                        </a:gs>
                        <a:gs pos="100000">
                          <a:srgbClr val="FCDFDC"/>
                        </a:gs>
                      </a:gsLst>
                      <a:lin ang="5400000" scaled="0"/>
                    </a:gradFill>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-0.011</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(-0.31)</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89387"/>
                        </a:gs>
                        <a:gs pos="50000">
                          <a:srgbClr val="F9BCB6"/>
                        </a:gs>
                        <a:gs pos="100000">
                          <a:srgbClr val="FCDFDC"/>
                        </a:gs>
                      </a:gsLst>
                      <a:lin ang="5400000" scaled="0"/>
                    </a:gradFill>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0.067</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(1.10)</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F89387"/>
                        </a:gs>
                        <a:gs pos="50000">
                          <a:srgbClr val="F9BCB6"/>
                        </a:gs>
                        <a:gs pos="100000">
                          <a:srgbClr val="FCDFDC"/>
                        </a:gs>
                      </a:gsLst>
                      <a:lin ang="5400000" scaled="0"/>
                    </a:gradFill>
                  </a:tcPr>
                </a:tc>
              </a:tr>
              <a:tr h="571250">
                <a:tc>
                  <a:txBody>
                    <a:bodyPr/>
                    <a:lstStyle/>
                    <a:p>
                      <a:pPr indent="0" lvl="0" marL="0" marR="0" rtl="0" algn="l">
                        <a:lnSpc>
                          <a:spcPct val="121428"/>
                        </a:lnSpc>
                        <a:spcBef>
                          <a:spcPts val="0"/>
                        </a:spcBef>
                        <a:spcAft>
                          <a:spcPts val="0"/>
                        </a:spcAft>
                        <a:buNone/>
                      </a:pPr>
                      <a:r>
                        <a:rPr b="1" lang="en-AU" sz="1400">
                          <a:latin typeface="Times New Roman"/>
                          <a:ea typeface="Times New Roman"/>
                          <a:cs typeface="Times New Roman"/>
                          <a:sym typeface="Times New Roman"/>
                        </a:rPr>
                        <a:t>Foreign ownership</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0.0076</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(0.02)</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0.032</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(0.72)</a:t>
                      </a:r>
                      <a:endParaRPr b="1" sz="1400">
                        <a:latin typeface="Calibri"/>
                        <a:ea typeface="Calibri"/>
                        <a:cs typeface="Calibri"/>
                        <a:sym typeface="Calibri"/>
                      </a:endParaRPr>
                    </a:p>
                  </a:txBody>
                  <a:tcPr marT="0" marB="0" marR="50925" marL="50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-0.058</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(1.18)</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-0.102</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(1.30)</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34225">
                <a:tc>
                  <a:txBody>
                    <a:bodyPr/>
                    <a:lstStyle/>
                    <a:p>
                      <a:pPr indent="0" lvl="0" marL="0" marR="0" rtl="0" algn="l">
                        <a:lnSpc>
                          <a:spcPct val="121428"/>
                        </a:lnSpc>
                        <a:spcBef>
                          <a:spcPts val="0"/>
                        </a:spcBef>
                        <a:spcAft>
                          <a:spcPts val="0"/>
                        </a:spcAft>
                        <a:buNone/>
                      </a:pPr>
                      <a:r>
                        <a:rPr b="1" lang="en-AU" sz="1400">
                          <a:latin typeface="Times New Roman"/>
                          <a:ea typeface="Times New Roman"/>
                          <a:cs typeface="Times New Roman"/>
                          <a:sym typeface="Times New Roman"/>
                        </a:rPr>
                        <a:t>Trading volume/SCIC ownership</a:t>
                      </a:r>
                      <a:endParaRPr b="1" sz="1400">
                        <a:latin typeface="Calibri"/>
                        <a:ea typeface="Calibri"/>
                        <a:cs typeface="Calibri"/>
                        <a:sym typeface="Calibri"/>
                      </a:endParaRPr>
                    </a:p>
                  </a:txBody>
                  <a:tcPr marT="0" marB="0" marR="50925" marL="50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-0.195**</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(2.77)</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-0.332**</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(2.39)</a:t>
                      </a:r>
                      <a:endParaRPr b="1" sz="1400">
                        <a:latin typeface="Calibri"/>
                        <a:ea typeface="Calibri"/>
                        <a:cs typeface="Calibri"/>
                        <a:sym typeface="Calibri"/>
                      </a:endParaRPr>
                    </a:p>
                  </a:txBody>
                  <a:tcPr marT="0" marB="0" marR="50925" marL="50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-0.018</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(-0.12)</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-0.127</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(0.53)</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1250">
                <a:tc>
                  <a:txBody>
                    <a:bodyPr/>
                    <a:lstStyle/>
                    <a:p>
                      <a:pPr indent="0" lvl="0" marL="0" marR="0" rtl="0" algn="l">
                        <a:lnSpc>
                          <a:spcPct val="121428"/>
                        </a:lnSpc>
                        <a:spcBef>
                          <a:spcPts val="0"/>
                        </a:spcBef>
                        <a:spcAft>
                          <a:spcPts val="0"/>
                        </a:spcAft>
                        <a:buNone/>
                      </a:pPr>
                      <a:r>
                        <a:rPr b="1" lang="en-AU" sz="1400">
                          <a:latin typeface="Times New Roman"/>
                          <a:ea typeface="Times New Roman"/>
                          <a:cs typeface="Times New Roman"/>
                          <a:sym typeface="Times New Roman"/>
                        </a:rPr>
                        <a:t>Firm size</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-0.004*</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(1.78)</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-0.012**</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(2.72)</a:t>
                      </a:r>
                      <a:endParaRPr b="1" sz="1400">
                        <a:latin typeface="Calibri"/>
                        <a:ea typeface="Calibri"/>
                        <a:cs typeface="Calibri"/>
                        <a:sym typeface="Calibri"/>
                      </a:endParaRPr>
                    </a:p>
                  </a:txBody>
                  <a:tcPr marT="0" marB="0" marR="50925" marL="50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0.006</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(1.24)</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0.008</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(1.08)</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1250">
                <a:tc>
                  <a:txBody>
                    <a:bodyPr/>
                    <a:lstStyle/>
                    <a:p>
                      <a:pPr indent="0" lvl="0" marL="0" marR="0" rtl="0" algn="l">
                        <a:lnSpc>
                          <a:spcPct val="121428"/>
                        </a:lnSpc>
                        <a:spcBef>
                          <a:spcPts val="0"/>
                        </a:spcBef>
                        <a:spcAft>
                          <a:spcPts val="0"/>
                        </a:spcAft>
                        <a:buNone/>
                      </a:pPr>
                      <a:r>
                        <a:rPr b="1" lang="en-AU" sz="1400">
                          <a:latin typeface="Times New Roman"/>
                          <a:ea typeface="Times New Roman"/>
                          <a:cs typeface="Times New Roman"/>
                          <a:sym typeface="Times New Roman"/>
                        </a:rPr>
                        <a:t>ROA</a:t>
                      </a:r>
                      <a:endParaRPr b="1" sz="1400">
                        <a:latin typeface="Calibri"/>
                        <a:ea typeface="Calibri"/>
                        <a:cs typeface="Calibri"/>
                        <a:sym typeface="Calibri"/>
                      </a:endParaRPr>
                    </a:p>
                  </a:txBody>
                  <a:tcPr marT="0" marB="0" marR="50925" marL="50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-0.108**</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(2.10)</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-0.178**</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(2.03)</a:t>
                      </a:r>
                      <a:endParaRPr b="1" sz="1400">
                        <a:latin typeface="Calibri"/>
                        <a:ea typeface="Calibri"/>
                        <a:cs typeface="Calibri"/>
                        <a:sym typeface="Calibri"/>
                      </a:endParaRPr>
                    </a:p>
                  </a:txBody>
                  <a:tcPr marT="0" marB="0" marR="50925" marL="50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-0.087</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(0.79)</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-0.203</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(1.16)</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1250">
                <a:tc>
                  <a:txBody>
                    <a:bodyPr/>
                    <a:lstStyle/>
                    <a:p>
                      <a:pPr indent="0" lvl="0" marL="0" marR="0" rtl="0" algn="l">
                        <a:lnSpc>
                          <a:spcPct val="121428"/>
                        </a:lnSpc>
                        <a:spcBef>
                          <a:spcPts val="0"/>
                        </a:spcBef>
                        <a:spcAft>
                          <a:spcPts val="0"/>
                        </a:spcAft>
                        <a:buNone/>
                      </a:pPr>
                      <a:r>
                        <a:rPr b="1" lang="en-AU" sz="1400">
                          <a:latin typeface="Times New Roman"/>
                          <a:ea typeface="Times New Roman"/>
                          <a:cs typeface="Times New Roman"/>
                          <a:sym typeface="Times New Roman"/>
                        </a:rPr>
                        <a:t>Investments in fixed assets</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-0.019</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(0.57)</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-0.035</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(0.51)</a:t>
                      </a:r>
                      <a:endParaRPr b="1" sz="1400">
                        <a:latin typeface="Calibri"/>
                        <a:ea typeface="Calibri"/>
                        <a:cs typeface="Calibri"/>
                        <a:sym typeface="Calibri"/>
                      </a:endParaRPr>
                    </a:p>
                  </a:txBody>
                  <a:tcPr marT="0" marB="0" marR="50925" marL="50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-0.024</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(0.32)</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-0.106</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(0.88)</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1250">
                <a:tc>
                  <a:txBody>
                    <a:bodyPr/>
                    <a:lstStyle/>
                    <a:p>
                      <a:pPr indent="0" lvl="0" marL="0" marR="0" rtl="0" algn="l">
                        <a:lnSpc>
                          <a:spcPct val="121428"/>
                        </a:lnSpc>
                        <a:spcBef>
                          <a:spcPts val="0"/>
                        </a:spcBef>
                        <a:spcAft>
                          <a:spcPts val="0"/>
                        </a:spcAft>
                        <a:buNone/>
                      </a:pPr>
                      <a:r>
                        <a:rPr b="1" lang="en-AU" sz="1400">
                          <a:latin typeface="Times New Roman"/>
                          <a:ea typeface="Times New Roman"/>
                          <a:cs typeface="Times New Roman"/>
                          <a:sym typeface="Times New Roman"/>
                        </a:rPr>
                        <a:t>Investment opportunity</a:t>
                      </a:r>
                      <a:endParaRPr b="1" sz="1400">
                        <a:latin typeface="Calibri"/>
                        <a:ea typeface="Calibri"/>
                        <a:cs typeface="Calibri"/>
                        <a:sym typeface="Calibri"/>
                      </a:endParaRPr>
                    </a:p>
                  </a:txBody>
                  <a:tcPr marT="0" marB="0" marR="50925" marL="50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0.0097*</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(1.68)</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0.025**</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(2.07)</a:t>
                      </a:r>
                      <a:endParaRPr b="1" sz="1400">
                        <a:latin typeface="Calibri"/>
                        <a:ea typeface="Calibri"/>
                        <a:cs typeface="Calibri"/>
                        <a:sym typeface="Calibri"/>
                      </a:endParaRPr>
                    </a:p>
                  </a:txBody>
                  <a:tcPr marT="0" marB="0" marR="50925" marL="50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0.002</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(0.15)</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0.012</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(0.56)</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1250">
                <a:tc>
                  <a:txBody>
                    <a:bodyPr/>
                    <a:lstStyle/>
                    <a:p>
                      <a:pPr indent="0" lvl="0" marL="0" marR="0" rtl="0" algn="l">
                        <a:lnSpc>
                          <a:spcPct val="121428"/>
                        </a:lnSpc>
                        <a:spcBef>
                          <a:spcPts val="0"/>
                        </a:spcBef>
                        <a:spcAft>
                          <a:spcPts val="0"/>
                        </a:spcAft>
                        <a:buNone/>
                      </a:pPr>
                      <a:r>
                        <a:rPr b="1" lang="en-AU" sz="1400">
                          <a:latin typeface="Times New Roman"/>
                          <a:ea typeface="Times New Roman"/>
                          <a:cs typeface="Times New Roman"/>
                          <a:sym typeface="Times New Roman"/>
                        </a:rPr>
                        <a:t>Leverage</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0.002</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(0.08)</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0.006*</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(1.94)</a:t>
                      </a:r>
                      <a:endParaRPr b="1" sz="1400">
                        <a:latin typeface="Calibri"/>
                        <a:ea typeface="Calibri"/>
                        <a:cs typeface="Calibri"/>
                        <a:sym typeface="Calibri"/>
                      </a:endParaRPr>
                    </a:p>
                  </a:txBody>
                  <a:tcPr marT="0" marB="0" marR="50925" marL="50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0.002</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(0.99)</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0.009</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(0.09)</a:t>
                      </a:r>
                      <a:endParaRPr b="1" sz="1400">
                        <a:latin typeface="Calibri"/>
                        <a:ea typeface="Calibri"/>
                        <a:cs typeface="Calibri"/>
                        <a:sym typeface="Calibri"/>
                      </a:endParaRPr>
                    </a:p>
                  </a:txBody>
                  <a:tcPr marT="0" marB="0" marR="50925" marL="509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1250">
                <a:tc>
                  <a:txBody>
                    <a:bodyPr/>
                    <a:lstStyle/>
                    <a:p>
                      <a:pPr indent="0" lvl="0" marL="0" marR="0" rtl="0" algn="l">
                        <a:lnSpc>
                          <a:spcPct val="121428"/>
                        </a:lnSpc>
                        <a:spcBef>
                          <a:spcPts val="0"/>
                        </a:spcBef>
                        <a:spcAft>
                          <a:spcPts val="0"/>
                        </a:spcAft>
                        <a:buNone/>
                      </a:pPr>
                      <a:r>
                        <a:rPr b="1" lang="en-AU" sz="1400">
                          <a:latin typeface="Times New Roman"/>
                          <a:ea typeface="Times New Roman"/>
                          <a:cs typeface="Times New Roman"/>
                          <a:sym typeface="Times New Roman"/>
                        </a:rPr>
                        <a:t>Intercept </a:t>
                      </a:r>
                      <a:endParaRPr b="1" sz="1400">
                        <a:latin typeface="Calibri"/>
                        <a:ea typeface="Calibri"/>
                        <a:cs typeface="Calibri"/>
                        <a:sym typeface="Calibri"/>
                      </a:endParaRPr>
                    </a:p>
                  </a:txBody>
                  <a:tcPr marT="0" marB="0" marR="50925" marL="50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0.149***</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(2.59)</a:t>
                      </a:r>
                      <a:endParaRPr b="1" sz="1400">
                        <a:latin typeface="Calibri"/>
                        <a:ea typeface="Calibri"/>
                        <a:cs typeface="Calibri"/>
                        <a:sym typeface="Calibri"/>
                      </a:endParaRPr>
                    </a:p>
                  </a:txBody>
                  <a:tcPr marT="0" marB="0" marR="50925" marL="50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0.288***</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(2.66)</a:t>
                      </a:r>
                      <a:endParaRPr b="1" sz="1400">
                        <a:latin typeface="Calibri"/>
                        <a:ea typeface="Calibri"/>
                        <a:cs typeface="Calibri"/>
                        <a:sym typeface="Calibri"/>
                      </a:endParaRPr>
                    </a:p>
                  </a:txBody>
                  <a:tcPr marT="0" marB="0" marR="50925" marL="509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-0.98</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(0.33)</a:t>
                      </a:r>
                      <a:endParaRPr b="1" sz="1400">
                        <a:latin typeface="Calibri"/>
                        <a:ea typeface="Calibri"/>
                        <a:cs typeface="Calibri"/>
                        <a:sym typeface="Calibri"/>
                      </a:endParaRPr>
                    </a:p>
                  </a:txBody>
                  <a:tcPr marT="0" marB="0" marR="50925" marL="50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21428"/>
                        </a:lnSpc>
                        <a:spcBef>
                          <a:spcPts val="0"/>
                        </a:spcBef>
                        <a:spcAft>
                          <a:spcPts val="0"/>
                        </a:spcAft>
                        <a:buNone/>
                      </a:pPr>
                      <a:r>
                        <a:rPr b="1" lang="en-AU" sz="1400">
                          <a:latin typeface="Times New Roman"/>
                          <a:ea typeface="Times New Roman"/>
                          <a:cs typeface="Times New Roman"/>
                          <a:sym typeface="Times New Roman"/>
                        </a:rPr>
                        <a:t>-0.176</a:t>
                      </a:r>
                      <a:endParaRPr b="1" sz="1400">
                        <a:latin typeface="Calibri"/>
                        <a:ea typeface="Calibri"/>
                        <a:cs typeface="Calibri"/>
                        <a:sym typeface="Calibri"/>
                      </a:endParaRPr>
                    </a:p>
                    <a:p>
                      <a:pPr indent="0" lvl="0" marL="0" marR="0" rtl="0" algn="ctr">
                        <a:lnSpc>
                          <a:spcPct val="121428"/>
                        </a:lnSpc>
                        <a:spcBef>
                          <a:spcPts val="1200"/>
                        </a:spcBef>
                        <a:spcAft>
                          <a:spcPts val="0"/>
                        </a:spcAft>
                        <a:buNone/>
                      </a:pPr>
                      <a:r>
                        <a:rPr b="1" lang="en-AU" sz="1400">
                          <a:latin typeface="Times New Roman"/>
                          <a:ea typeface="Times New Roman"/>
                          <a:cs typeface="Times New Roman"/>
                          <a:sym typeface="Times New Roman"/>
                        </a:rPr>
                        <a:t>(-0.94)</a:t>
                      </a:r>
                      <a:endParaRPr b="1" sz="1400">
                        <a:latin typeface="Calibri"/>
                        <a:ea typeface="Calibri"/>
                        <a:cs typeface="Calibri"/>
                        <a:sym typeface="Calibri"/>
                      </a:endParaRPr>
                    </a:p>
                  </a:txBody>
                  <a:tcPr marT="0" marB="0" marR="50925" marL="509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4"/>
          <p:cNvSpPr txBox="1"/>
          <p:nvPr>
            <p:ph type="title"/>
          </p:nvPr>
        </p:nvSpPr>
        <p:spPr>
          <a:xfrm>
            <a:off x="762000" y="0"/>
            <a:ext cx="8382000" cy="6858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br>
              <a:rPr b="1" lang="en-AU">
                <a:solidFill>
                  <a:srgbClr val="F6BB00"/>
                </a:solidFill>
                <a:latin typeface="Arial"/>
                <a:ea typeface="Arial"/>
                <a:cs typeface="Arial"/>
                <a:sym typeface="Arial"/>
              </a:rPr>
            </a:br>
            <a:r>
              <a:rPr b="1" lang="en-AU" sz="3200">
                <a:solidFill>
                  <a:srgbClr val="F6BB00"/>
                </a:solidFill>
                <a:latin typeface="Arial"/>
                <a:ea typeface="Arial"/>
                <a:cs typeface="Arial"/>
                <a:sym typeface="Arial"/>
              </a:rPr>
              <a:t>Findings: </a:t>
            </a:r>
            <a:r>
              <a:rPr b="1" lang="en-AU" sz="2400">
                <a:solidFill>
                  <a:srgbClr val="F6BB00"/>
                </a:solidFill>
                <a:latin typeface="Arial"/>
                <a:ea typeface="Arial"/>
                <a:cs typeface="Arial"/>
                <a:sym typeface="Arial"/>
              </a:rPr>
              <a:t>Impact of SCIC ownership on stock returns</a:t>
            </a:r>
            <a:endParaRPr/>
          </a:p>
        </p:txBody>
      </p:sp>
      <p:sp>
        <p:nvSpPr>
          <p:cNvPr id="429" name="Google Shape;429;p54"/>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graphicFrame>
        <p:nvGraphicFramePr>
          <p:cNvPr id="430" name="Google Shape;430;p54"/>
          <p:cNvGraphicFramePr/>
          <p:nvPr/>
        </p:nvGraphicFramePr>
        <p:xfrm>
          <a:off x="914400" y="609600"/>
          <a:ext cx="3000000" cy="3000000"/>
        </p:xfrm>
        <a:graphic>
          <a:graphicData uri="http://schemas.openxmlformats.org/drawingml/2006/table">
            <a:tbl>
              <a:tblPr>
                <a:noFill/>
                <a:tableStyleId>{2D0D8923-3EDD-4935-BFDE-66B499FB2438}</a:tableStyleId>
              </a:tblPr>
              <a:tblGrid>
                <a:gridCol w="2324650"/>
                <a:gridCol w="1291325"/>
                <a:gridCol w="1085200"/>
                <a:gridCol w="1086625"/>
                <a:gridCol w="1222625"/>
              </a:tblGrid>
              <a:tr h="60375">
                <a:tc>
                  <a:txBody>
                    <a:bodyPr/>
                    <a:lstStyle/>
                    <a:p>
                      <a:pPr indent="0" lvl="0" marL="0" marR="0" rtl="0" algn="l">
                        <a:lnSpc>
                          <a:spcPct val="283333"/>
                        </a:lnSpc>
                        <a:spcBef>
                          <a:spcPts val="0"/>
                        </a:spcBef>
                        <a:spcAft>
                          <a:spcPts val="0"/>
                        </a:spcAft>
                        <a:buNone/>
                      </a:pPr>
                      <a:r>
                        <a:t/>
                      </a:r>
                      <a:endParaRPr b="1" sz="600">
                        <a:latin typeface="Times New Roman"/>
                        <a:ea typeface="Times New Roman"/>
                        <a:cs typeface="Times New Roman"/>
                        <a:sym typeface="Times New Roman"/>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AR(0)</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CAR(-1,1)</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CAR(-2,2)</a:t>
                      </a:r>
                      <a:endParaRPr b="1" sz="1200">
                        <a:latin typeface="Calibri"/>
                        <a:ea typeface="Calibri"/>
                        <a:cs typeface="Calibri"/>
                        <a:sym typeface="Calibri"/>
                      </a:endParaRPr>
                    </a:p>
                  </a:txBody>
                  <a:tcPr marT="0" marB="0" marR="36025" marL="3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CAR(-3,3)</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2125">
                <a:tc>
                  <a:txBody>
                    <a:bodyPr/>
                    <a:lstStyle/>
                    <a:p>
                      <a:pPr indent="0" lvl="0" marL="0" marR="0" rtl="0" algn="l">
                        <a:lnSpc>
                          <a:spcPct val="141666"/>
                        </a:lnSpc>
                        <a:spcBef>
                          <a:spcPts val="0"/>
                        </a:spcBef>
                        <a:spcAft>
                          <a:spcPts val="0"/>
                        </a:spcAft>
                        <a:buNone/>
                      </a:pPr>
                      <a:r>
                        <a:rPr b="1" lang="en-AU" sz="1200">
                          <a:solidFill>
                            <a:srgbClr val="FF0000"/>
                          </a:solidFill>
                          <a:latin typeface="Times New Roman"/>
                          <a:ea typeface="Times New Roman"/>
                          <a:cs typeface="Times New Roman"/>
                          <a:sym typeface="Times New Roman"/>
                        </a:rPr>
                        <a:t>SCIC ownership*Sell_event</a:t>
                      </a:r>
                      <a:endParaRPr b="1" sz="1200">
                        <a:solidFill>
                          <a:srgbClr val="FF0000"/>
                        </a:solidFill>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-0.007</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(0.38)</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250"/>
                        </a:lnSpc>
                        <a:spcBef>
                          <a:spcPts val="0"/>
                        </a:spcBef>
                        <a:spcAft>
                          <a:spcPts val="0"/>
                        </a:spcAft>
                        <a:buNone/>
                      </a:pPr>
                      <a:r>
                        <a:rPr b="1" lang="en-AU" sz="1600">
                          <a:solidFill>
                            <a:srgbClr val="FF0000"/>
                          </a:solidFill>
                          <a:latin typeface="Times New Roman"/>
                          <a:ea typeface="Times New Roman"/>
                          <a:cs typeface="Times New Roman"/>
                          <a:sym typeface="Times New Roman"/>
                        </a:rPr>
                        <a:t>0.073*</a:t>
                      </a:r>
                      <a:endParaRPr b="1" sz="1600">
                        <a:solidFill>
                          <a:srgbClr val="FF0000"/>
                        </a:solidFill>
                        <a:latin typeface="Calibri"/>
                        <a:ea typeface="Calibri"/>
                        <a:cs typeface="Calibri"/>
                        <a:sym typeface="Calibri"/>
                      </a:endParaRPr>
                    </a:p>
                    <a:p>
                      <a:pPr indent="0" lvl="0" marL="0" marR="0" rtl="0" algn="ctr">
                        <a:lnSpc>
                          <a:spcPct val="106250"/>
                        </a:lnSpc>
                        <a:spcBef>
                          <a:spcPts val="800"/>
                        </a:spcBef>
                        <a:spcAft>
                          <a:spcPts val="0"/>
                        </a:spcAft>
                        <a:buNone/>
                      </a:pPr>
                      <a:r>
                        <a:rPr b="1" lang="en-AU" sz="1600">
                          <a:solidFill>
                            <a:srgbClr val="FF0000"/>
                          </a:solidFill>
                          <a:latin typeface="Times New Roman"/>
                          <a:ea typeface="Times New Roman"/>
                          <a:cs typeface="Times New Roman"/>
                          <a:sym typeface="Times New Roman"/>
                        </a:rPr>
                        <a:t>(1.86)</a:t>
                      </a:r>
                      <a:endParaRPr b="1" sz="1600">
                        <a:solidFill>
                          <a:srgbClr val="FF0000"/>
                        </a:solidFill>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-0.003</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(0.08)</a:t>
                      </a:r>
                      <a:endParaRPr b="1" sz="1200">
                        <a:latin typeface="Calibri"/>
                        <a:ea typeface="Calibri"/>
                        <a:cs typeface="Calibri"/>
                        <a:sym typeface="Calibri"/>
                      </a:endParaRPr>
                    </a:p>
                  </a:txBody>
                  <a:tcPr marT="0" marB="0" marR="36025" marL="3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0.075</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(1.10)</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2125">
                <a:tc>
                  <a:txBody>
                    <a:bodyPr/>
                    <a:lstStyle/>
                    <a:p>
                      <a:pPr indent="0" lvl="0" marL="0" marR="0" rtl="0" algn="l">
                        <a:lnSpc>
                          <a:spcPct val="141666"/>
                        </a:lnSpc>
                        <a:spcBef>
                          <a:spcPts val="0"/>
                        </a:spcBef>
                        <a:spcAft>
                          <a:spcPts val="0"/>
                        </a:spcAft>
                        <a:buNone/>
                      </a:pPr>
                      <a:r>
                        <a:rPr b="1" lang="en-AU" sz="1200">
                          <a:latin typeface="Times New Roman"/>
                          <a:ea typeface="Times New Roman"/>
                          <a:cs typeface="Times New Roman"/>
                          <a:sym typeface="Times New Roman"/>
                        </a:rPr>
                        <a:t>SCIC ownership*Buy_event</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0.0134</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(0.52)</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0.052</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(1.59)</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-0.016</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(0.28)</a:t>
                      </a:r>
                      <a:endParaRPr b="1" sz="1200">
                        <a:latin typeface="Calibri"/>
                        <a:ea typeface="Calibri"/>
                        <a:cs typeface="Calibri"/>
                        <a:sym typeface="Calibri"/>
                      </a:endParaRPr>
                    </a:p>
                  </a:txBody>
                  <a:tcPr marT="0" marB="0" marR="36025" marL="3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0.078</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(0.79)</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2125">
                <a:tc>
                  <a:txBody>
                    <a:bodyPr/>
                    <a:lstStyle/>
                    <a:p>
                      <a:pPr indent="0" lvl="0" marL="0" marR="0" rtl="0" algn="l">
                        <a:lnSpc>
                          <a:spcPct val="141666"/>
                        </a:lnSpc>
                        <a:spcBef>
                          <a:spcPts val="0"/>
                        </a:spcBef>
                        <a:spcAft>
                          <a:spcPts val="0"/>
                        </a:spcAft>
                        <a:buNone/>
                      </a:pPr>
                      <a:r>
                        <a:rPr b="1" lang="en-AU" sz="1200">
                          <a:latin typeface="Times New Roman"/>
                          <a:ea typeface="Times New Roman"/>
                          <a:cs typeface="Times New Roman"/>
                          <a:sym typeface="Times New Roman"/>
                        </a:rPr>
                        <a:t>SCIC ownership*Appoint_event</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-0.007</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(0.32)</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0.045</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(0.55)</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-0.031</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(0.58)</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0.045</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(0.55)</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2125">
                <a:tc>
                  <a:txBody>
                    <a:bodyPr/>
                    <a:lstStyle/>
                    <a:p>
                      <a:pPr indent="0" lvl="0" marL="0" marR="0" rtl="0" algn="l">
                        <a:lnSpc>
                          <a:spcPct val="141666"/>
                        </a:lnSpc>
                        <a:spcBef>
                          <a:spcPts val="0"/>
                        </a:spcBef>
                        <a:spcAft>
                          <a:spcPts val="0"/>
                        </a:spcAft>
                        <a:buNone/>
                      </a:pPr>
                      <a:r>
                        <a:rPr b="1" lang="en-AU" sz="1200">
                          <a:latin typeface="Times New Roman"/>
                          <a:ea typeface="Times New Roman"/>
                          <a:cs typeface="Times New Roman"/>
                          <a:sym typeface="Times New Roman"/>
                        </a:rPr>
                        <a:t>Foreign ownership</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-0.008</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(0.35)</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-0.097</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(1.21)</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-0.053</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(1.06)</a:t>
                      </a:r>
                      <a:endParaRPr b="1" sz="1200">
                        <a:latin typeface="Calibri"/>
                        <a:ea typeface="Calibri"/>
                        <a:cs typeface="Calibri"/>
                        <a:sym typeface="Calibri"/>
                      </a:endParaRPr>
                    </a:p>
                  </a:txBody>
                  <a:tcPr marT="0" marB="0" marR="36025" marL="3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-0.097</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(1.21)</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2125">
                <a:tc>
                  <a:txBody>
                    <a:bodyPr/>
                    <a:lstStyle/>
                    <a:p>
                      <a:pPr indent="0" lvl="0" marL="0" marR="0" rtl="0" algn="l">
                        <a:lnSpc>
                          <a:spcPct val="141666"/>
                        </a:lnSpc>
                        <a:spcBef>
                          <a:spcPts val="0"/>
                        </a:spcBef>
                        <a:spcAft>
                          <a:spcPts val="0"/>
                        </a:spcAft>
                        <a:buNone/>
                      </a:pPr>
                      <a:r>
                        <a:rPr b="1" lang="en-AU" sz="1200">
                          <a:latin typeface="Times New Roman"/>
                          <a:ea typeface="Times New Roman"/>
                          <a:cs typeface="Times New Roman"/>
                          <a:sym typeface="Times New Roman"/>
                        </a:rPr>
                        <a:t>Trade volume/SCIC ownership</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-0.195</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(0.53)</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-0.155</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(0.61)</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-0.044</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(0.28)</a:t>
                      </a:r>
                      <a:endParaRPr b="1" sz="1200">
                        <a:latin typeface="Calibri"/>
                        <a:ea typeface="Calibri"/>
                        <a:cs typeface="Calibri"/>
                        <a:sym typeface="Calibri"/>
                      </a:endParaRPr>
                    </a:p>
                  </a:txBody>
                  <a:tcPr marT="0" marB="0" marR="36025" marL="3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-0.155</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(0.61)</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2125">
                <a:tc>
                  <a:txBody>
                    <a:bodyPr/>
                    <a:lstStyle/>
                    <a:p>
                      <a:pPr indent="0" lvl="0" marL="0" marR="0" rtl="0" algn="l">
                        <a:lnSpc>
                          <a:spcPct val="141666"/>
                        </a:lnSpc>
                        <a:spcBef>
                          <a:spcPts val="0"/>
                        </a:spcBef>
                        <a:spcAft>
                          <a:spcPts val="0"/>
                        </a:spcAft>
                        <a:buNone/>
                      </a:pPr>
                      <a:r>
                        <a:rPr b="1" lang="en-AU" sz="1200">
                          <a:latin typeface="Times New Roman"/>
                          <a:ea typeface="Times New Roman"/>
                          <a:cs typeface="Times New Roman"/>
                          <a:sym typeface="Times New Roman"/>
                        </a:rPr>
                        <a:t>Firm size</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-0.005*</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(1.87)</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0.008</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(1.09)</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0.006</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(1.28)</a:t>
                      </a:r>
                      <a:endParaRPr b="1" sz="1200">
                        <a:latin typeface="Calibri"/>
                        <a:ea typeface="Calibri"/>
                        <a:cs typeface="Calibri"/>
                        <a:sym typeface="Calibri"/>
                      </a:endParaRPr>
                    </a:p>
                  </a:txBody>
                  <a:tcPr marT="0" marB="0" marR="36025" marL="3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0.008</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(1.10)</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2125">
                <a:tc>
                  <a:txBody>
                    <a:bodyPr/>
                    <a:lstStyle/>
                    <a:p>
                      <a:pPr indent="0" lvl="0" marL="0" marR="0" rtl="0" algn="l">
                        <a:lnSpc>
                          <a:spcPct val="141666"/>
                        </a:lnSpc>
                        <a:spcBef>
                          <a:spcPts val="0"/>
                        </a:spcBef>
                        <a:spcAft>
                          <a:spcPts val="0"/>
                        </a:spcAft>
                        <a:buNone/>
                      </a:pPr>
                      <a:r>
                        <a:rPr b="1" lang="en-AU" sz="1200">
                          <a:latin typeface="Times New Roman"/>
                          <a:ea typeface="Times New Roman"/>
                          <a:cs typeface="Times New Roman"/>
                          <a:sym typeface="Times New Roman"/>
                        </a:rPr>
                        <a:t>ROA</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-0.102*</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(1.95)</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-0.196</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(1.10)</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-0.083</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(0.74)</a:t>
                      </a:r>
                      <a:endParaRPr b="1" sz="1200">
                        <a:latin typeface="Calibri"/>
                        <a:ea typeface="Calibri"/>
                        <a:cs typeface="Calibri"/>
                        <a:sym typeface="Calibri"/>
                      </a:endParaRPr>
                    </a:p>
                  </a:txBody>
                  <a:tcPr marT="0" marB="0" marR="36025" marL="3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-0.196</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(1.10)</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2125">
                <a:tc>
                  <a:txBody>
                    <a:bodyPr/>
                    <a:lstStyle/>
                    <a:p>
                      <a:pPr indent="0" lvl="0" marL="0" marR="0" rtl="0" algn="l">
                        <a:lnSpc>
                          <a:spcPct val="141666"/>
                        </a:lnSpc>
                        <a:spcBef>
                          <a:spcPts val="0"/>
                        </a:spcBef>
                        <a:spcAft>
                          <a:spcPts val="0"/>
                        </a:spcAft>
                        <a:buNone/>
                      </a:pPr>
                      <a:r>
                        <a:rPr b="1" lang="en-AU" sz="1200">
                          <a:latin typeface="Times New Roman"/>
                          <a:ea typeface="Times New Roman"/>
                          <a:cs typeface="Times New Roman"/>
                          <a:sym typeface="Times New Roman"/>
                        </a:rPr>
                        <a:t>Investments in fixed assets</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-0.018</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(0.78)</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-0.102</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(0.84)</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-0.021</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(0.28)</a:t>
                      </a:r>
                      <a:endParaRPr b="1" sz="1200">
                        <a:latin typeface="Calibri"/>
                        <a:ea typeface="Calibri"/>
                        <a:cs typeface="Calibri"/>
                        <a:sym typeface="Calibri"/>
                      </a:endParaRPr>
                    </a:p>
                  </a:txBody>
                  <a:tcPr marT="0" marB="0" marR="36025" marL="3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-0.102</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(0.84)</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2125">
                <a:tc>
                  <a:txBody>
                    <a:bodyPr/>
                    <a:lstStyle/>
                    <a:p>
                      <a:pPr indent="0" lvl="0" marL="0" marR="0" rtl="0" algn="l">
                        <a:lnSpc>
                          <a:spcPct val="141666"/>
                        </a:lnSpc>
                        <a:spcBef>
                          <a:spcPts val="0"/>
                        </a:spcBef>
                        <a:spcAft>
                          <a:spcPts val="0"/>
                        </a:spcAft>
                        <a:buNone/>
                      </a:pPr>
                      <a:r>
                        <a:rPr b="1" lang="en-AU" sz="1200">
                          <a:latin typeface="Times New Roman"/>
                          <a:ea typeface="Times New Roman"/>
                          <a:cs typeface="Times New Roman"/>
                          <a:sym typeface="Times New Roman"/>
                        </a:rPr>
                        <a:t>Investment opportunity</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0.009</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(1.49)</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0.009</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(0.48)</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0.002</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(0.13)</a:t>
                      </a:r>
                      <a:endParaRPr b="1" sz="1200">
                        <a:latin typeface="Calibri"/>
                        <a:ea typeface="Calibri"/>
                        <a:cs typeface="Calibri"/>
                        <a:sym typeface="Calibri"/>
                      </a:endParaRPr>
                    </a:p>
                  </a:txBody>
                  <a:tcPr marT="0" marB="0" marR="36025" marL="3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0.009</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(0.47)</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2125">
                <a:tc>
                  <a:txBody>
                    <a:bodyPr/>
                    <a:lstStyle/>
                    <a:p>
                      <a:pPr indent="0" lvl="0" marL="0" marR="0" rtl="0" algn="l">
                        <a:lnSpc>
                          <a:spcPct val="141666"/>
                        </a:lnSpc>
                        <a:spcBef>
                          <a:spcPts val="0"/>
                        </a:spcBef>
                        <a:spcAft>
                          <a:spcPts val="0"/>
                        </a:spcAft>
                        <a:buNone/>
                      </a:pPr>
                      <a:r>
                        <a:rPr b="1" lang="en-AU" sz="1200">
                          <a:latin typeface="Times New Roman"/>
                          <a:ea typeface="Times New Roman"/>
                          <a:cs typeface="Times New Roman"/>
                          <a:sym typeface="Times New Roman"/>
                        </a:rPr>
                        <a:t>Leverage</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0.002</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(0.04)</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0.008</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0.08</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-0.007</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0.01</a:t>
                      </a:r>
                      <a:endParaRPr b="1" sz="1200">
                        <a:latin typeface="Calibri"/>
                        <a:ea typeface="Calibri"/>
                        <a:cs typeface="Calibri"/>
                        <a:sym typeface="Calibri"/>
                      </a:endParaRPr>
                    </a:p>
                  </a:txBody>
                  <a:tcPr marT="0" marB="0" marR="36025" marL="3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0.008</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0.08</a:t>
                      </a:r>
                      <a:endParaRPr b="1" sz="1200">
                        <a:latin typeface="Calibri"/>
                        <a:ea typeface="Calibri"/>
                        <a:cs typeface="Calibri"/>
                        <a:sym typeface="Calibri"/>
                      </a:endParaRPr>
                    </a:p>
                  </a:txBody>
                  <a:tcPr marT="0" marB="0" marR="36025" marL="360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2125">
                <a:tc>
                  <a:txBody>
                    <a:bodyPr/>
                    <a:lstStyle/>
                    <a:p>
                      <a:pPr indent="0" lvl="0" marL="0" marR="0" rtl="0" algn="l">
                        <a:lnSpc>
                          <a:spcPct val="141666"/>
                        </a:lnSpc>
                        <a:spcBef>
                          <a:spcPts val="0"/>
                        </a:spcBef>
                        <a:spcAft>
                          <a:spcPts val="0"/>
                        </a:spcAft>
                        <a:buNone/>
                      </a:pPr>
                      <a:r>
                        <a:rPr b="1" lang="en-AU" sz="1200">
                          <a:latin typeface="Times New Roman"/>
                          <a:ea typeface="Times New Roman"/>
                          <a:cs typeface="Times New Roman"/>
                          <a:sym typeface="Times New Roman"/>
                        </a:rPr>
                        <a:t>Intercept </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0.151***</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(2.70)</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0.290***</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(2.91)</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-0.179</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(0.93)</a:t>
                      </a:r>
                      <a:endParaRPr b="1" sz="1200">
                        <a:latin typeface="Calibri"/>
                        <a:ea typeface="Calibri"/>
                        <a:cs typeface="Calibri"/>
                        <a:sym typeface="Calibri"/>
                      </a:endParaRPr>
                    </a:p>
                  </a:txBody>
                  <a:tcPr marT="0" marB="0" marR="36025" marL="360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41666"/>
                        </a:lnSpc>
                        <a:spcBef>
                          <a:spcPts val="0"/>
                        </a:spcBef>
                        <a:spcAft>
                          <a:spcPts val="0"/>
                        </a:spcAft>
                        <a:buNone/>
                      </a:pPr>
                      <a:r>
                        <a:rPr b="1" lang="en-AU" sz="1200">
                          <a:latin typeface="Times New Roman"/>
                          <a:ea typeface="Times New Roman"/>
                          <a:cs typeface="Times New Roman"/>
                          <a:sym typeface="Times New Roman"/>
                        </a:rPr>
                        <a:t>-0.172</a:t>
                      </a:r>
                      <a:endParaRPr b="1" sz="1200">
                        <a:latin typeface="Calibri"/>
                        <a:ea typeface="Calibri"/>
                        <a:cs typeface="Calibri"/>
                        <a:sym typeface="Calibri"/>
                      </a:endParaRPr>
                    </a:p>
                    <a:p>
                      <a:pPr indent="0" lvl="0" marL="0" marR="0" rtl="0" algn="ctr">
                        <a:lnSpc>
                          <a:spcPct val="141666"/>
                        </a:lnSpc>
                        <a:spcBef>
                          <a:spcPts val="800"/>
                        </a:spcBef>
                        <a:spcAft>
                          <a:spcPts val="0"/>
                        </a:spcAft>
                        <a:buNone/>
                      </a:pPr>
                      <a:r>
                        <a:rPr b="1" lang="en-AU" sz="1200">
                          <a:latin typeface="Times New Roman"/>
                          <a:ea typeface="Times New Roman"/>
                          <a:cs typeface="Times New Roman"/>
                          <a:sym typeface="Times New Roman"/>
                        </a:rPr>
                        <a:t>(0.95)</a:t>
                      </a:r>
                      <a:endParaRPr b="1" sz="1200">
                        <a:latin typeface="Calibri"/>
                        <a:ea typeface="Calibri"/>
                        <a:cs typeface="Calibri"/>
                        <a:sym typeface="Calibri"/>
                      </a:endParaRPr>
                    </a:p>
                  </a:txBody>
                  <a:tcPr marT="0" marB="0" marR="36025" marL="360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5"/>
          <p:cNvSpPr txBox="1"/>
          <p:nvPr>
            <p:ph type="title"/>
          </p:nvPr>
        </p:nvSpPr>
        <p:spPr>
          <a:xfrm>
            <a:off x="838200" y="0"/>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Summary of results</a:t>
            </a:r>
            <a:endParaRPr/>
          </a:p>
        </p:txBody>
      </p:sp>
      <p:sp>
        <p:nvSpPr>
          <p:cNvPr id="436" name="Google Shape;436;p55"/>
          <p:cNvSpPr txBox="1"/>
          <p:nvPr>
            <p:ph idx="1" type="body"/>
          </p:nvPr>
        </p:nvSpPr>
        <p:spPr>
          <a:xfrm>
            <a:off x="762000" y="1143000"/>
            <a:ext cx="7791400" cy="5486400"/>
          </a:xfrm>
          <a:prstGeom prst="rect">
            <a:avLst/>
          </a:prstGeom>
          <a:noFill/>
          <a:ln>
            <a:noFill/>
          </a:ln>
        </p:spPr>
        <p:txBody>
          <a:bodyPr anchorCtr="0" anchor="t" bIns="45700" lIns="91425" spcFirstLastPara="1" rIns="91425" wrap="square" tIns="45700">
            <a:normAutofit fontScale="25000" lnSpcReduction="20000"/>
          </a:bodyPr>
          <a:lstStyle/>
          <a:p>
            <a:pPr indent="-274320" lvl="1" marL="548958" rtl="0" algn="l">
              <a:spcBef>
                <a:spcPts val="0"/>
              </a:spcBef>
              <a:spcAft>
                <a:spcPts val="0"/>
              </a:spcAft>
              <a:buSzPct val="85000"/>
              <a:buNone/>
            </a:pPr>
            <a:r>
              <a:rPr lang="en-AU" sz="2200">
                <a:latin typeface="Arial"/>
                <a:ea typeface="Arial"/>
                <a:cs typeface="Arial"/>
                <a:sym typeface="Arial"/>
              </a:rPr>
              <a:t> </a:t>
            </a:r>
            <a:endParaRPr/>
          </a:p>
          <a:p>
            <a:pPr indent="-274320" lvl="0" marL="274320" rtl="0" algn="l">
              <a:spcBef>
                <a:spcPts val="580"/>
              </a:spcBef>
              <a:spcAft>
                <a:spcPts val="0"/>
              </a:spcAft>
              <a:buSzPct val="85000"/>
              <a:buFont typeface="Noto Sans Symbols"/>
              <a:buChar char="⚫"/>
            </a:pPr>
            <a:r>
              <a:rPr lang="en-AU" sz="10400">
                <a:latin typeface="Arial"/>
                <a:ea typeface="Arial"/>
                <a:cs typeface="Arial"/>
                <a:sym typeface="Arial"/>
              </a:rPr>
              <a:t>CAR over 3 event windows for buy, sell and appointment are </a:t>
            </a:r>
            <a:r>
              <a:rPr lang="en-AU" sz="10400">
                <a:solidFill>
                  <a:srgbClr val="FF0000"/>
                </a:solidFill>
                <a:latin typeface="Arial"/>
                <a:ea typeface="Arial"/>
                <a:cs typeface="Arial"/>
                <a:sym typeface="Arial"/>
              </a:rPr>
              <a:t>positively significant</a:t>
            </a:r>
            <a:r>
              <a:rPr lang="en-AU" sz="10400">
                <a:latin typeface="Arial"/>
                <a:ea typeface="Arial"/>
                <a:cs typeface="Arial"/>
                <a:sym typeface="Arial"/>
              </a:rPr>
              <a:t> on the day of announcement. The results remain unchanged for a few subsequent days. </a:t>
            </a:r>
            <a:endParaRPr/>
          </a:p>
          <a:p>
            <a:pPr indent="-274320" lvl="0" marL="274320" rtl="0" algn="l">
              <a:spcBef>
                <a:spcPts val="580"/>
              </a:spcBef>
              <a:spcAft>
                <a:spcPts val="0"/>
              </a:spcAft>
              <a:buSzPct val="85000"/>
              <a:buFont typeface="Noto Sans Symbols"/>
              <a:buChar char="⚫"/>
            </a:pPr>
            <a:r>
              <a:rPr lang="en-AU" sz="10400">
                <a:latin typeface="Arial"/>
                <a:ea typeface="Arial"/>
                <a:cs typeface="Arial"/>
                <a:sym typeface="Arial"/>
              </a:rPr>
              <a:t>There are </a:t>
            </a:r>
            <a:r>
              <a:rPr lang="en-AU" sz="10400">
                <a:solidFill>
                  <a:srgbClr val="FF0000"/>
                </a:solidFill>
                <a:latin typeface="Arial"/>
                <a:ea typeface="Arial"/>
                <a:cs typeface="Arial"/>
                <a:sym typeface="Arial"/>
              </a:rPr>
              <a:t>differences in price reactions</a:t>
            </a:r>
            <a:r>
              <a:rPr lang="en-AU" sz="10400">
                <a:latin typeface="Arial"/>
                <a:ea typeface="Arial"/>
                <a:cs typeface="Arial"/>
                <a:sym typeface="Arial"/>
              </a:rPr>
              <a:t> to SCIC announcement between two groups of firms (</a:t>
            </a:r>
            <a:r>
              <a:rPr lang="en-AU" sz="10400">
                <a:solidFill>
                  <a:srgbClr val="FF0000"/>
                </a:solidFill>
                <a:latin typeface="Arial"/>
                <a:ea typeface="Arial"/>
                <a:cs typeface="Arial"/>
                <a:sym typeface="Arial"/>
              </a:rPr>
              <a:t>Negative reaction</a:t>
            </a:r>
            <a:r>
              <a:rPr lang="en-AU" sz="10400">
                <a:latin typeface="Arial"/>
                <a:ea typeface="Arial"/>
                <a:cs typeface="Arial"/>
                <a:sym typeface="Arial"/>
              </a:rPr>
              <a:t> to SCIC staff appointment and </a:t>
            </a:r>
            <a:r>
              <a:rPr lang="en-AU" sz="10400">
                <a:solidFill>
                  <a:srgbClr val="FF0000"/>
                </a:solidFill>
                <a:latin typeface="Arial"/>
                <a:ea typeface="Arial"/>
                <a:cs typeface="Arial"/>
                <a:sym typeface="Arial"/>
              </a:rPr>
              <a:t>positive reaction</a:t>
            </a:r>
            <a:r>
              <a:rPr lang="en-AU" sz="10400">
                <a:latin typeface="Arial"/>
                <a:ea typeface="Arial"/>
                <a:cs typeface="Arial"/>
                <a:sym typeface="Arial"/>
              </a:rPr>
              <a:t> to SCIC sell announcements for the group of firms with at least </a:t>
            </a:r>
            <a:r>
              <a:rPr lang="en-AU" sz="10400">
                <a:solidFill>
                  <a:srgbClr val="FF0000"/>
                </a:solidFill>
                <a:latin typeface="Arial"/>
                <a:ea typeface="Arial"/>
                <a:cs typeface="Arial"/>
                <a:sym typeface="Arial"/>
              </a:rPr>
              <a:t>50% </a:t>
            </a:r>
            <a:r>
              <a:rPr lang="en-AU" sz="10400">
                <a:latin typeface="Arial"/>
                <a:ea typeface="Arial"/>
                <a:cs typeface="Arial"/>
                <a:sym typeface="Arial"/>
              </a:rPr>
              <a:t>of SCIC ownership)</a:t>
            </a:r>
            <a:endParaRPr/>
          </a:p>
          <a:p>
            <a:pPr indent="-274320" lvl="0" marL="274320" rtl="0" algn="l">
              <a:spcBef>
                <a:spcPts val="580"/>
              </a:spcBef>
              <a:spcAft>
                <a:spcPts val="0"/>
              </a:spcAft>
              <a:buSzPct val="85000"/>
              <a:buFont typeface="Noto Sans Symbols"/>
              <a:buChar char="⚫"/>
            </a:pPr>
            <a:r>
              <a:rPr lang="en-AU" sz="10400">
                <a:latin typeface="Arial"/>
                <a:ea typeface="Arial"/>
                <a:cs typeface="Arial"/>
                <a:sym typeface="Arial"/>
              </a:rPr>
              <a:t>SCIC ownership is positively associated with stock returns (CAR(-1,1). </a:t>
            </a:r>
            <a:endParaRPr/>
          </a:p>
          <a:p>
            <a:pPr indent="-274320" lvl="0" marL="274320" rtl="0" algn="l">
              <a:spcBef>
                <a:spcPts val="580"/>
              </a:spcBef>
              <a:spcAft>
                <a:spcPts val="0"/>
              </a:spcAft>
              <a:buSzPct val="85000"/>
              <a:buNone/>
            </a:pPr>
            <a:r>
              <a:rPr lang="en-AU" sz="10400">
                <a:latin typeface="Arial"/>
                <a:ea typeface="Arial"/>
                <a:cs typeface="Arial"/>
                <a:sym typeface="Arial"/>
              </a:rPr>
              <a:t>=&gt; The findings </a:t>
            </a:r>
            <a:r>
              <a:rPr lang="en-AU" sz="10400" u="sng">
                <a:solidFill>
                  <a:srgbClr val="FF0000"/>
                </a:solidFill>
                <a:latin typeface="Arial"/>
                <a:ea typeface="Arial"/>
                <a:cs typeface="Arial"/>
                <a:sym typeface="Arial"/>
              </a:rPr>
              <a:t>do provide sufficient evidence to support Hypothesis 1,2,3,4,5.</a:t>
            </a:r>
            <a:r>
              <a:rPr lang="en-AU" sz="10400">
                <a:latin typeface="Arial"/>
                <a:ea typeface="Arial"/>
                <a:cs typeface="Arial"/>
                <a:sym typeface="Arial"/>
              </a:rPr>
              <a:t> </a:t>
            </a:r>
            <a:endParaRPr/>
          </a:p>
          <a:p>
            <a:pPr indent="-209550" lvl="0" marL="274320" rtl="0" algn="l">
              <a:spcBef>
                <a:spcPts val="580"/>
              </a:spcBef>
              <a:spcAft>
                <a:spcPts val="0"/>
              </a:spcAft>
              <a:buSzPct val="85000"/>
              <a:buFont typeface="Noto Sans Symbols"/>
              <a:buNone/>
            </a:pPr>
            <a:r>
              <a:t/>
            </a:r>
            <a:endParaRPr sz="4800">
              <a:latin typeface="Arial"/>
              <a:ea typeface="Arial"/>
              <a:cs typeface="Arial"/>
              <a:sym typeface="Arial"/>
            </a:endParaRPr>
          </a:p>
          <a:p>
            <a:pPr indent="-274320" lvl="0" marL="274320" rtl="0" algn="l">
              <a:spcBef>
                <a:spcPts val="580"/>
              </a:spcBef>
              <a:spcAft>
                <a:spcPts val="0"/>
              </a:spcAft>
              <a:buSzPct val="85000"/>
              <a:buNone/>
            </a:pPr>
            <a:r>
              <a:rPr lang="en-AU" sz="4800">
                <a:latin typeface="Arial"/>
                <a:ea typeface="Arial"/>
                <a:cs typeface="Arial"/>
                <a:sym typeface="Arial"/>
              </a:rPr>
              <a:t> </a:t>
            </a:r>
            <a:endParaRPr sz="2200">
              <a:latin typeface="Arial"/>
              <a:ea typeface="Arial"/>
              <a:cs typeface="Arial"/>
              <a:sym typeface="Arial"/>
            </a:endParaRPr>
          </a:p>
        </p:txBody>
      </p:sp>
      <p:sp>
        <p:nvSpPr>
          <p:cNvPr id="437" name="Google Shape;437;p55"/>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6"/>
          <p:cNvSpPr txBox="1"/>
          <p:nvPr>
            <p:ph type="title"/>
          </p:nvPr>
        </p:nvSpPr>
        <p:spPr>
          <a:xfrm>
            <a:off x="762000" y="0"/>
            <a:ext cx="8382000" cy="4572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br>
              <a:rPr b="1" lang="en-AU" sz="2400">
                <a:solidFill>
                  <a:srgbClr val="F6BB00"/>
                </a:solidFill>
                <a:latin typeface="Arial"/>
                <a:ea typeface="Arial"/>
                <a:cs typeface="Arial"/>
                <a:sym typeface="Arial"/>
              </a:rPr>
            </a:br>
            <a:r>
              <a:rPr b="1" lang="en-AU" sz="2400">
                <a:solidFill>
                  <a:srgbClr val="F6BB00"/>
                </a:solidFill>
                <a:latin typeface="Arial"/>
                <a:ea typeface="Arial"/>
                <a:cs typeface="Arial"/>
                <a:sym typeface="Arial"/>
              </a:rPr>
              <a:t>     Endogeneity and further robustness check </a:t>
            </a:r>
            <a:endParaRPr/>
          </a:p>
        </p:txBody>
      </p:sp>
      <p:sp>
        <p:nvSpPr>
          <p:cNvPr id="443" name="Google Shape;443;p56"/>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graphicFrame>
        <p:nvGraphicFramePr>
          <p:cNvPr id="444" name="Google Shape;444;p56"/>
          <p:cNvGraphicFramePr/>
          <p:nvPr/>
        </p:nvGraphicFramePr>
        <p:xfrm>
          <a:off x="1219200" y="474957"/>
          <a:ext cx="3000000" cy="3000000"/>
        </p:xfrm>
        <a:graphic>
          <a:graphicData uri="http://schemas.openxmlformats.org/drawingml/2006/table">
            <a:tbl>
              <a:tblPr>
                <a:noFill/>
                <a:tableStyleId>{2D0D8923-3EDD-4935-BFDE-66B499FB2438}</a:tableStyleId>
              </a:tblPr>
              <a:tblGrid>
                <a:gridCol w="2609625"/>
                <a:gridCol w="1306175"/>
                <a:gridCol w="1218000"/>
                <a:gridCol w="1647975"/>
              </a:tblGrid>
              <a:tr h="367200">
                <a:tc>
                  <a:txBody>
                    <a:bodyPr/>
                    <a:lstStyle/>
                    <a:p>
                      <a:pPr indent="0" lvl="0" marL="0" marR="0" rtl="0" algn="l">
                        <a:lnSpc>
                          <a:spcPct val="170000"/>
                        </a:lnSpc>
                        <a:spcBef>
                          <a:spcPts val="0"/>
                        </a:spcBef>
                        <a:spcAft>
                          <a:spcPts val="0"/>
                        </a:spcAft>
                        <a:buNone/>
                      </a:pPr>
                      <a:r>
                        <a:t/>
                      </a:r>
                      <a:endParaRPr sz="1000">
                        <a:latin typeface="Times New Roman"/>
                        <a:ea typeface="Times New Roman"/>
                        <a:cs typeface="Times New Roman"/>
                        <a:sym typeface="Times New Roman"/>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ctr">
                        <a:lnSpc>
                          <a:spcPct val="170000"/>
                        </a:lnSpc>
                        <a:spcBef>
                          <a:spcPts val="0"/>
                        </a:spcBef>
                        <a:spcAft>
                          <a:spcPts val="0"/>
                        </a:spcAft>
                        <a:buNone/>
                      </a:pPr>
                      <a:r>
                        <a:rPr b="1" lang="en-AU" sz="1000">
                          <a:latin typeface="Times New Roman"/>
                          <a:ea typeface="Times New Roman"/>
                          <a:cs typeface="Times New Roman"/>
                          <a:sym typeface="Times New Roman"/>
                        </a:rPr>
                        <a:t>Endogeneity of SCIC ownership</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ctr">
                        <a:lnSpc>
                          <a:spcPct val="170000"/>
                        </a:lnSpc>
                        <a:spcBef>
                          <a:spcPts val="0"/>
                        </a:spcBef>
                        <a:spcAft>
                          <a:spcPts val="0"/>
                        </a:spcAft>
                        <a:buNone/>
                      </a:pPr>
                      <a:r>
                        <a:rPr b="1" lang="en-AU" sz="1000">
                          <a:latin typeface="Times New Roman"/>
                          <a:ea typeface="Times New Roman"/>
                          <a:cs typeface="Times New Roman"/>
                          <a:sym typeface="Times New Roman"/>
                        </a:rPr>
                        <a:t>Alternative variable for SCIC ownership </a:t>
                      </a:r>
                      <a:endParaRPr sz="1000">
                        <a:latin typeface="Calibri"/>
                        <a:ea typeface="Calibri"/>
                        <a:cs typeface="Calibri"/>
                        <a:sym typeface="Calibri"/>
                      </a:endParaRPr>
                    </a:p>
                  </a:txBody>
                  <a:tcPr marT="0" marB="0" marR="34975" marL="34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7200">
                <a:tc>
                  <a:txBody>
                    <a:bodyPr/>
                    <a:lstStyle/>
                    <a:p>
                      <a:pPr indent="0" lvl="0" marL="0" marR="0" rtl="0" algn="l">
                        <a:lnSpc>
                          <a:spcPct val="170000"/>
                        </a:lnSpc>
                        <a:spcBef>
                          <a:spcPts val="0"/>
                        </a:spcBef>
                        <a:spcAft>
                          <a:spcPts val="0"/>
                        </a:spcAft>
                        <a:buNone/>
                      </a:pPr>
                      <a:r>
                        <a:t/>
                      </a:r>
                      <a:endParaRPr sz="1000">
                        <a:latin typeface="Times New Roman"/>
                        <a:ea typeface="Times New Roman"/>
                        <a:cs typeface="Times New Roman"/>
                        <a:sym typeface="Times New Roman"/>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Dependent variable: CAR(-1,+1)</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Dependent variable: CAR(-1,+1)</a:t>
                      </a:r>
                      <a:endParaRPr sz="1000">
                        <a:latin typeface="Calibri"/>
                        <a:ea typeface="Calibri"/>
                        <a:cs typeface="Calibri"/>
                        <a:sym typeface="Calibri"/>
                      </a:endParaRPr>
                    </a:p>
                  </a:txBody>
                  <a:tcPr marT="0" marB="0" marR="34975" marL="34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4075">
                <a:tc>
                  <a:txBody>
                    <a:bodyPr/>
                    <a:lstStyle/>
                    <a:p>
                      <a:pPr indent="0" lvl="0" marL="0" marR="0" rtl="0" algn="l">
                        <a:lnSpc>
                          <a:spcPct val="170000"/>
                        </a:lnSpc>
                        <a:spcBef>
                          <a:spcPts val="0"/>
                        </a:spcBef>
                        <a:spcAft>
                          <a:spcPts val="0"/>
                        </a:spcAft>
                        <a:buNone/>
                      </a:pPr>
                      <a:r>
                        <a:t/>
                      </a:r>
                      <a:endParaRPr sz="1000">
                        <a:latin typeface="Times New Roman"/>
                        <a:ea typeface="Times New Roman"/>
                        <a:cs typeface="Times New Roman"/>
                        <a:sym typeface="Times New Roman"/>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First stage</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Second Stage</a:t>
                      </a:r>
                      <a:endParaRPr sz="1000">
                        <a:latin typeface="Calibri"/>
                        <a:ea typeface="Calibri"/>
                        <a:cs typeface="Calibri"/>
                        <a:sym typeface="Calibri"/>
                      </a:endParaRPr>
                    </a:p>
                  </a:txBody>
                  <a:tcPr marT="0" marB="0" marR="34975" marL="34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t/>
                      </a:r>
                      <a:endParaRPr sz="1000">
                        <a:latin typeface="Times New Roman"/>
                        <a:ea typeface="Times New Roman"/>
                        <a:cs typeface="Times New Roman"/>
                        <a:sym typeface="Times New Roman"/>
                      </a:endParaRPr>
                    </a:p>
                  </a:txBody>
                  <a:tcPr marT="0" marB="0" marR="34975" marL="34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5350">
                <a:tc>
                  <a:txBody>
                    <a:bodyPr/>
                    <a:lstStyle/>
                    <a:p>
                      <a:pPr indent="0" lvl="0" marL="0" marR="0" rtl="0" algn="l">
                        <a:lnSpc>
                          <a:spcPct val="170000"/>
                        </a:lnSpc>
                        <a:spcBef>
                          <a:spcPts val="0"/>
                        </a:spcBef>
                        <a:spcAft>
                          <a:spcPts val="0"/>
                        </a:spcAft>
                        <a:buNone/>
                      </a:pPr>
                      <a:r>
                        <a:rPr b="1" lang="en-AU" sz="1000">
                          <a:solidFill>
                            <a:srgbClr val="FF0000"/>
                          </a:solidFill>
                          <a:latin typeface="Times New Roman"/>
                          <a:ea typeface="Times New Roman"/>
                          <a:cs typeface="Times New Roman"/>
                          <a:sym typeface="Times New Roman"/>
                        </a:rPr>
                        <a:t>SCIC ownership</a:t>
                      </a:r>
                      <a:endParaRPr b="1" sz="1000">
                        <a:solidFill>
                          <a:srgbClr val="FF0000"/>
                        </a:solidFill>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t/>
                      </a:r>
                      <a:endParaRPr sz="1000">
                        <a:latin typeface="Times New Roman"/>
                        <a:ea typeface="Times New Roman"/>
                        <a:cs typeface="Times New Roman"/>
                        <a:sym typeface="Times New Roman"/>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4545"/>
                        </a:lnSpc>
                        <a:spcBef>
                          <a:spcPts val="0"/>
                        </a:spcBef>
                        <a:spcAft>
                          <a:spcPts val="0"/>
                        </a:spcAft>
                        <a:buNone/>
                      </a:pPr>
                      <a:r>
                        <a:rPr b="1" lang="en-AU" sz="1100">
                          <a:solidFill>
                            <a:srgbClr val="FF0000"/>
                          </a:solidFill>
                          <a:latin typeface="Times New Roman"/>
                          <a:ea typeface="Times New Roman"/>
                          <a:cs typeface="Times New Roman"/>
                          <a:sym typeface="Times New Roman"/>
                        </a:rPr>
                        <a:t>0.005*</a:t>
                      </a:r>
                      <a:endParaRPr b="1" sz="1100">
                        <a:solidFill>
                          <a:srgbClr val="FF0000"/>
                        </a:solidFill>
                        <a:latin typeface="Calibri"/>
                        <a:ea typeface="Calibri"/>
                        <a:cs typeface="Calibri"/>
                        <a:sym typeface="Calibri"/>
                      </a:endParaRPr>
                    </a:p>
                    <a:p>
                      <a:pPr indent="0" lvl="0" marL="0" marR="0" rtl="0" algn="ctr">
                        <a:lnSpc>
                          <a:spcPct val="154545"/>
                        </a:lnSpc>
                        <a:spcBef>
                          <a:spcPts val="600"/>
                        </a:spcBef>
                        <a:spcAft>
                          <a:spcPts val="0"/>
                        </a:spcAft>
                        <a:buNone/>
                      </a:pPr>
                      <a:r>
                        <a:rPr b="1" lang="en-AU" sz="1100">
                          <a:solidFill>
                            <a:srgbClr val="FF0000"/>
                          </a:solidFill>
                          <a:latin typeface="Times New Roman"/>
                          <a:ea typeface="Times New Roman"/>
                          <a:cs typeface="Times New Roman"/>
                          <a:sym typeface="Times New Roman"/>
                        </a:rPr>
                        <a:t>(1.86)</a:t>
                      </a:r>
                      <a:endParaRPr b="1" sz="1000">
                        <a:solidFill>
                          <a:srgbClr val="FF0000"/>
                        </a:solidFill>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t/>
                      </a:r>
                      <a:endParaRPr sz="1000">
                        <a:latin typeface="Times New Roman"/>
                        <a:ea typeface="Times New Roman"/>
                        <a:cs typeface="Times New Roman"/>
                        <a:sym typeface="Times New Roman"/>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5350">
                <a:tc>
                  <a:txBody>
                    <a:bodyPr/>
                    <a:lstStyle/>
                    <a:p>
                      <a:pPr indent="0" lvl="0" marL="0" marR="0" rtl="0" algn="l">
                        <a:lnSpc>
                          <a:spcPct val="170000"/>
                        </a:lnSpc>
                        <a:spcBef>
                          <a:spcPts val="0"/>
                        </a:spcBef>
                        <a:spcAft>
                          <a:spcPts val="0"/>
                        </a:spcAft>
                        <a:buNone/>
                      </a:pPr>
                      <a:r>
                        <a:rPr lang="en-AU" sz="1000">
                          <a:latin typeface="Times New Roman"/>
                          <a:ea typeface="Times New Roman"/>
                          <a:cs typeface="Times New Roman"/>
                          <a:sym typeface="Times New Roman"/>
                        </a:rPr>
                        <a:t>Foreign ownership</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-0.110</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(1.01)</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-0.124</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(0.99)</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0.020</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(0.44)</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5350">
                <a:tc>
                  <a:txBody>
                    <a:bodyPr/>
                    <a:lstStyle/>
                    <a:p>
                      <a:pPr indent="0" lvl="0" marL="0" marR="0" rtl="0" algn="l">
                        <a:lnSpc>
                          <a:spcPct val="170000"/>
                        </a:lnSpc>
                        <a:spcBef>
                          <a:spcPts val="0"/>
                        </a:spcBef>
                        <a:spcAft>
                          <a:spcPts val="0"/>
                        </a:spcAft>
                        <a:buNone/>
                      </a:pPr>
                      <a:r>
                        <a:rPr lang="en-AU" sz="1000">
                          <a:latin typeface="Times New Roman"/>
                          <a:ea typeface="Times New Roman"/>
                          <a:cs typeface="Times New Roman"/>
                          <a:sym typeface="Times New Roman"/>
                        </a:rPr>
                        <a:t>Trade volume/SCIC ownership</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-0.458</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(1.36)</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-0.329</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(1.21)</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-0.365***</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(2.61)</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5350">
                <a:tc>
                  <a:txBody>
                    <a:bodyPr/>
                    <a:lstStyle/>
                    <a:p>
                      <a:pPr indent="0" lvl="0" marL="0" marR="0" rtl="0" algn="l">
                        <a:lnSpc>
                          <a:spcPct val="170000"/>
                        </a:lnSpc>
                        <a:spcBef>
                          <a:spcPts val="0"/>
                        </a:spcBef>
                        <a:spcAft>
                          <a:spcPts val="0"/>
                        </a:spcAft>
                        <a:buNone/>
                      </a:pPr>
                      <a:r>
                        <a:rPr lang="en-AU" sz="1000">
                          <a:latin typeface="Times New Roman"/>
                          <a:ea typeface="Times New Roman"/>
                          <a:cs typeface="Times New Roman"/>
                          <a:sym typeface="Times New Roman"/>
                        </a:rPr>
                        <a:t>Firm size</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-0.006</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(0.54)</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-0.004*</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(1.89)</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-0.013***</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(2.78)</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5350">
                <a:tc>
                  <a:txBody>
                    <a:bodyPr/>
                    <a:lstStyle/>
                    <a:p>
                      <a:pPr indent="0" lvl="0" marL="0" marR="0" rtl="0" algn="l">
                        <a:lnSpc>
                          <a:spcPct val="170000"/>
                        </a:lnSpc>
                        <a:spcBef>
                          <a:spcPts val="0"/>
                        </a:spcBef>
                        <a:spcAft>
                          <a:spcPts val="0"/>
                        </a:spcAft>
                        <a:buNone/>
                      </a:pPr>
                      <a:r>
                        <a:rPr lang="en-AU" sz="1000">
                          <a:latin typeface="Times New Roman"/>
                          <a:ea typeface="Times New Roman"/>
                          <a:cs typeface="Times New Roman"/>
                          <a:sym typeface="Times New Roman"/>
                        </a:rPr>
                        <a:t>ROA</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0.833</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(3.48)</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-0.081</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(1.42)</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-0.111</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(1.09)</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5350">
                <a:tc>
                  <a:txBody>
                    <a:bodyPr/>
                    <a:lstStyle/>
                    <a:p>
                      <a:pPr indent="0" lvl="0" marL="0" marR="0" rtl="0" algn="l">
                        <a:lnSpc>
                          <a:spcPct val="170000"/>
                        </a:lnSpc>
                        <a:spcBef>
                          <a:spcPts val="0"/>
                        </a:spcBef>
                        <a:spcAft>
                          <a:spcPts val="0"/>
                        </a:spcAft>
                        <a:buNone/>
                      </a:pPr>
                      <a:r>
                        <a:rPr lang="en-AU" sz="1000">
                          <a:latin typeface="Times New Roman"/>
                          <a:ea typeface="Times New Roman"/>
                          <a:cs typeface="Times New Roman"/>
                          <a:sym typeface="Times New Roman"/>
                        </a:rPr>
                        <a:t>Investments in fixed assets</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0.250</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(1.49)</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-0.004</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(1.21)</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-0.014</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(0.21)</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5350">
                <a:tc>
                  <a:txBody>
                    <a:bodyPr/>
                    <a:lstStyle/>
                    <a:p>
                      <a:pPr indent="0" lvl="0" marL="0" marR="0" rtl="0" algn="l">
                        <a:lnSpc>
                          <a:spcPct val="170000"/>
                        </a:lnSpc>
                        <a:spcBef>
                          <a:spcPts val="0"/>
                        </a:spcBef>
                        <a:spcAft>
                          <a:spcPts val="0"/>
                        </a:spcAft>
                        <a:buNone/>
                      </a:pPr>
                      <a:r>
                        <a:rPr lang="en-AU" sz="1000">
                          <a:latin typeface="Times New Roman"/>
                          <a:ea typeface="Times New Roman"/>
                          <a:cs typeface="Times New Roman"/>
                          <a:sym typeface="Times New Roman"/>
                        </a:rPr>
                        <a:t>Investment opportunity</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-0.032</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(1.13)</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0.003</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(1.19)</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0.029*</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(1.68)</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5350">
                <a:tc>
                  <a:txBody>
                    <a:bodyPr/>
                    <a:lstStyle/>
                    <a:p>
                      <a:pPr indent="0" lvl="0" marL="0" marR="0" rtl="0" algn="l">
                        <a:lnSpc>
                          <a:spcPct val="170000"/>
                        </a:lnSpc>
                        <a:spcBef>
                          <a:spcPts val="0"/>
                        </a:spcBef>
                        <a:spcAft>
                          <a:spcPts val="0"/>
                        </a:spcAft>
                        <a:buNone/>
                      </a:pPr>
                      <a:r>
                        <a:rPr lang="en-AU" sz="1000">
                          <a:latin typeface="Times New Roman"/>
                          <a:ea typeface="Times New Roman"/>
                          <a:cs typeface="Times New Roman"/>
                          <a:sym typeface="Times New Roman"/>
                        </a:rPr>
                        <a:t>Leverage</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0.003</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(0.14)</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0.029</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(0.74)</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0.054</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(0.89)</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5350">
                <a:tc>
                  <a:txBody>
                    <a:bodyPr/>
                    <a:lstStyle/>
                    <a:p>
                      <a:pPr indent="0" lvl="0" marL="0" marR="0" rtl="0" algn="l">
                        <a:lnSpc>
                          <a:spcPct val="170000"/>
                        </a:lnSpc>
                        <a:spcBef>
                          <a:spcPts val="0"/>
                        </a:spcBef>
                        <a:spcAft>
                          <a:spcPts val="0"/>
                        </a:spcAft>
                        <a:buNone/>
                      </a:pPr>
                      <a:r>
                        <a:rPr lang="en-AU" sz="1000">
                          <a:latin typeface="Times New Roman"/>
                          <a:ea typeface="Times New Roman"/>
                          <a:cs typeface="Times New Roman"/>
                          <a:sym typeface="Times New Roman"/>
                        </a:rPr>
                        <a:t>Regulatory Quality Score</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3.215*</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(1.88)</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t/>
                      </a:r>
                      <a:endParaRPr sz="1000">
                        <a:latin typeface="Times New Roman"/>
                        <a:ea typeface="Times New Roman"/>
                        <a:cs typeface="Times New Roman"/>
                        <a:sym typeface="Times New Roman"/>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t/>
                      </a:r>
                      <a:endParaRPr sz="1000">
                        <a:latin typeface="Times New Roman"/>
                        <a:ea typeface="Times New Roman"/>
                        <a:cs typeface="Times New Roman"/>
                        <a:sym typeface="Times New Roman"/>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5350">
                <a:tc>
                  <a:txBody>
                    <a:bodyPr/>
                    <a:lstStyle/>
                    <a:p>
                      <a:pPr indent="0" lvl="0" marL="0" marR="0" rtl="0" algn="l">
                        <a:lnSpc>
                          <a:spcPct val="170000"/>
                        </a:lnSpc>
                        <a:spcBef>
                          <a:spcPts val="0"/>
                        </a:spcBef>
                        <a:spcAft>
                          <a:spcPts val="0"/>
                        </a:spcAft>
                        <a:buNone/>
                      </a:pPr>
                      <a:r>
                        <a:rPr lang="en-AU" sz="1000">
                          <a:latin typeface="Times New Roman"/>
                          <a:ea typeface="Times New Roman"/>
                          <a:cs typeface="Times New Roman"/>
                          <a:sym typeface="Times New Roman"/>
                        </a:rPr>
                        <a:t>SCIC ownership control</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t/>
                      </a:r>
                      <a:endParaRPr sz="1000">
                        <a:latin typeface="Times New Roman"/>
                        <a:ea typeface="Times New Roman"/>
                        <a:cs typeface="Times New Roman"/>
                        <a:sym typeface="Times New Roman"/>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t/>
                      </a:r>
                      <a:endParaRPr sz="1000">
                        <a:latin typeface="Times New Roman"/>
                        <a:ea typeface="Times New Roman"/>
                        <a:cs typeface="Times New Roman"/>
                        <a:sym typeface="Times New Roman"/>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54545"/>
                        </a:lnSpc>
                        <a:spcBef>
                          <a:spcPts val="0"/>
                        </a:spcBef>
                        <a:spcAft>
                          <a:spcPts val="0"/>
                        </a:spcAft>
                        <a:buNone/>
                      </a:pPr>
                      <a:r>
                        <a:rPr b="1" lang="en-AU" sz="1100">
                          <a:solidFill>
                            <a:srgbClr val="FF0000"/>
                          </a:solidFill>
                          <a:latin typeface="Times New Roman"/>
                          <a:ea typeface="Times New Roman"/>
                          <a:cs typeface="Times New Roman"/>
                          <a:sym typeface="Times New Roman"/>
                        </a:rPr>
                        <a:t>-0.009*</a:t>
                      </a:r>
                      <a:endParaRPr b="1" sz="1100">
                        <a:solidFill>
                          <a:srgbClr val="FF0000"/>
                        </a:solidFill>
                        <a:latin typeface="Calibri"/>
                        <a:ea typeface="Calibri"/>
                        <a:cs typeface="Calibri"/>
                        <a:sym typeface="Calibri"/>
                      </a:endParaRPr>
                    </a:p>
                    <a:p>
                      <a:pPr indent="0" lvl="0" marL="0" marR="0" rtl="0" algn="ctr">
                        <a:lnSpc>
                          <a:spcPct val="154545"/>
                        </a:lnSpc>
                        <a:spcBef>
                          <a:spcPts val="600"/>
                        </a:spcBef>
                        <a:spcAft>
                          <a:spcPts val="0"/>
                        </a:spcAft>
                        <a:buNone/>
                      </a:pPr>
                      <a:r>
                        <a:rPr b="1" lang="en-AU" sz="1100">
                          <a:solidFill>
                            <a:srgbClr val="FF0000"/>
                          </a:solidFill>
                          <a:latin typeface="Times New Roman"/>
                          <a:ea typeface="Times New Roman"/>
                          <a:cs typeface="Times New Roman"/>
                          <a:sym typeface="Times New Roman"/>
                        </a:rPr>
                        <a:t>(1.73)</a:t>
                      </a:r>
                      <a:endParaRPr b="1" sz="1000">
                        <a:solidFill>
                          <a:srgbClr val="FF0000"/>
                        </a:solidFill>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5350">
                <a:tc>
                  <a:txBody>
                    <a:bodyPr/>
                    <a:lstStyle/>
                    <a:p>
                      <a:pPr indent="0" lvl="0" marL="0" marR="0" rtl="0" algn="l">
                        <a:lnSpc>
                          <a:spcPct val="170000"/>
                        </a:lnSpc>
                        <a:spcBef>
                          <a:spcPts val="0"/>
                        </a:spcBef>
                        <a:spcAft>
                          <a:spcPts val="0"/>
                        </a:spcAft>
                        <a:buNone/>
                      </a:pPr>
                      <a:r>
                        <a:rPr lang="en-AU" sz="1000">
                          <a:latin typeface="Times New Roman"/>
                          <a:ea typeface="Times New Roman"/>
                          <a:cs typeface="Times New Roman"/>
                          <a:sym typeface="Times New Roman"/>
                        </a:rPr>
                        <a:t>Intercept </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2.44**</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(2.25)</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0.282**</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(2.23)</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70000"/>
                        </a:lnSpc>
                        <a:spcBef>
                          <a:spcPts val="0"/>
                        </a:spcBef>
                        <a:spcAft>
                          <a:spcPts val="0"/>
                        </a:spcAft>
                        <a:buNone/>
                      </a:pPr>
                      <a:r>
                        <a:rPr lang="en-AU" sz="1000">
                          <a:latin typeface="Times New Roman"/>
                          <a:ea typeface="Times New Roman"/>
                          <a:cs typeface="Times New Roman"/>
                          <a:sym typeface="Times New Roman"/>
                        </a:rPr>
                        <a:t>0.322***</a:t>
                      </a:r>
                      <a:endParaRPr sz="1000">
                        <a:latin typeface="Calibri"/>
                        <a:ea typeface="Calibri"/>
                        <a:cs typeface="Calibri"/>
                        <a:sym typeface="Calibri"/>
                      </a:endParaRPr>
                    </a:p>
                    <a:p>
                      <a:pPr indent="0" lvl="0" marL="0" marR="0" rtl="0" algn="ctr">
                        <a:lnSpc>
                          <a:spcPct val="170000"/>
                        </a:lnSpc>
                        <a:spcBef>
                          <a:spcPts val="600"/>
                        </a:spcBef>
                        <a:spcAft>
                          <a:spcPts val="0"/>
                        </a:spcAft>
                        <a:buNone/>
                      </a:pPr>
                      <a:r>
                        <a:rPr lang="en-AU" sz="1000">
                          <a:latin typeface="Times New Roman"/>
                          <a:ea typeface="Times New Roman"/>
                          <a:cs typeface="Times New Roman"/>
                          <a:sym typeface="Times New Roman"/>
                        </a:rPr>
                        <a:t>(2.99)</a:t>
                      </a:r>
                      <a:endParaRPr sz="1000">
                        <a:latin typeface="Calibri"/>
                        <a:ea typeface="Calibri"/>
                        <a:cs typeface="Calibri"/>
                        <a:sym typeface="Calibri"/>
                      </a:endParaRPr>
                    </a:p>
                  </a:txBody>
                  <a:tcPr marT="0" marB="0" marR="34975" marL="34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7"/>
          <p:cNvSpPr txBox="1"/>
          <p:nvPr>
            <p:ph type="title"/>
          </p:nvPr>
        </p:nvSpPr>
        <p:spPr>
          <a:xfrm>
            <a:off x="838200" y="0"/>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Conclusion</a:t>
            </a:r>
            <a:endParaRPr/>
          </a:p>
        </p:txBody>
      </p:sp>
      <p:sp>
        <p:nvSpPr>
          <p:cNvPr id="450" name="Google Shape;450;p57"/>
          <p:cNvSpPr txBox="1"/>
          <p:nvPr>
            <p:ph idx="1" type="body"/>
          </p:nvPr>
        </p:nvSpPr>
        <p:spPr>
          <a:xfrm>
            <a:off x="762000" y="1143000"/>
            <a:ext cx="7791400" cy="5486400"/>
          </a:xfrm>
          <a:prstGeom prst="rect">
            <a:avLst/>
          </a:prstGeom>
          <a:noFill/>
          <a:ln>
            <a:noFill/>
          </a:ln>
        </p:spPr>
        <p:txBody>
          <a:bodyPr anchorCtr="0" anchor="t" bIns="45700" lIns="91425" spcFirstLastPara="1" rIns="91425" wrap="square" tIns="45700">
            <a:normAutofit fontScale="55000" lnSpcReduction="20000"/>
          </a:bodyPr>
          <a:lstStyle/>
          <a:p>
            <a:pPr indent="-274320" lvl="1" marL="548958" rtl="0" algn="l">
              <a:spcBef>
                <a:spcPts val="0"/>
              </a:spcBef>
              <a:spcAft>
                <a:spcPts val="0"/>
              </a:spcAft>
              <a:buSzPct val="85000"/>
              <a:buNone/>
            </a:pPr>
            <a:r>
              <a:rPr lang="en-AU" sz="2200">
                <a:latin typeface="Arial"/>
                <a:ea typeface="Arial"/>
                <a:cs typeface="Arial"/>
                <a:sym typeface="Arial"/>
              </a:rPr>
              <a:t> </a:t>
            </a:r>
            <a:endParaRPr/>
          </a:p>
          <a:p>
            <a:pPr indent="-274320" lvl="0" marL="274320" rtl="0" algn="l">
              <a:spcBef>
                <a:spcPts val="580"/>
              </a:spcBef>
              <a:spcAft>
                <a:spcPts val="0"/>
              </a:spcAft>
              <a:buSzPct val="85000"/>
              <a:buFont typeface="Noto Sans Symbols"/>
              <a:buChar char="⚫"/>
            </a:pPr>
            <a:r>
              <a:rPr lang="en-AU" sz="4800">
                <a:latin typeface="Arial"/>
                <a:ea typeface="Arial"/>
                <a:cs typeface="Arial"/>
                <a:sym typeface="Arial"/>
              </a:rPr>
              <a:t> The results from baseline models are checked to be robust and in support of our hypotheses, suggesting overall, the market perceived SCIC’s trading activities and initiatives to create value to shareholders of its linked firms.</a:t>
            </a:r>
            <a:endParaRPr/>
          </a:p>
          <a:p>
            <a:pPr indent="-274320" lvl="0" marL="274320" rtl="0" algn="l">
              <a:spcBef>
                <a:spcPts val="580"/>
              </a:spcBef>
              <a:spcAft>
                <a:spcPts val="0"/>
              </a:spcAft>
              <a:buSzPct val="85000"/>
              <a:buNone/>
            </a:pPr>
            <a:r>
              <a:t/>
            </a:r>
            <a:endParaRPr sz="4800">
              <a:latin typeface="Arial"/>
              <a:ea typeface="Arial"/>
              <a:cs typeface="Arial"/>
              <a:sym typeface="Arial"/>
            </a:endParaRPr>
          </a:p>
          <a:p>
            <a:pPr indent="-274320" lvl="0" marL="274320" rtl="0" algn="l">
              <a:spcBef>
                <a:spcPts val="580"/>
              </a:spcBef>
              <a:spcAft>
                <a:spcPts val="0"/>
              </a:spcAft>
              <a:buSzPct val="85000"/>
              <a:buFont typeface="Noto Sans Symbols"/>
              <a:buChar char="⚫"/>
            </a:pPr>
            <a:r>
              <a:rPr lang="en-AU" sz="4800">
                <a:latin typeface="Arial"/>
                <a:ea typeface="Arial"/>
                <a:cs typeface="Arial"/>
                <a:sym typeface="Arial"/>
              </a:rPr>
              <a:t> There is a threshold whereby the impact of state ownership represented by SCIC is detrimental only if it exceeds a critical level (In our case, 50%).</a:t>
            </a:r>
            <a:endParaRPr/>
          </a:p>
          <a:p>
            <a:pPr indent="-131826" lvl="0" marL="274320" rtl="0" algn="l">
              <a:spcBef>
                <a:spcPts val="580"/>
              </a:spcBef>
              <a:spcAft>
                <a:spcPts val="0"/>
              </a:spcAft>
              <a:buSzPct val="85000"/>
              <a:buFont typeface="Noto Sans Symbols"/>
              <a:buNone/>
            </a:pPr>
            <a:r>
              <a:t/>
            </a:r>
            <a:endParaRPr sz="4800">
              <a:latin typeface="Arial"/>
              <a:ea typeface="Arial"/>
              <a:cs typeface="Arial"/>
              <a:sym typeface="Arial"/>
            </a:endParaRPr>
          </a:p>
          <a:p>
            <a:pPr indent="-131826" lvl="0" marL="274320" rtl="0" algn="l">
              <a:spcBef>
                <a:spcPts val="580"/>
              </a:spcBef>
              <a:spcAft>
                <a:spcPts val="0"/>
              </a:spcAft>
              <a:buSzPct val="85000"/>
              <a:buFont typeface="Noto Sans Symbols"/>
              <a:buNone/>
            </a:pPr>
            <a:r>
              <a:t/>
            </a:r>
            <a:endParaRPr sz="4800">
              <a:latin typeface="Arial"/>
              <a:ea typeface="Arial"/>
              <a:cs typeface="Arial"/>
              <a:sym typeface="Arial"/>
            </a:endParaRPr>
          </a:p>
          <a:p>
            <a:pPr indent="-274320" lvl="0" marL="274320" rtl="0" algn="l">
              <a:spcBef>
                <a:spcPts val="580"/>
              </a:spcBef>
              <a:spcAft>
                <a:spcPts val="0"/>
              </a:spcAft>
              <a:buSzPct val="85000"/>
              <a:buNone/>
            </a:pPr>
            <a:r>
              <a:rPr lang="en-AU" sz="4800">
                <a:latin typeface="Arial"/>
                <a:ea typeface="Arial"/>
                <a:cs typeface="Arial"/>
                <a:sym typeface="Arial"/>
              </a:rPr>
              <a:t> </a:t>
            </a:r>
            <a:endParaRPr sz="2200">
              <a:latin typeface="Arial"/>
              <a:ea typeface="Arial"/>
              <a:cs typeface="Arial"/>
              <a:sym typeface="Arial"/>
            </a:endParaRPr>
          </a:p>
        </p:txBody>
      </p:sp>
      <p:sp>
        <p:nvSpPr>
          <p:cNvPr id="451" name="Google Shape;451;p57"/>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8"/>
          <p:cNvSpPr txBox="1"/>
          <p:nvPr>
            <p:ph type="title"/>
          </p:nvPr>
        </p:nvSpPr>
        <p:spPr>
          <a:xfrm>
            <a:off x="914400" y="381000"/>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Contribution of the research</a:t>
            </a:r>
            <a:endParaRPr/>
          </a:p>
        </p:txBody>
      </p:sp>
      <p:sp>
        <p:nvSpPr>
          <p:cNvPr id="457" name="Google Shape;457;p58"/>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
        <p:nvSpPr>
          <p:cNvPr id="458" name="Google Shape;458;p58"/>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2380"/>
              <a:buChar char="⚫"/>
            </a:pPr>
            <a:r>
              <a:rPr lang="en-AU" sz="2800">
                <a:latin typeface="Arial"/>
                <a:ea typeface="Arial"/>
                <a:cs typeface="Arial"/>
                <a:sym typeface="Arial"/>
              </a:rPr>
              <a:t>This study add to the extant literature the understanding of a government business-oriented fund in the emerging market. </a:t>
            </a:r>
            <a:endParaRPr/>
          </a:p>
          <a:p>
            <a:pPr indent="-273050" lvl="0" marL="273050" rtl="0" algn="just">
              <a:spcBef>
                <a:spcPts val="575"/>
              </a:spcBef>
              <a:spcAft>
                <a:spcPts val="0"/>
              </a:spcAft>
              <a:buSzPts val="2380"/>
              <a:buChar char="⚫"/>
            </a:pPr>
            <a:r>
              <a:rPr lang="en-AU" sz="2800">
                <a:latin typeface="Arial"/>
                <a:ea typeface="Arial"/>
                <a:cs typeface="Arial"/>
                <a:sym typeface="Arial"/>
              </a:rPr>
              <a:t>It provides timely assistance to the authority who might seek to evaluate the performance of the SCIC. </a:t>
            </a:r>
            <a:r>
              <a:rPr i="1" lang="en-AU" sz="2800">
                <a:latin typeface="Arial"/>
                <a:ea typeface="Arial"/>
                <a:cs typeface="Arial"/>
                <a:sym typeface="Arial"/>
              </a:rPr>
              <a:t>The </a:t>
            </a:r>
            <a:r>
              <a:rPr b="1" i="1" lang="en-AU" sz="2800">
                <a:solidFill>
                  <a:srgbClr val="FF0000"/>
                </a:solidFill>
                <a:latin typeface="Arial"/>
                <a:ea typeface="Arial"/>
                <a:cs typeface="Arial"/>
                <a:sym typeface="Arial"/>
              </a:rPr>
              <a:t>SCIC’s direct reporting line to the Prime Minister of Vietnam</a:t>
            </a:r>
            <a:r>
              <a:rPr i="1" lang="en-AU" sz="2800">
                <a:latin typeface="Arial"/>
                <a:ea typeface="Arial"/>
                <a:cs typeface="Arial"/>
                <a:sym typeface="Arial"/>
              </a:rPr>
              <a:t> might not be totally relevant and might require a certain degree of additional monitoring of the SCIC operations towards firms</a:t>
            </a:r>
            <a:endParaRPr sz="2800">
              <a:latin typeface="Arial"/>
              <a:ea typeface="Arial"/>
              <a:cs typeface="Arial"/>
              <a:sym typeface="Arial"/>
            </a:endParaRPr>
          </a:p>
          <a:p>
            <a:pPr indent="-132715" lvl="0" marL="273050" rtl="0" algn="l">
              <a:spcBef>
                <a:spcPts val="575"/>
              </a:spcBef>
              <a:spcAft>
                <a:spcPts val="0"/>
              </a:spcAft>
              <a:buSzPts val="221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Current updates on the SCIC</a:t>
            </a:r>
            <a:endParaRPr/>
          </a:p>
        </p:txBody>
      </p:sp>
      <p:sp>
        <p:nvSpPr>
          <p:cNvPr id="464" name="Google Shape;464;p59"/>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2125"/>
              <a:buChar char="⚫"/>
            </a:pPr>
            <a:r>
              <a:rPr lang="en-AU" sz="2500">
                <a:latin typeface="Arial"/>
                <a:ea typeface="Arial"/>
                <a:cs typeface="Arial"/>
                <a:sym typeface="Arial"/>
              </a:rPr>
              <a:t>Change in the reporting line:</a:t>
            </a:r>
            <a:endParaRPr/>
          </a:p>
          <a:p>
            <a:pPr indent="-228600" lvl="1" marL="547688" rtl="0" algn="just">
              <a:spcBef>
                <a:spcPts val="375"/>
              </a:spcBef>
              <a:spcAft>
                <a:spcPts val="0"/>
              </a:spcAft>
              <a:buSzPts val="2125"/>
              <a:buChar char="⚫"/>
            </a:pPr>
            <a:r>
              <a:rPr lang="en-AU" sz="2500">
                <a:latin typeface="Arial"/>
                <a:ea typeface="Arial"/>
                <a:cs typeface="Arial"/>
                <a:sym typeface="Arial"/>
              </a:rPr>
              <a:t>2015: SCIC no longer had its direct reporting line to Prime Minister. </a:t>
            </a:r>
            <a:endParaRPr/>
          </a:p>
          <a:p>
            <a:pPr indent="-228600" lvl="1" marL="547688" rtl="0" algn="just">
              <a:spcBef>
                <a:spcPts val="375"/>
              </a:spcBef>
              <a:spcAft>
                <a:spcPts val="0"/>
              </a:spcAft>
              <a:buSzPts val="2125"/>
              <a:buChar char="⚫"/>
            </a:pPr>
            <a:r>
              <a:rPr lang="en-AU" sz="2500">
                <a:latin typeface="Arial"/>
                <a:ea typeface="Arial"/>
                <a:cs typeface="Arial"/>
                <a:sym typeface="Arial"/>
              </a:rPr>
              <a:t>Its news supervisors: the Ministry of Finance of Vietnam in 2015, and the Commission for the Management of State Capital at Enterprises from 2018. </a:t>
            </a:r>
            <a:endParaRPr/>
          </a:p>
          <a:p>
            <a:pPr indent="-273050" lvl="0" marL="273050" rtl="0" algn="just">
              <a:spcBef>
                <a:spcPts val="575"/>
              </a:spcBef>
              <a:spcAft>
                <a:spcPts val="0"/>
              </a:spcAft>
              <a:buSzPts val="2125"/>
              <a:buChar char="⚫"/>
            </a:pPr>
            <a:r>
              <a:rPr lang="en-AU" sz="2500">
                <a:latin typeface="Arial"/>
                <a:ea typeface="Arial"/>
                <a:cs typeface="Arial"/>
                <a:sym typeface="Arial"/>
              </a:rPr>
              <a:t>Change in its portfolio</a:t>
            </a:r>
            <a:endParaRPr/>
          </a:p>
          <a:p>
            <a:pPr indent="-228600" lvl="1" marL="547688" rtl="0" algn="just">
              <a:spcBef>
                <a:spcPts val="375"/>
              </a:spcBef>
              <a:spcAft>
                <a:spcPts val="0"/>
              </a:spcAft>
              <a:buSzPts val="2125"/>
              <a:buChar char="⚫"/>
            </a:pPr>
            <a:r>
              <a:rPr lang="en-AU" sz="2500">
                <a:latin typeface="Arial"/>
                <a:ea typeface="Arial"/>
                <a:cs typeface="Arial"/>
                <a:sym typeface="Arial"/>
              </a:rPr>
              <a:t>Sold its stake in most of its linked firms and keeps its ownership in only 145 enterprises as of the end of 2021, with total assets worth $2.4 billion, according to the Sovereign Wealth Fund Institute (SWFI, 2021)</a:t>
            </a:r>
            <a:endParaRPr/>
          </a:p>
        </p:txBody>
      </p:sp>
      <p:sp>
        <p:nvSpPr>
          <p:cNvPr id="465" name="Google Shape;465;p59"/>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685800" y="52345"/>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Motivation</a:t>
            </a:r>
            <a:endParaRPr/>
          </a:p>
        </p:txBody>
      </p:sp>
      <p:pic>
        <p:nvPicPr>
          <p:cNvPr id="245" name="Google Shape;245;p35"/>
          <p:cNvPicPr preferRelativeResize="0"/>
          <p:nvPr>
            <p:ph idx="1" type="body"/>
          </p:nvPr>
        </p:nvPicPr>
        <p:blipFill rotWithShape="1">
          <a:blip r:embed="rId3">
            <a:alphaModFix/>
          </a:blip>
          <a:srcRect b="0" l="0" r="0" t="0"/>
          <a:stretch/>
        </p:blipFill>
        <p:spPr>
          <a:xfrm>
            <a:off x="5715000" y="1066800"/>
            <a:ext cx="2575774" cy="4572000"/>
          </a:xfrm>
          <a:prstGeom prst="rect">
            <a:avLst/>
          </a:prstGeom>
          <a:noFill/>
          <a:ln>
            <a:noFill/>
          </a:ln>
        </p:spPr>
      </p:pic>
      <p:sp>
        <p:nvSpPr>
          <p:cNvPr id="246" name="Google Shape;246;p35"/>
          <p:cNvSpPr/>
          <p:nvPr>
            <p:ph idx="12" type="sldNum"/>
          </p:nvPr>
        </p:nvSpPr>
        <p:spPr>
          <a:xfrm>
            <a:off x="146050" y="6210300"/>
            <a:ext cx="457200" cy="457200"/>
          </a:xfrm>
          <a:prstGeom prst="ellipse">
            <a:avLst/>
          </a:prstGeom>
          <a:solidFill>
            <a:schemeClr val="accent1"/>
          </a:solidFill>
          <a:ln>
            <a:noFill/>
          </a:ln>
        </p:spPr>
        <p:txBody>
          <a:bodyPr anchorCtr="1" anchor="ctr" bIns="0" lIns="0" spcFirstLastPara="1" rIns="0" wrap="square" tIns="0">
            <a:noAutofit/>
          </a:bodyPr>
          <a:lstStyle/>
          <a:p>
            <a:pPr indent="0" lvl="0" marL="0" rtl="0" algn="ctr">
              <a:spcBef>
                <a:spcPts val="0"/>
              </a:spcBef>
              <a:spcAft>
                <a:spcPts val="0"/>
              </a:spcAft>
              <a:buNone/>
            </a:pPr>
            <a:fld id="{00000000-1234-1234-1234-123412341234}" type="slidenum">
              <a:rPr lang="en-AU"/>
              <a:t>‹#›</a:t>
            </a:fld>
            <a:endParaRPr/>
          </a:p>
        </p:txBody>
      </p:sp>
      <p:sp>
        <p:nvSpPr>
          <p:cNvPr id="247" name="Google Shape;247;p35"/>
          <p:cNvSpPr txBox="1"/>
          <p:nvPr/>
        </p:nvSpPr>
        <p:spPr>
          <a:xfrm>
            <a:off x="685800" y="1175921"/>
            <a:ext cx="4572000"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AU" sz="2400" u="none" cap="none" strike="noStrike">
                <a:solidFill>
                  <a:srgbClr val="0E101A"/>
                </a:solidFill>
                <a:latin typeface="Arial"/>
                <a:ea typeface="Arial"/>
                <a:cs typeface="Arial"/>
                <a:sym typeface="Arial"/>
              </a:rPr>
              <a:t>Before the Doi Moi reform in 1986, Vietnam was one of the poorest counties in the world.</a:t>
            </a:r>
            <a:endParaRPr/>
          </a:p>
          <a:p>
            <a:pPr indent="0" lvl="0" marL="0" marR="0" rtl="0" algn="l">
              <a:spcBef>
                <a:spcPts val="0"/>
              </a:spcBef>
              <a:spcAft>
                <a:spcPts val="0"/>
              </a:spcAft>
              <a:buNone/>
            </a:pPr>
            <a:r>
              <a:t/>
            </a:r>
            <a:endParaRPr sz="2400">
              <a:solidFill>
                <a:srgbClr val="0E101A"/>
              </a:solidFill>
              <a:latin typeface="Arial"/>
              <a:ea typeface="Arial"/>
              <a:cs typeface="Arial"/>
              <a:sym typeface="Arial"/>
            </a:endParaRPr>
          </a:p>
          <a:p>
            <a:pPr indent="0" lvl="0" marL="0" marR="0" rtl="0" algn="l">
              <a:spcBef>
                <a:spcPts val="0"/>
              </a:spcBef>
              <a:spcAft>
                <a:spcPts val="0"/>
              </a:spcAft>
              <a:buNone/>
            </a:pPr>
            <a:r>
              <a:rPr lang="en-AU" sz="2400">
                <a:solidFill>
                  <a:srgbClr val="0E101A"/>
                </a:solidFill>
                <a:latin typeface="Arial"/>
                <a:ea typeface="Arial"/>
                <a:cs typeface="Arial"/>
                <a:sym typeface="Arial"/>
              </a:rPr>
              <a:t>After three decades: A middle-income country, described as “a success story” by the World Bank.</a:t>
            </a:r>
            <a:endParaRPr/>
          </a:p>
          <a:p>
            <a:pPr indent="0" lvl="0" marL="0" marR="0" rtl="0" algn="l">
              <a:spcBef>
                <a:spcPts val="0"/>
              </a:spcBef>
              <a:spcAft>
                <a:spcPts val="0"/>
              </a:spcAft>
              <a:buNone/>
            </a:pPr>
            <a:r>
              <a:t/>
            </a:r>
            <a:endParaRPr sz="2400">
              <a:solidFill>
                <a:srgbClr val="0E101A"/>
              </a:solidFill>
              <a:latin typeface="Arial"/>
              <a:ea typeface="Arial"/>
              <a:cs typeface="Arial"/>
              <a:sym typeface="Arial"/>
            </a:endParaRPr>
          </a:p>
          <a:p>
            <a:pPr indent="0" lvl="0" marL="0" marR="0" rtl="0" algn="l">
              <a:spcBef>
                <a:spcPts val="0"/>
              </a:spcBef>
              <a:spcAft>
                <a:spcPts val="0"/>
              </a:spcAft>
              <a:buNone/>
            </a:pPr>
            <a:r>
              <a:rPr lang="en-AU" sz="2400">
                <a:solidFill>
                  <a:srgbClr val="0E101A"/>
                </a:solidFill>
                <a:latin typeface="Arial"/>
                <a:ea typeface="Arial"/>
                <a:cs typeface="Arial"/>
                <a:sym typeface="Arial"/>
              </a:rPr>
              <a:t>Moving forward in the next 2-3 decades: Top 20 advanced countries in the world, The Next Eleven, known as N-11 (Jim O’Neil, 2018)</a:t>
            </a:r>
            <a:endParaRPr/>
          </a:p>
        </p:txBody>
      </p:sp>
      <p:sp>
        <p:nvSpPr>
          <p:cNvPr id="248" name="Google Shape;248;p35"/>
          <p:cNvSpPr txBox="1"/>
          <p:nvPr/>
        </p:nvSpPr>
        <p:spPr>
          <a:xfrm>
            <a:off x="5943600" y="5791200"/>
            <a:ext cx="227827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000">
                <a:solidFill>
                  <a:schemeClr val="dk1"/>
                </a:solidFill>
                <a:latin typeface="Arial"/>
                <a:ea typeface="Arial"/>
                <a:cs typeface="Arial"/>
                <a:sym typeface="Arial"/>
              </a:rPr>
              <a:t>Phoenix rising from the ashes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Motivation </a:t>
            </a:r>
            <a:endParaRPr/>
          </a:p>
        </p:txBody>
      </p:sp>
      <p:sp>
        <p:nvSpPr>
          <p:cNvPr id="254" name="Google Shape;254;p36"/>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
        <p:nvSpPr>
          <p:cNvPr id="255" name="Google Shape;255;p36"/>
          <p:cNvSpPr txBox="1"/>
          <p:nvPr>
            <p:ph idx="1" type="body"/>
          </p:nvPr>
        </p:nvSpPr>
        <p:spPr>
          <a:xfrm>
            <a:off x="374650" y="1333500"/>
            <a:ext cx="8540750" cy="4876800"/>
          </a:xfrm>
          <a:prstGeom prst="rect">
            <a:avLst/>
          </a:prstGeom>
          <a:noFill/>
          <a:ln>
            <a:noFill/>
          </a:ln>
        </p:spPr>
        <p:txBody>
          <a:bodyPr anchorCtr="0" anchor="t" bIns="45700" lIns="91425" spcFirstLastPara="1" rIns="91425" wrap="square" tIns="45700">
            <a:noAutofit/>
          </a:bodyPr>
          <a:lstStyle/>
          <a:p>
            <a:pPr indent="-228599" lvl="1" marL="547688" rtl="0" algn="ctr">
              <a:spcBef>
                <a:spcPts val="0"/>
              </a:spcBef>
              <a:spcAft>
                <a:spcPts val="0"/>
              </a:spcAft>
              <a:buSzPts val="2040"/>
              <a:buNone/>
            </a:pPr>
            <a:r>
              <a:rPr lang="en-AU">
                <a:latin typeface="Arial"/>
                <a:ea typeface="Arial"/>
                <a:cs typeface="Arial"/>
                <a:sym typeface="Arial"/>
              </a:rPr>
              <a:t>History of  Vietnamese enterprises with </a:t>
            </a:r>
            <a:endParaRPr/>
          </a:p>
          <a:p>
            <a:pPr indent="-228599" lvl="1" marL="547688" rtl="0" algn="ctr">
              <a:spcBef>
                <a:spcPts val="375"/>
              </a:spcBef>
              <a:spcAft>
                <a:spcPts val="0"/>
              </a:spcAft>
              <a:buSzPts val="2040"/>
              <a:buNone/>
            </a:pPr>
            <a:r>
              <a:rPr lang="en-AU">
                <a:latin typeface="Arial"/>
                <a:ea typeface="Arial"/>
                <a:cs typeface="Arial"/>
                <a:sym typeface="Arial"/>
              </a:rPr>
              <a:t>unique agency problems</a:t>
            </a:r>
            <a:endParaRPr/>
          </a:p>
          <a:p>
            <a:pPr indent="-228599" lvl="1" marL="547688" rtl="0" algn="ctr">
              <a:spcBef>
                <a:spcPts val="375"/>
              </a:spcBef>
              <a:spcAft>
                <a:spcPts val="0"/>
              </a:spcAft>
              <a:buSzPts val="2040"/>
              <a:buNone/>
            </a:pPr>
            <a:r>
              <a:rPr lang="en-AU" u="sng">
                <a:latin typeface="Arial"/>
                <a:ea typeface="Arial"/>
                <a:cs typeface="Arial"/>
                <a:sym typeface="Arial"/>
              </a:rPr>
              <a:t>Until early 1990s </a:t>
            </a:r>
            <a:endParaRPr/>
          </a:p>
        </p:txBody>
      </p:sp>
      <p:grpSp>
        <p:nvGrpSpPr>
          <p:cNvPr id="256" name="Google Shape;256;p36"/>
          <p:cNvGrpSpPr/>
          <p:nvPr/>
        </p:nvGrpSpPr>
        <p:grpSpPr>
          <a:xfrm>
            <a:off x="914400" y="2362696"/>
            <a:ext cx="6096000" cy="4063007"/>
            <a:chOff x="0" y="496"/>
            <a:chExt cx="6096000" cy="4063007"/>
          </a:xfrm>
        </p:grpSpPr>
        <p:sp>
          <p:nvSpPr>
            <p:cNvPr id="257" name="Google Shape;257;p36"/>
            <p:cNvSpPr/>
            <p:nvPr/>
          </p:nvSpPr>
          <p:spPr>
            <a:xfrm>
              <a:off x="2438399" y="496"/>
              <a:ext cx="3657600" cy="1934765"/>
            </a:xfrm>
            <a:prstGeom prst="rightArrow">
              <a:avLst>
                <a:gd fmla="val 75000" name="adj1"/>
                <a:gd fmla="val 50000" name="adj2"/>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6"/>
            <p:cNvSpPr txBox="1"/>
            <p:nvPr/>
          </p:nvSpPr>
          <p:spPr>
            <a:xfrm>
              <a:off x="2438399" y="242342"/>
              <a:ext cx="2932063" cy="1451073"/>
            </a:xfrm>
            <a:prstGeom prst="rect">
              <a:avLst/>
            </a:prstGeom>
            <a:noFill/>
            <a:ln>
              <a:noFill/>
            </a:ln>
          </p:spPr>
          <p:txBody>
            <a:bodyPr anchorCtr="0" anchor="t" bIns="21575" lIns="21575" spcFirstLastPara="1" rIns="21575" wrap="square" tIns="21575">
              <a:noAutofit/>
            </a:bodyPr>
            <a:lstStyle/>
            <a:p>
              <a:pPr indent="-285750" lvl="1" marL="285750" marR="0" rtl="0" algn="l">
                <a:lnSpc>
                  <a:spcPct val="90000"/>
                </a:lnSpc>
                <a:spcBef>
                  <a:spcPts val="0"/>
                </a:spcBef>
                <a:spcAft>
                  <a:spcPts val="0"/>
                </a:spcAft>
                <a:buClr>
                  <a:schemeClr val="dk1"/>
                </a:buClr>
                <a:buSzPts val="3400"/>
                <a:buFont typeface="Libre Baskerville"/>
                <a:buChar char="•"/>
              </a:pPr>
              <a:r>
                <a:rPr b="0" i="0" lang="en-AU" sz="3400" u="none" cap="none" strike="noStrike">
                  <a:solidFill>
                    <a:schemeClr val="dk1"/>
                  </a:solidFill>
                  <a:latin typeface="Libre Baskerville"/>
                  <a:ea typeface="Libre Baskerville"/>
                  <a:cs typeface="Libre Baskerville"/>
                  <a:sym typeface="Libre Baskerville"/>
                </a:rPr>
                <a:t>Strong need for privatisation</a:t>
              </a:r>
              <a:endParaRPr/>
            </a:p>
          </p:txBody>
        </p:sp>
        <p:sp>
          <p:nvSpPr>
            <p:cNvPr id="259" name="Google Shape;259;p36"/>
            <p:cNvSpPr/>
            <p:nvPr/>
          </p:nvSpPr>
          <p:spPr>
            <a:xfrm>
              <a:off x="0" y="496"/>
              <a:ext cx="2438400" cy="1934765"/>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6"/>
            <p:cNvSpPr txBox="1"/>
            <p:nvPr/>
          </p:nvSpPr>
          <p:spPr>
            <a:xfrm>
              <a:off x="94447" y="94943"/>
              <a:ext cx="2249506" cy="1745871"/>
            </a:xfrm>
            <a:prstGeom prst="rect">
              <a:avLst/>
            </a:prstGeom>
            <a:noFill/>
            <a:ln>
              <a:noFill/>
            </a:ln>
          </p:spPr>
          <p:txBody>
            <a:bodyPr anchorCtr="0" anchor="ctr" bIns="62850" lIns="125725" spcFirstLastPara="1" rIns="125725" wrap="square" tIns="62850">
              <a:noAutofit/>
            </a:bodyPr>
            <a:lstStyle/>
            <a:p>
              <a:pPr indent="0" lvl="0" marL="0" marR="0" rtl="0" algn="ctr">
                <a:lnSpc>
                  <a:spcPct val="90000"/>
                </a:lnSpc>
                <a:spcBef>
                  <a:spcPts val="0"/>
                </a:spcBef>
                <a:spcAft>
                  <a:spcPts val="0"/>
                </a:spcAft>
                <a:buClr>
                  <a:schemeClr val="lt1"/>
                </a:buClr>
                <a:buSzPts val="3300"/>
                <a:buFont typeface="Libre Baskerville"/>
                <a:buNone/>
              </a:pPr>
              <a:r>
                <a:rPr lang="en-AU" sz="3300">
                  <a:solidFill>
                    <a:schemeClr val="lt1"/>
                  </a:solidFill>
                  <a:latin typeface="Libre Baskerville"/>
                  <a:ea typeface="Libre Baskerville"/>
                  <a:cs typeface="Libre Baskerville"/>
                  <a:sym typeface="Libre Baskerville"/>
                </a:rPr>
                <a:t>SOEs with full state control</a:t>
              </a:r>
              <a:endParaRPr/>
            </a:p>
          </p:txBody>
        </p:sp>
        <p:sp>
          <p:nvSpPr>
            <p:cNvPr id="261" name="Google Shape;261;p36"/>
            <p:cNvSpPr/>
            <p:nvPr/>
          </p:nvSpPr>
          <p:spPr>
            <a:xfrm>
              <a:off x="2438400" y="2128738"/>
              <a:ext cx="3657600" cy="1934765"/>
            </a:xfrm>
            <a:prstGeom prst="rightArrow">
              <a:avLst>
                <a:gd fmla="val 75000" name="adj1"/>
                <a:gd fmla="val 50000" name="adj2"/>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6"/>
            <p:cNvSpPr txBox="1"/>
            <p:nvPr/>
          </p:nvSpPr>
          <p:spPr>
            <a:xfrm>
              <a:off x="2438400" y="2370584"/>
              <a:ext cx="2932063" cy="1451073"/>
            </a:xfrm>
            <a:prstGeom prst="rect">
              <a:avLst/>
            </a:prstGeom>
            <a:noFill/>
            <a:ln>
              <a:noFill/>
            </a:ln>
          </p:spPr>
          <p:txBody>
            <a:bodyPr anchorCtr="0" anchor="t" bIns="21575" lIns="21575" spcFirstLastPara="1" rIns="21575" wrap="square" tIns="21575">
              <a:noAutofit/>
            </a:bodyPr>
            <a:lstStyle/>
            <a:p>
              <a:pPr indent="-285750" lvl="1" marL="285750" marR="0" rtl="0" algn="l">
                <a:lnSpc>
                  <a:spcPct val="90000"/>
                </a:lnSpc>
                <a:spcBef>
                  <a:spcPts val="0"/>
                </a:spcBef>
                <a:spcAft>
                  <a:spcPts val="0"/>
                </a:spcAft>
                <a:buClr>
                  <a:schemeClr val="dk1"/>
                </a:buClr>
                <a:buSzPts val="3400"/>
                <a:buFont typeface="Libre Baskerville"/>
                <a:buChar char="•"/>
              </a:pPr>
              <a:r>
                <a:rPr b="0" i="0" lang="en-AU" sz="3400" u="none" cap="none" strike="noStrike">
                  <a:solidFill>
                    <a:schemeClr val="dk1"/>
                  </a:solidFill>
                  <a:latin typeface="Libre Baskerville"/>
                  <a:ea typeface="Libre Baskerville"/>
                  <a:cs typeface="Libre Baskerville"/>
                  <a:sym typeface="Libre Baskerville"/>
                </a:rPr>
                <a:t>Strong need for expansion</a:t>
              </a:r>
              <a:endParaRPr/>
            </a:p>
          </p:txBody>
        </p:sp>
        <p:sp>
          <p:nvSpPr>
            <p:cNvPr id="263" name="Google Shape;263;p36"/>
            <p:cNvSpPr/>
            <p:nvPr/>
          </p:nvSpPr>
          <p:spPr>
            <a:xfrm>
              <a:off x="0" y="2128738"/>
              <a:ext cx="2438400" cy="1934765"/>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6"/>
            <p:cNvSpPr txBox="1"/>
            <p:nvPr/>
          </p:nvSpPr>
          <p:spPr>
            <a:xfrm>
              <a:off x="94447" y="2223185"/>
              <a:ext cx="2249506" cy="1745871"/>
            </a:xfrm>
            <a:prstGeom prst="rect">
              <a:avLst/>
            </a:prstGeom>
            <a:noFill/>
            <a:ln>
              <a:noFill/>
            </a:ln>
          </p:spPr>
          <p:txBody>
            <a:bodyPr anchorCtr="0" anchor="ctr" bIns="62850" lIns="125725" spcFirstLastPara="1" rIns="125725" wrap="square" tIns="62850">
              <a:noAutofit/>
            </a:bodyPr>
            <a:lstStyle/>
            <a:p>
              <a:pPr indent="0" lvl="0" marL="0" marR="0" rtl="0" algn="ctr">
                <a:lnSpc>
                  <a:spcPct val="90000"/>
                </a:lnSpc>
                <a:spcBef>
                  <a:spcPts val="0"/>
                </a:spcBef>
                <a:spcAft>
                  <a:spcPts val="0"/>
                </a:spcAft>
                <a:buClr>
                  <a:schemeClr val="lt1"/>
                </a:buClr>
                <a:buSzPts val="3300"/>
                <a:buFont typeface="Libre Baskerville"/>
                <a:buNone/>
              </a:pPr>
              <a:r>
                <a:rPr lang="en-AU" sz="3300">
                  <a:solidFill>
                    <a:schemeClr val="lt1"/>
                  </a:solidFill>
                  <a:latin typeface="Libre Baskerville"/>
                  <a:ea typeface="Libre Baskerville"/>
                  <a:cs typeface="Libre Baskerville"/>
                  <a:sym typeface="Libre Baskerville"/>
                </a:rPr>
                <a:t>Young and small private enterprises </a:t>
              </a:r>
              <a:endParaRPr/>
            </a:p>
          </p:txBody>
        </p:sp>
      </p:grpSp>
      <p:sp>
        <p:nvSpPr>
          <p:cNvPr id="265" name="Google Shape;265;p36"/>
          <p:cNvSpPr/>
          <p:nvPr/>
        </p:nvSpPr>
        <p:spPr>
          <a:xfrm>
            <a:off x="7010400" y="2438400"/>
            <a:ext cx="1905000" cy="3733800"/>
          </a:xfrm>
          <a:prstGeom prst="rect">
            <a:avLst/>
          </a:prstGeom>
          <a:solidFill>
            <a:schemeClr val="accent1"/>
          </a:solidFill>
          <a:ln cap="flat" cmpd="sng" w="12700">
            <a:solidFill>
              <a:srgbClr val="9934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AU" sz="2800">
                <a:solidFill>
                  <a:schemeClr val="dk1"/>
                </a:solidFill>
                <a:latin typeface="Libre Baskerville"/>
                <a:ea typeface="Libre Baskerville"/>
                <a:cs typeface="Libre Baskerville"/>
                <a:sym typeface="Libre Baskerville"/>
              </a:rPr>
              <a:t>Complex corporate landscape </a:t>
            </a:r>
            <a:endParaRPr/>
          </a:p>
          <a:p>
            <a:pPr indent="0" lvl="0" marL="0" marR="0" rtl="0" algn="ctr">
              <a:spcBef>
                <a:spcPts val="0"/>
              </a:spcBef>
              <a:spcAft>
                <a:spcPts val="0"/>
              </a:spcAft>
              <a:buNone/>
            </a:pPr>
            <a:r>
              <a:rPr b="1" lang="en-AU" sz="2000">
                <a:solidFill>
                  <a:srgbClr val="FFFFFF"/>
                </a:solidFill>
                <a:latin typeface="Libre Baskerville"/>
                <a:ea typeface="Libre Baskerville"/>
                <a:cs typeface="Libre Baskerville"/>
                <a:sym typeface="Libre Baskerville"/>
              </a:rPr>
              <a:t>A mixture of government linked &amp; family-based firms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7"/>
          <p:cNvSpPr txBox="1"/>
          <p:nvPr>
            <p:ph type="title"/>
          </p:nvPr>
        </p:nvSpPr>
        <p:spPr>
          <a:xfrm>
            <a:off x="796925" y="114300"/>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Motivation</a:t>
            </a:r>
            <a:endParaRPr/>
          </a:p>
        </p:txBody>
      </p:sp>
      <p:sp>
        <p:nvSpPr>
          <p:cNvPr id="271" name="Google Shape;271;p37"/>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
        <p:nvSpPr>
          <p:cNvPr id="272" name="Google Shape;272;p37"/>
          <p:cNvSpPr txBox="1"/>
          <p:nvPr>
            <p:ph idx="1" type="body"/>
          </p:nvPr>
        </p:nvSpPr>
        <p:spPr>
          <a:xfrm>
            <a:off x="374650" y="1333500"/>
            <a:ext cx="8616950" cy="4876800"/>
          </a:xfrm>
          <a:prstGeom prst="rect">
            <a:avLst/>
          </a:prstGeom>
          <a:noFill/>
          <a:ln>
            <a:noFill/>
          </a:ln>
        </p:spPr>
        <p:txBody>
          <a:bodyPr anchorCtr="0" anchor="t" bIns="45700" lIns="91425" spcFirstLastPara="1" rIns="91425" wrap="square" tIns="45700">
            <a:noAutofit/>
          </a:bodyPr>
          <a:lstStyle/>
          <a:p>
            <a:pPr indent="-228599" lvl="1" marL="547688" rtl="0" algn="ctr">
              <a:spcBef>
                <a:spcPts val="0"/>
              </a:spcBef>
              <a:spcAft>
                <a:spcPts val="0"/>
              </a:spcAft>
              <a:buSzPts val="2040"/>
              <a:buNone/>
            </a:pPr>
            <a:r>
              <a:rPr lang="en-AU">
                <a:latin typeface="Arial"/>
                <a:ea typeface="Arial"/>
                <a:cs typeface="Arial"/>
                <a:sym typeface="Arial"/>
              </a:rPr>
              <a:t>History of  Vietnamese enterprises with </a:t>
            </a:r>
            <a:endParaRPr/>
          </a:p>
          <a:p>
            <a:pPr indent="-228599" lvl="1" marL="547688" rtl="0" algn="ctr">
              <a:spcBef>
                <a:spcPts val="375"/>
              </a:spcBef>
              <a:spcAft>
                <a:spcPts val="0"/>
              </a:spcAft>
              <a:buSzPts val="2040"/>
              <a:buNone/>
            </a:pPr>
            <a:r>
              <a:rPr lang="en-AU">
                <a:latin typeface="Arial"/>
                <a:ea typeface="Arial"/>
                <a:cs typeface="Arial"/>
                <a:sym typeface="Arial"/>
              </a:rPr>
              <a:t>unique agency problem</a:t>
            </a:r>
            <a:endParaRPr/>
          </a:p>
          <a:p>
            <a:pPr indent="-228599" lvl="1" marL="547688" rtl="0" algn="ctr">
              <a:spcBef>
                <a:spcPts val="375"/>
              </a:spcBef>
              <a:spcAft>
                <a:spcPts val="0"/>
              </a:spcAft>
              <a:buSzPts val="2040"/>
              <a:buNone/>
            </a:pPr>
            <a:r>
              <a:rPr lang="en-AU" u="sng">
                <a:latin typeface="Arial"/>
                <a:ea typeface="Arial"/>
                <a:cs typeface="Arial"/>
                <a:sym typeface="Arial"/>
              </a:rPr>
              <a:t>Until late 1990s </a:t>
            </a:r>
            <a:endParaRPr/>
          </a:p>
        </p:txBody>
      </p:sp>
      <p:grpSp>
        <p:nvGrpSpPr>
          <p:cNvPr id="273" name="Google Shape;273;p37"/>
          <p:cNvGrpSpPr/>
          <p:nvPr/>
        </p:nvGrpSpPr>
        <p:grpSpPr>
          <a:xfrm>
            <a:off x="914400" y="2364250"/>
            <a:ext cx="6096000" cy="4059898"/>
            <a:chOff x="0" y="2050"/>
            <a:chExt cx="6096000" cy="4059898"/>
          </a:xfrm>
        </p:grpSpPr>
        <p:sp>
          <p:nvSpPr>
            <p:cNvPr id="274" name="Google Shape;274;p37"/>
            <p:cNvSpPr/>
            <p:nvPr/>
          </p:nvSpPr>
          <p:spPr>
            <a:xfrm>
              <a:off x="2439590" y="2050"/>
              <a:ext cx="3650459" cy="2053893"/>
            </a:xfrm>
            <a:prstGeom prst="rightArrow">
              <a:avLst>
                <a:gd fmla="val 75000" name="adj1"/>
                <a:gd fmla="val 50000" name="adj2"/>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7"/>
            <p:cNvSpPr txBox="1"/>
            <p:nvPr/>
          </p:nvSpPr>
          <p:spPr>
            <a:xfrm>
              <a:off x="2439590" y="258787"/>
              <a:ext cx="2880249" cy="1540419"/>
            </a:xfrm>
            <a:prstGeom prst="rect">
              <a:avLst/>
            </a:prstGeom>
            <a:noFill/>
            <a:ln>
              <a:noFill/>
            </a:ln>
          </p:spPr>
          <p:txBody>
            <a:bodyPr anchorCtr="0" anchor="t" bIns="12700" lIns="12700" spcFirstLastPara="1" rIns="12700" wrap="square" tIns="12700">
              <a:noAutofit/>
            </a:bodyPr>
            <a:lstStyle/>
            <a:p>
              <a:pPr indent="-228600" lvl="1" marL="228600" marR="0" rtl="0" algn="l">
                <a:lnSpc>
                  <a:spcPct val="90000"/>
                </a:lnSpc>
                <a:spcBef>
                  <a:spcPts val="0"/>
                </a:spcBef>
                <a:spcAft>
                  <a:spcPts val="0"/>
                </a:spcAft>
                <a:buClr>
                  <a:schemeClr val="dk1"/>
                </a:buClr>
                <a:buSzPts val="2000"/>
                <a:buFont typeface="Libre Baskerville"/>
                <a:buChar char="•"/>
              </a:pPr>
              <a:r>
                <a:rPr b="0" i="0" lang="en-AU" sz="2000" u="none" cap="none" strike="noStrike">
                  <a:solidFill>
                    <a:schemeClr val="dk1"/>
                  </a:solidFill>
                  <a:latin typeface="Libre Baskerville"/>
                  <a:ea typeface="Libre Baskerville"/>
                  <a:cs typeface="Libre Baskerville"/>
                  <a:sym typeface="Libre Baskerville"/>
                </a:rPr>
                <a:t>Different state representatives</a:t>
              </a:r>
              <a:endParaRPr b="0" i="0" sz="1800" u="none" cap="none" strike="noStrike">
                <a:solidFill>
                  <a:schemeClr val="dk1"/>
                </a:solidFill>
                <a:latin typeface="Libre Baskerville"/>
                <a:ea typeface="Libre Baskerville"/>
                <a:cs typeface="Libre Baskerville"/>
                <a:sym typeface="Libre Baskerville"/>
              </a:endParaRPr>
            </a:p>
            <a:p>
              <a:pPr indent="-228600" lvl="1" marL="228600" marR="0" rtl="0" algn="l">
                <a:lnSpc>
                  <a:spcPct val="90000"/>
                </a:lnSpc>
                <a:spcBef>
                  <a:spcPts val="300"/>
                </a:spcBef>
                <a:spcAft>
                  <a:spcPts val="0"/>
                </a:spcAft>
                <a:buClr>
                  <a:schemeClr val="dk1"/>
                </a:buClr>
                <a:buSzPts val="2000"/>
                <a:buFont typeface="Libre Baskerville"/>
                <a:buChar char="•"/>
              </a:pPr>
              <a:r>
                <a:rPr b="0" i="0" lang="en-AU" sz="2000" u="none" cap="none" strike="noStrike">
                  <a:solidFill>
                    <a:schemeClr val="dk1"/>
                  </a:solidFill>
                  <a:latin typeface="Libre Baskerville"/>
                  <a:ea typeface="Libre Baskerville"/>
                  <a:cs typeface="Libre Baskerville"/>
                  <a:sym typeface="Libre Baskerville"/>
                </a:rPr>
                <a:t>Institutional investors</a:t>
              </a:r>
              <a:endParaRPr/>
            </a:p>
            <a:p>
              <a:pPr indent="-228600" lvl="1" marL="228600" marR="0" rtl="0" algn="l">
                <a:lnSpc>
                  <a:spcPct val="90000"/>
                </a:lnSpc>
                <a:spcBef>
                  <a:spcPts val="300"/>
                </a:spcBef>
                <a:spcAft>
                  <a:spcPts val="0"/>
                </a:spcAft>
                <a:buClr>
                  <a:schemeClr val="dk1"/>
                </a:buClr>
                <a:buSzPts val="2000"/>
                <a:buFont typeface="Libre Baskerville"/>
                <a:buChar char="•"/>
              </a:pPr>
              <a:r>
                <a:rPr b="0" i="0" lang="en-AU" sz="2000" u="none" cap="none" strike="noStrike">
                  <a:solidFill>
                    <a:schemeClr val="dk1"/>
                  </a:solidFill>
                  <a:latin typeface="Libre Baskerville"/>
                  <a:ea typeface="Libre Baskerville"/>
                  <a:cs typeface="Libre Baskerville"/>
                  <a:sym typeface="Libre Baskerville"/>
                </a:rPr>
                <a:t>Foreign investors</a:t>
              </a:r>
              <a:endParaRPr/>
            </a:p>
            <a:p>
              <a:pPr indent="-228600" lvl="1" marL="228600" marR="0" rtl="0" algn="l">
                <a:lnSpc>
                  <a:spcPct val="90000"/>
                </a:lnSpc>
                <a:spcBef>
                  <a:spcPts val="300"/>
                </a:spcBef>
                <a:spcAft>
                  <a:spcPts val="0"/>
                </a:spcAft>
                <a:buClr>
                  <a:schemeClr val="dk1"/>
                </a:buClr>
                <a:buSzPts val="2000"/>
                <a:buFont typeface="Libre Baskerville"/>
                <a:buChar char="•"/>
              </a:pPr>
              <a:r>
                <a:rPr b="0" i="0" lang="en-AU" sz="2000" u="none" cap="none" strike="noStrike">
                  <a:solidFill>
                    <a:schemeClr val="dk1"/>
                  </a:solidFill>
                  <a:latin typeface="Libre Baskerville"/>
                  <a:ea typeface="Libre Baskerville"/>
                  <a:cs typeface="Libre Baskerville"/>
                  <a:sym typeface="Libre Baskerville"/>
                </a:rPr>
                <a:t>Private shareholders</a:t>
              </a:r>
              <a:endParaRPr b="0" i="0" sz="1800" u="none" cap="none" strike="noStrike">
                <a:solidFill>
                  <a:schemeClr val="dk1"/>
                </a:solidFill>
                <a:latin typeface="Libre Baskerville"/>
                <a:ea typeface="Libre Baskerville"/>
                <a:cs typeface="Libre Baskerville"/>
                <a:sym typeface="Libre Baskerville"/>
              </a:endParaRPr>
            </a:p>
          </p:txBody>
        </p:sp>
        <p:sp>
          <p:nvSpPr>
            <p:cNvPr id="276" name="Google Shape;276;p37"/>
            <p:cNvSpPr/>
            <p:nvPr/>
          </p:nvSpPr>
          <p:spPr>
            <a:xfrm>
              <a:off x="5950" y="117177"/>
              <a:ext cx="2433639" cy="1823640"/>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7"/>
            <p:cNvSpPr txBox="1"/>
            <p:nvPr/>
          </p:nvSpPr>
          <p:spPr>
            <a:xfrm>
              <a:off x="94973" y="206200"/>
              <a:ext cx="2255593" cy="1645594"/>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Libre Baskerville"/>
                <a:buNone/>
              </a:pPr>
              <a:r>
                <a:rPr lang="en-AU" sz="3400">
                  <a:solidFill>
                    <a:schemeClr val="lt1"/>
                  </a:solidFill>
                  <a:latin typeface="Libre Baskerville"/>
                  <a:ea typeface="Libre Baskerville"/>
                  <a:cs typeface="Libre Baskerville"/>
                  <a:sym typeface="Libre Baskerville"/>
                </a:rPr>
                <a:t>SOEs with state ownership</a:t>
              </a:r>
              <a:endParaRPr/>
            </a:p>
          </p:txBody>
        </p:sp>
        <p:sp>
          <p:nvSpPr>
            <p:cNvPr id="278" name="Google Shape;278;p37"/>
            <p:cNvSpPr/>
            <p:nvPr/>
          </p:nvSpPr>
          <p:spPr>
            <a:xfrm>
              <a:off x="2438400" y="2238308"/>
              <a:ext cx="3657600" cy="1823640"/>
            </a:xfrm>
            <a:prstGeom prst="rightArrow">
              <a:avLst>
                <a:gd fmla="val 75000" name="adj1"/>
                <a:gd fmla="val 50000" name="adj2"/>
              </a:avLst>
            </a:prstGeom>
            <a:solidFill>
              <a:srgbClr val="EFCECA">
                <a:alpha val="89803"/>
              </a:srgbClr>
            </a:solidFill>
            <a:ln cap="flat" cmpd="sng" w="12700">
              <a:solidFill>
                <a:srgbClr val="EFCE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7"/>
            <p:cNvSpPr txBox="1"/>
            <p:nvPr/>
          </p:nvSpPr>
          <p:spPr>
            <a:xfrm>
              <a:off x="2438400" y="2466263"/>
              <a:ext cx="2973735" cy="1367730"/>
            </a:xfrm>
            <a:prstGeom prst="rect">
              <a:avLst/>
            </a:prstGeom>
            <a:noFill/>
            <a:ln>
              <a:noFill/>
            </a:ln>
          </p:spPr>
          <p:txBody>
            <a:bodyPr anchorCtr="0" anchor="t" bIns="12700" lIns="12700" spcFirstLastPara="1" rIns="12700" wrap="square" tIns="12700">
              <a:noAutofit/>
            </a:bodyPr>
            <a:lstStyle/>
            <a:p>
              <a:pPr indent="-57150" lvl="1" marL="171450" marR="0" rtl="0" algn="l">
                <a:lnSpc>
                  <a:spcPct val="90000"/>
                </a:lnSpc>
                <a:spcBef>
                  <a:spcPts val="0"/>
                </a:spcBef>
                <a:spcAft>
                  <a:spcPts val="0"/>
                </a:spcAft>
                <a:buClr>
                  <a:schemeClr val="dk1"/>
                </a:buClr>
                <a:buSzPts val="1800"/>
                <a:buFont typeface="Libre Baskerville"/>
                <a:buNone/>
              </a:pPr>
              <a:r>
                <a:t/>
              </a:r>
              <a:endParaRPr b="0" i="0" sz="1800" u="none" cap="none" strike="noStrike">
                <a:solidFill>
                  <a:schemeClr val="dk1"/>
                </a:solidFill>
                <a:latin typeface="Libre Baskerville"/>
                <a:ea typeface="Libre Baskerville"/>
                <a:cs typeface="Libre Baskerville"/>
                <a:sym typeface="Libre Baskerville"/>
              </a:endParaRPr>
            </a:p>
            <a:p>
              <a:pPr indent="-228600" lvl="1" marL="228600" marR="0" rtl="0" algn="l">
                <a:lnSpc>
                  <a:spcPct val="90000"/>
                </a:lnSpc>
                <a:spcBef>
                  <a:spcPts val="270"/>
                </a:spcBef>
                <a:spcAft>
                  <a:spcPts val="0"/>
                </a:spcAft>
                <a:buClr>
                  <a:schemeClr val="dk1"/>
                </a:buClr>
                <a:buSzPts val="2000"/>
                <a:buFont typeface="Libre Baskerville"/>
                <a:buChar char="•"/>
              </a:pPr>
              <a:r>
                <a:rPr b="0" i="0" lang="en-AU" sz="2000" u="none" cap="none" strike="noStrike">
                  <a:solidFill>
                    <a:schemeClr val="dk1"/>
                  </a:solidFill>
                  <a:latin typeface="Libre Baskerville"/>
                  <a:ea typeface="Libre Baskerville"/>
                  <a:cs typeface="Libre Baskerville"/>
                  <a:sym typeface="Libre Baskerville"/>
                </a:rPr>
                <a:t>Dominant founding shareholders</a:t>
              </a:r>
              <a:endParaRPr/>
            </a:p>
            <a:p>
              <a:pPr indent="-228600" lvl="1" marL="228600" marR="0" rtl="0" algn="l">
                <a:lnSpc>
                  <a:spcPct val="90000"/>
                </a:lnSpc>
                <a:spcBef>
                  <a:spcPts val="300"/>
                </a:spcBef>
                <a:spcAft>
                  <a:spcPts val="0"/>
                </a:spcAft>
                <a:buClr>
                  <a:schemeClr val="dk1"/>
                </a:buClr>
                <a:buSzPts val="2000"/>
                <a:buFont typeface="Libre Baskerville"/>
                <a:buChar char="•"/>
              </a:pPr>
              <a:r>
                <a:rPr b="0" i="0" lang="en-AU" sz="2000" u="none" cap="none" strike="noStrike">
                  <a:solidFill>
                    <a:schemeClr val="dk1"/>
                  </a:solidFill>
                  <a:latin typeface="Libre Baskerville"/>
                  <a:ea typeface="Libre Baskerville"/>
                  <a:cs typeface="Libre Baskerville"/>
                  <a:sym typeface="Libre Baskerville"/>
                </a:rPr>
                <a:t>Other shareholders</a:t>
              </a:r>
              <a:endParaRPr/>
            </a:p>
            <a:p>
              <a:pPr indent="-57150" lvl="1" marL="171450" marR="0" rtl="0" algn="l">
                <a:lnSpc>
                  <a:spcPct val="90000"/>
                </a:lnSpc>
                <a:spcBef>
                  <a:spcPts val="300"/>
                </a:spcBef>
                <a:spcAft>
                  <a:spcPts val="0"/>
                </a:spcAft>
                <a:buClr>
                  <a:schemeClr val="dk1"/>
                </a:buClr>
                <a:buSzPts val="1800"/>
                <a:buFont typeface="Libre Baskerville"/>
                <a:buNone/>
              </a:pPr>
              <a:r>
                <a:t/>
              </a:r>
              <a:endParaRPr b="0" i="0" sz="1800" u="none" cap="none" strike="noStrike">
                <a:solidFill>
                  <a:schemeClr val="dk1"/>
                </a:solidFill>
                <a:latin typeface="Libre Baskerville"/>
                <a:ea typeface="Libre Baskerville"/>
                <a:cs typeface="Libre Baskerville"/>
                <a:sym typeface="Libre Baskerville"/>
              </a:endParaRPr>
            </a:p>
          </p:txBody>
        </p:sp>
        <p:sp>
          <p:nvSpPr>
            <p:cNvPr id="280" name="Google Shape;280;p37"/>
            <p:cNvSpPr/>
            <p:nvPr/>
          </p:nvSpPr>
          <p:spPr>
            <a:xfrm>
              <a:off x="0" y="2238308"/>
              <a:ext cx="2438400" cy="1823640"/>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7"/>
            <p:cNvSpPr txBox="1"/>
            <p:nvPr/>
          </p:nvSpPr>
          <p:spPr>
            <a:xfrm>
              <a:off x="89023" y="2327331"/>
              <a:ext cx="2260354" cy="1645594"/>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Libre Baskerville"/>
                <a:buNone/>
              </a:pPr>
              <a:r>
                <a:rPr lang="en-AU" sz="3400">
                  <a:solidFill>
                    <a:schemeClr val="lt1"/>
                  </a:solidFill>
                  <a:latin typeface="Libre Baskerville"/>
                  <a:ea typeface="Libre Baskerville"/>
                  <a:cs typeface="Libre Baskerville"/>
                  <a:sym typeface="Libre Baskerville"/>
                </a:rPr>
                <a:t>Young and small private enterprises </a:t>
              </a:r>
              <a:endParaRPr/>
            </a:p>
          </p:txBody>
        </p:sp>
      </p:grpSp>
      <p:sp>
        <p:nvSpPr>
          <p:cNvPr id="282" name="Google Shape;282;p37"/>
          <p:cNvSpPr/>
          <p:nvPr/>
        </p:nvSpPr>
        <p:spPr>
          <a:xfrm>
            <a:off x="7010400" y="2438400"/>
            <a:ext cx="1905000" cy="3733800"/>
          </a:xfrm>
          <a:prstGeom prst="rect">
            <a:avLst/>
          </a:prstGeom>
          <a:solidFill>
            <a:schemeClr val="accent1"/>
          </a:solidFill>
          <a:ln cap="flat" cmpd="sng" w="12700">
            <a:solidFill>
              <a:srgbClr val="9934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002060"/>
              </a:solidFill>
              <a:latin typeface="Libre Baskerville"/>
              <a:ea typeface="Libre Baskerville"/>
              <a:cs typeface="Libre Baskerville"/>
              <a:sym typeface="Libre Baskerville"/>
            </a:endParaRPr>
          </a:p>
          <a:p>
            <a:pPr indent="0" lvl="0" marL="0" marR="0" rtl="0" algn="ctr">
              <a:spcBef>
                <a:spcPts val="0"/>
              </a:spcBef>
              <a:spcAft>
                <a:spcPts val="0"/>
              </a:spcAft>
              <a:buNone/>
            </a:pPr>
            <a:r>
              <a:rPr b="1" lang="en-AU" sz="2000">
                <a:solidFill>
                  <a:srgbClr val="002060"/>
                </a:solidFill>
                <a:latin typeface="Libre Baskerville"/>
                <a:ea typeface="Libre Baskerville"/>
                <a:cs typeface="Libre Baskerville"/>
                <a:sym typeface="Libre Baskerville"/>
              </a:rPr>
              <a:t>Unique agency problems</a:t>
            </a:r>
            <a:endParaRPr/>
          </a:p>
          <a:p>
            <a:pPr indent="-101600" lvl="0" marL="0" marR="0" rtl="0" algn="l">
              <a:spcBef>
                <a:spcPts val="0"/>
              </a:spcBef>
              <a:spcAft>
                <a:spcPts val="0"/>
              </a:spcAft>
              <a:buClr>
                <a:schemeClr val="lt1"/>
              </a:buClr>
              <a:buSzPts val="1600"/>
              <a:buFont typeface="Libre Baskerville"/>
              <a:buChar char="-"/>
            </a:pPr>
            <a:r>
              <a:rPr b="1" lang="en-AU" sz="1600">
                <a:solidFill>
                  <a:schemeClr val="lt1"/>
                </a:solidFill>
                <a:latin typeface="Libre Baskerville"/>
                <a:ea typeface="Libre Baskerville"/>
                <a:cs typeface="Libre Baskerville"/>
                <a:sym typeface="Libre Baskerville"/>
              </a:rPr>
              <a:t>Shareholders vs Managers</a:t>
            </a:r>
            <a:endParaRPr/>
          </a:p>
          <a:p>
            <a:pPr indent="0" lvl="0" marL="0" marR="0" rtl="0" algn="l">
              <a:spcBef>
                <a:spcPts val="0"/>
              </a:spcBef>
              <a:spcAft>
                <a:spcPts val="0"/>
              </a:spcAft>
              <a:buClr>
                <a:schemeClr val="dk1"/>
              </a:buClr>
              <a:buSzPts val="1600"/>
              <a:buFont typeface="Libre Baskerville"/>
              <a:buNone/>
            </a:pPr>
            <a:r>
              <a:t/>
            </a:r>
            <a:endParaRPr b="1" sz="1600">
              <a:solidFill>
                <a:schemeClr val="lt1"/>
              </a:solidFill>
              <a:latin typeface="Libre Baskerville"/>
              <a:ea typeface="Libre Baskerville"/>
              <a:cs typeface="Libre Baskerville"/>
              <a:sym typeface="Libre Baskerville"/>
            </a:endParaRPr>
          </a:p>
          <a:p>
            <a:pPr indent="-101600" lvl="0" marL="0" marR="0" rtl="0" algn="l">
              <a:spcBef>
                <a:spcPts val="0"/>
              </a:spcBef>
              <a:spcAft>
                <a:spcPts val="0"/>
              </a:spcAft>
              <a:buClr>
                <a:schemeClr val="lt1"/>
              </a:buClr>
              <a:buSzPts val="1600"/>
              <a:buFont typeface="Libre Baskerville"/>
              <a:buChar char="-"/>
            </a:pPr>
            <a:r>
              <a:rPr b="1" lang="en-AU" sz="1600">
                <a:solidFill>
                  <a:schemeClr val="lt1"/>
                </a:solidFill>
                <a:latin typeface="Libre Baskerville"/>
                <a:ea typeface="Libre Baskerville"/>
                <a:cs typeface="Libre Baskerville"/>
                <a:sym typeface="Libre Baskerville"/>
              </a:rPr>
              <a:t>Controlling shareholders vs Minority shareholders</a:t>
            </a:r>
            <a:endParaRPr/>
          </a:p>
          <a:p>
            <a:pPr indent="0" lvl="0" marL="0" marR="0" rtl="0" algn="l">
              <a:spcBef>
                <a:spcPts val="0"/>
              </a:spcBef>
              <a:spcAft>
                <a:spcPts val="0"/>
              </a:spcAft>
              <a:buClr>
                <a:schemeClr val="dk1"/>
              </a:buClr>
              <a:buSzPts val="1600"/>
              <a:buFont typeface="Libre Baskerville"/>
              <a:buNone/>
            </a:pPr>
            <a:r>
              <a:t/>
            </a:r>
            <a:endParaRPr b="1" sz="1600">
              <a:solidFill>
                <a:schemeClr val="lt1"/>
              </a:solidFill>
              <a:latin typeface="Libre Baskerville"/>
              <a:ea typeface="Libre Baskerville"/>
              <a:cs typeface="Libre Baskerville"/>
              <a:sym typeface="Libre Baskerville"/>
            </a:endParaRPr>
          </a:p>
          <a:p>
            <a:pPr indent="-101600" lvl="0" marL="0" marR="0" rtl="0" algn="l">
              <a:spcBef>
                <a:spcPts val="0"/>
              </a:spcBef>
              <a:spcAft>
                <a:spcPts val="0"/>
              </a:spcAft>
              <a:buClr>
                <a:schemeClr val="lt1"/>
              </a:buClr>
              <a:buSzPts val="1600"/>
              <a:buFont typeface="Libre Baskerville"/>
              <a:buChar char="-"/>
            </a:pPr>
            <a:r>
              <a:rPr b="1" lang="en-AU" sz="1600">
                <a:solidFill>
                  <a:schemeClr val="lt1"/>
                </a:solidFill>
                <a:latin typeface="Libre Baskerville"/>
                <a:ea typeface="Libre Baskerville"/>
                <a:cs typeface="Libre Baskerville"/>
                <a:sym typeface="Libre Baskerville"/>
              </a:rPr>
              <a:t>State shareholders vs others</a:t>
            </a:r>
            <a:endParaRPr/>
          </a:p>
          <a:p>
            <a:pPr indent="-101600" lvl="0" marL="0" marR="0" rtl="0" algn="l">
              <a:spcBef>
                <a:spcPts val="0"/>
              </a:spcBef>
              <a:spcAft>
                <a:spcPts val="0"/>
              </a:spcAft>
              <a:buClr>
                <a:schemeClr val="lt1"/>
              </a:buClr>
              <a:buSzPts val="1600"/>
              <a:buFont typeface="Libre Baskerville"/>
              <a:buChar char="-"/>
            </a:pPr>
            <a:r>
              <a:rPr b="1" lang="en-AU" sz="1600">
                <a:solidFill>
                  <a:schemeClr val="lt1"/>
                </a:solidFill>
                <a:latin typeface="Libre Baskerville"/>
                <a:ea typeface="Libre Baskerville"/>
                <a:cs typeface="Libre Baskerville"/>
                <a:sym typeface="Libre Baskerville"/>
              </a:rPr>
              <a:t>Foreigners vs local shareholders</a:t>
            </a:r>
            <a:endParaRPr/>
          </a:p>
          <a:p>
            <a:pPr indent="0" lvl="0" marL="0" marR="0" rtl="0" algn="ctr">
              <a:spcBef>
                <a:spcPts val="0"/>
              </a:spcBef>
              <a:spcAft>
                <a:spcPts val="0"/>
              </a:spcAft>
              <a:buClr>
                <a:schemeClr val="dk1"/>
              </a:buClr>
              <a:buSzPts val="2000"/>
              <a:buFont typeface="Libre Baskerville"/>
              <a:buNone/>
            </a:pPr>
            <a:r>
              <a:t/>
            </a:r>
            <a:endParaRPr b="1" sz="20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8"/>
          <p:cNvSpPr txBox="1"/>
          <p:nvPr>
            <p:ph type="title"/>
          </p:nvPr>
        </p:nvSpPr>
        <p:spPr>
          <a:xfrm>
            <a:off x="762000" y="457200"/>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Who represents state ownership in equitised SOEs?</a:t>
            </a:r>
            <a:endParaRPr b="1">
              <a:solidFill>
                <a:srgbClr val="F6BB00"/>
              </a:solidFill>
              <a:latin typeface="Arial"/>
              <a:ea typeface="Arial"/>
              <a:cs typeface="Arial"/>
              <a:sym typeface="Arial"/>
            </a:endParaRPr>
          </a:p>
        </p:txBody>
      </p:sp>
      <p:sp>
        <p:nvSpPr>
          <p:cNvPr id="288" name="Google Shape;288;p38"/>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graphicFrame>
        <p:nvGraphicFramePr>
          <p:cNvPr id="289" name="Google Shape;289;p38"/>
          <p:cNvGraphicFramePr/>
          <p:nvPr/>
        </p:nvGraphicFramePr>
        <p:xfrm>
          <a:off x="603250" y="2438400"/>
          <a:ext cx="3000000" cy="3000000"/>
        </p:xfrm>
        <a:graphic>
          <a:graphicData uri="http://schemas.openxmlformats.org/drawingml/2006/table">
            <a:tbl>
              <a:tblPr>
                <a:noFill/>
                <a:tableStyleId>{2D0D8923-3EDD-4935-BFDE-66B499FB2438}</a:tableStyleId>
              </a:tblPr>
              <a:tblGrid>
                <a:gridCol w="4425050"/>
                <a:gridCol w="1828800"/>
                <a:gridCol w="1873250"/>
              </a:tblGrid>
              <a:tr h="824450">
                <a:tc>
                  <a:txBody>
                    <a:bodyPr/>
                    <a:lstStyle/>
                    <a:p>
                      <a:pPr indent="0" lvl="0" marL="0" marR="0" rtl="0" algn="l">
                        <a:spcBef>
                          <a:spcPts val="0"/>
                        </a:spcBef>
                        <a:spcAft>
                          <a:spcPts val="0"/>
                        </a:spcAft>
                        <a:buNone/>
                      </a:pPr>
                      <a:r>
                        <a:rPr b="1" lang="en-AU" sz="2400" u="none" cap="none" strike="noStrike">
                          <a:solidFill>
                            <a:schemeClr val="dk1"/>
                          </a:solidFill>
                          <a:latin typeface="Libre Baskerville"/>
                          <a:ea typeface="Libre Baskerville"/>
                          <a:cs typeface="Libre Baskerville"/>
                          <a:sym typeface="Libre Baskerville"/>
                        </a:rPr>
                        <a:t>Agencies</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lang="en-AU" sz="2400" u="none" cap="none" strike="noStrike">
                          <a:solidFill>
                            <a:schemeClr val="dk1"/>
                          </a:solidFill>
                          <a:latin typeface="Libre Baskerville"/>
                          <a:ea typeface="Libre Baskerville"/>
                          <a:cs typeface="Libre Baskerville"/>
                          <a:sym typeface="Libre Baskerville"/>
                        </a:rPr>
                        <a:t>2000</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lang="en-AU" sz="2400" u="none" cap="none" strike="noStrike">
                          <a:solidFill>
                            <a:schemeClr val="dk1"/>
                          </a:solidFill>
                          <a:latin typeface="Libre Baskerville"/>
                          <a:ea typeface="Libre Baskerville"/>
                          <a:cs typeface="Libre Baskerville"/>
                          <a:sym typeface="Libre Baskerville"/>
                        </a:rPr>
                        <a:t>2011</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1"/>
                    </a:solidFill>
                  </a:tcPr>
                </a:tc>
              </a:tr>
              <a:tr h="429400">
                <a:tc>
                  <a:txBody>
                    <a:bodyPr/>
                    <a:lstStyle/>
                    <a:p>
                      <a:pPr indent="0" lvl="0" marL="0" marR="0" rtl="0" algn="l">
                        <a:spcBef>
                          <a:spcPts val="0"/>
                        </a:spcBef>
                        <a:spcAft>
                          <a:spcPts val="0"/>
                        </a:spcAft>
                        <a:buNone/>
                      </a:pPr>
                      <a:r>
                        <a:rPr lang="en-AU" sz="2400" u="none" cap="none" strike="noStrike">
                          <a:solidFill>
                            <a:schemeClr val="dk1"/>
                          </a:solidFill>
                          <a:latin typeface="Libre Baskerville"/>
                          <a:ea typeface="Libre Baskerville"/>
                          <a:cs typeface="Libre Baskerville"/>
                          <a:sym typeface="Libre Baskerville"/>
                        </a:rPr>
                        <a:t>Central government ministry</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AU" sz="2400" u="none" cap="none" strike="noStrike">
                          <a:solidFill>
                            <a:schemeClr val="dk1"/>
                          </a:solidFill>
                          <a:latin typeface="Libre Baskerville"/>
                          <a:ea typeface="Libre Baskerville"/>
                          <a:cs typeface="Libre Baskerville"/>
                          <a:sym typeface="Libre Baskerville"/>
                        </a:rPr>
                        <a:t>31.29</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AU" sz="2400" u="none" cap="none" strike="noStrike">
                          <a:solidFill>
                            <a:schemeClr val="dk1"/>
                          </a:solidFill>
                          <a:latin typeface="Libre Baskerville"/>
                          <a:ea typeface="Libre Baskerville"/>
                          <a:cs typeface="Libre Baskerville"/>
                          <a:sym typeface="Libre Baskerville"/>
                        </a:rPr>
                        <a:t>31.79</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9400">
                <a:tc>
                  <a:txBody>
                    <a:bodyPr/>
                    <a:lstStyle/>
                    <a:p>
                      <a:pPr indent="0" lvl="0" marL="0" marR="0" rtl="0" algn="l">
                        <a:lnSpc>
                          <a:spcPct val="100000"/>
                        </a:lnSpc>
                        <a:spcBef>
                          <a:spcPts val="0"/>
                        </a:spcBef>
                        <a:spcAft>
                          <a:spcPts val="0"/>
                        </a:spcAft>
                        <a:buClr>
                          <a:schemeClr val="dk1"/>
                        </a:buClr>
                        <a:buSzPts val="2400"/>
                        <a:buFont typeface="Libre Baskerville"/>
                        <a:buNone/>
                      </a:pPr>
                      <a:r>
                        <a:rPr lang="en-AU" sz="2400" u="none" cap="none" strike="noStrike">
                          <a:solidFill>
                            <a:schemeClr val="dk1"/>
                          </a:solidFill>
                          <a:latin typeface="Libre Baskerville"/>
                          <a:ea typeface="Libre Baskerville"/>
                          <a:cs typeface="Libre Baskerville"/>
                          <a:sym typeface="Libre Baskerville"/>
                        </a:rPr>
                        <a:t>Local authority</a:t>
                      </a:r>
                      <a:endParaRPr sz="2400" u="none" cap="none" strike="noStrike">
                        <a:solidFill>
                          <a:schemeClr val="dk1"/>
                        </a:solidFill>
                        <a:latin typeface="Libre Baskerville"/>
                        <a:ea typeface="Libre Baskerville"/>
                        <a:cs typeface="Libre Baskerville"/>
                        <a:sym typeface="Libre Baskerville"/>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AU" sz="2400" u="none" cap="none" strike="noStrike">
                          <a:solidFill>
                            <a:schemeClr val="dk1"/>
                          </a:solidFill>
                          <a:latin typeface="Libre Baskerville"/>
                          <a:ea typeface="Libre Baskerville"/>
                          <a:cs typeface="Libre Baskerville"/>
                          <a:sym typeface="Libre Baskerville"/>
                        </a:rPr>
                        <a:t>63.44</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AU" sz="2400" u="none" cap="none" strike="noStrike">
                          <a:solidFill>
                            <a:schemeClr val="dk1"/>
                          </a:solidFill>
                          <a:latin typeface="Libre Baskerville"/>
                          <a:ea typeface="Libre Baskerville"/>
                          <a:cs typeface="Libre Baskerville"/>
                          <a:sym typeface="Libre Baskerville"/>
                        </a:rPr>
                        <a:t>57.79</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9400">
                <a:tc>
                  <a:txBody>
                    <a:bodyPr/>
                    <a:lstStyle/>
                    <a:p>
                      <a:pPr indent="0" lvl="0" marL="0" marR="0" rtl="0" algn="l">
                        <a:lnSpc>
                          <a:spcPct val="100000"/>
                        </a:lnSpc>
                        <a:spcBef>
                          <a:spcPts val="0"/>
                        </a:spcBef>
                        <a:spcAft>
                          <a:spcPts val="0"/>
                        </a:spcAft>
                        <a:buClr>
                          <a:schemeClr val="dk1"/>
                        </a:buClr>
                        <a:buSzPts val="2400"/>
                        <a:buFont typeface="Libre Baskerville"/>
                        <a:buNone/>
                      </a:pPr>
                      <a:r>
                        <a:rPr lang="en-AU" sz="2400" u="none" cap="none" strike="noStrike">
                          <a:solidFill>
                            <a:schemeClr val="dk1"/>
                          </a:solidFill>
                          <a:latin typeface="Libre Baskerville"/>
                          <a:ea typeface="Libre Baskerville"/>
                          <a:cs typeface="Libre Baskerville"/>
                          <a:sym typeface="Libre Baskerville"/>
                        </a:rPr>
                        <a:t>State corporation and economic group</a:t>
                      </a:r>
                      <a:endParaRPr sz="2400" u="none" cap="none" strike="noStrike">
                        <a:solidFill>
                          <a:schemeClr val="dk1"/>
                        </a:solidFill>
                        <a:latin typeface="Libre Baskerville"/>
                        <a:ea typeface="Libre Baskerville"/>
                        <a:cs typeface="Libre Baskerville"/>
                        <a:sym typeface="Libre Baskerville"/>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AU" sz="2400" u="none" cap="none" strike="noStrike">
                          <a:solidFill>
                            <a:schemeClr val="dk1"/>
                          </a:solidFill>
                          <a:latin typeface="Libre Baskerville"/>
                          <a:ea typeface="Libre Baskerville"/>
                          <a:cs typeface="Libre Baskerville"/>
                          <a:sym typeface="Libre Baskerville"/>
                        </a:rPr>
                        <a:t>5.27</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AU" sz="2400" u="none" cap="none" strike="noStrike">
                          <a:solidFill>
                            <a:schemeClr val="dk1"/>
                          </a:solidFill>
                          <a:latin typeface="Libre Baskerville"/>
                          <a:ea typeface="Libre Baskerville"/>
                          <a:cs typeface="Libre Baskerville"/>
                          <a:sym typeface="Libre Baskerville"/>
                        </a:rPr>
                        <a:t>10.42</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9400">
                <a:tc>
                  <a:txBody>
                    <a:bodyPr/>
                    <a:lstStyle/>
                    <a:p>
                      <a:pPr indent="0" lvl="0" marL="0" marR="0" rtl="0" algn="l">
                        <a:spcBef>
                          <a:spcPts val="0"/>
                        </a:spcBef>
                        <a:spcAft>
                          <a:spcPts val="0"/>
                        </a:spcAft>
                        <a:buNone/>
                      </a:pPr>
                      <a:r>
                        <a:rPr lang="en-AU" sz="2400" u="none" cap="none" strike="noStrike">
                          <a:solidFill>
                            <a:schemeClr val="dk1"/>
                          </a:solidFill>
                          <a:latin typeface="Libre Baskerville"/>
                          <a:ea typeface="Libre Baskerville"/>
                          <a:cs typeface="Libre Baskerville"/>
                          <a:sym typeface="Libre Baskerville"/>
                        </a:rPr>
                        <a:t>Total</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AU" sz="2400" u="none" cap="none" strike="noStrike">
                          <a:solidFill>
                            <a:schemeClr val="dk1"/>
                          </a:solidFill>
                          <a:latin typeface="Libre Baskerville"/>
                          <a:ea typeface="Libre Baskerville"/>
                          <a:cs typeface="Libre Baskerville"/>
                          <a:sym typeface="Libre Baskerville"/>
                        </a:rPr>
                        <a:t>100</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AU" sz="2400" u="none" cap="none" strike="noStrike">
                          <a:solidFill>
                            <a:schemeClr val="dk1"/>
                          </a:solidFill>
                          <a:latin typeface="Libre Baskerville"/>
                          <a:ea typeface="Libre Baskerville"/>
                          <a:cs typeface="Libre Baskerville"/>
                          <a:sym typeface="Libre Baskerville"/>
                        </a:rPr>
                        <a:t>100</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90" name="Google Shape;290;p38"/>
          <p:cNvSpPr txBox="1"/>
          <p:nvPr/>
        </p:nvSpPr>
        <p:spPr>
          <a:xfrm>
            <a:off x="457200" y="1612900"/>
            <a:ext cx="80835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AU" sz="1800">
                <a:solidFill>
                  <a:schemeClr val="dk1"/>
                </a:solidFill>
                <a:latin typeface="Libre Baskerville"/>
                <a:ea typeface="Libre Baskerville"/>
                <a:cs typeface="Libre Baskerville"/>
                <a:sym typeface="Libre Baskerville"/>
              </a:rPr>
              <a:t> </a:t>
            </a:r>
            <a:endParaRPr b="1" sz="2800">
              <a:solidFill>
                <a:srgbClr val="FF0000"/>
              </a:solidFill>
              <a:latin typeface="Libre Baskerville"/>
              <a:ea typeface="Libre Baskerville"/>
              <a:cs typeface="Libre Baskerville"/>
              <a:sym typeface="Libre Baskerville"/>
            </a:endParaRPr>
          </a:p>
        </p:txBody>
      </p:sp>
      <p:sp>
        <p:nvSpPr>
          <p:cNvPr id="291" name="Google Shape;291;p38"/>
          <p:cNvSpPr txBox="1"/>
          <p:nvPr/>
        </p:nvSpPr>
        <p:spPr>
          <a:xfrm>
            <a:off x="5562600" y="5471636"/>
            <a:ext cx="210115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1800">
                <a:solidFill>
                  <a:schemeClr val="dk1"/>
                </a:solidFill>
                <a:latin typeface="Libre Baskerville"/>
                <a:ea typeface="Libre Baskerville"/>
                <a:cs typeface="Libre Baskerville"/>
                <a:sym typeface="Libre Baskerville"/>
              </a:rPr>
              <a:t>(Source: OECD, 2013)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Motivation </a:t>
            </a:r>
            <a:endParaRPr/>
          </a:p>
        </p:txBody>
      </p:sp>
      <p:sp>
        <p:nvSpPr>
          <p:cNvPr id="297" name="Google Shape;297;p39"/>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
        <p:nvSpPr>
          <p:cNvPr id="298" name="Google Shape;298;p39"/>
          <p:cNvSpPr txBox="1"/>
          <p:nvPr>
            <p:ph idx="1" type="body"/>
          </p:nvPr>
        </p:nvSpPr>
        <p:spPr>
          <a:xfrm>
            <a:off x="914400" y="1447800"/>
            <a:ext cx="7772400" cy="4876800"/>
          </a:xfrm>
          <a:prstGeom prst="rect">
            <a:avLst/>
          </a:prstGeom>
          <a:noFill/>
          <a:ln>
            <a:noFill/>
          </a:ln>
        </p:spPr>
        <p:txBody>
          <a:bodyPr anchorCtr="0" anchor="t" bIns="45700" lIns="91425" spcFirstLastPara="1" rIns="91425" wrap="square" tIns="45700">
            <a:noAutofit/>
          </a:bodyPr>
          <a:lstStyle/>
          <a:p>
            <a:pPr indent="-273050" lvl="0" marL="273050" rtl="0" algn="just">
              <a:spcBef>
                <a:spcPts val="0"/>
              </a:spcBef>
              <a:spcAft>
                <a:spcPts val="0"/>
              </a:spcAft>
              <a:buSzPts val="2210"/>
              <a:buNone/>
            </a:pPr>
            <a:r>
              <a:rPr lang="en-AU"/>
              <a:t>	</a:t>
            </a:r>
            <a:r>
              <a:rPr lang="en-AU" sz="2400">
                <a:latin typeface="Arial"/>
                <a:ea typeface="Arial"/>
                <a:cs typeface="Arial"/>
                <a:sym typeface="Arial"/>
              </a:rPr>
              <a:t>In 2005, the Government of Vietnam established a state fund </a:t>
            </a:r>
            <a:r>
              <a:rPr b="1" lang="en-AU" sz="2400">
                <a:solidFill>
                  <a:srgbClr val="FF0000"/>
                </a:solidFill>
                <a:latin typeface="Arial"/>
                <a:ea typeface="Arial"/>
                <a:cs typeface="Arial"/>
                <a:sym typeface="Arial"/>
              </a:rPr>
              <a:t>(SCIC- State Capital Investment Corporation)</a:t>
            </a:r>
            <a:r>
              <a:rPr lang="en-AU" sz="2400">
                <a:latin typeface="Arial"/>
                <a:ea typeface="Arial"/>
                <a:cs typeface="Arial"/>
                <a:sym typeface="Arial"/>
              </a:rPr>
              <a:t> to act as a professional investor in the equitised companies with state ownership.</a:t>
            </a:r>
            <a:endParaRPr/>
          </a:p>
          <a:p>
            <a:pPr indent="-273050" lvl="0" marL="273050" rtl="0" algn="just">
              <a:spcBef>
                <a:spcPts val="575"/>
              </a:spcBef>
              <a:spcAft>
                <a:spcPts val="0"/>
              </a:spcAft>
              <a:buSzPts val="2040"/>
              <a:buNone/>
            </a:pPr>
            <a:r>
              <a:rPr lang="en-AU" sz="2400">
                <a:latin typeface="Arial"/>
                <a:ea typeface="Arial"/>
                <a:cs typeface="Arial"/>
                <a:sym typeface="Arial"/>
              </a:rPr>
              <a:t>    The SCIC is also </a:t>
            </a:r>
            <a:r>
              <a:rPr b="1" lang="en-AU" sz="2400">
                <a:solidFill>
                  <a:srgbClr val="FF0000"/>
                </a:solidFill>
                <a:latin typeface="Arial"/>
                <a:ea typeface="Arial"/>
                <a:cs typeface="Arial"/>
                <a:sym typeface="Arial"/>
              </a:rPr>
              <a:t>different</a:t>
            </a:r>
            <a:r>
              <a:rPr lang="en-AU" sz="2400">
                <a:latin typeface="Arial"/>
                <a:ea typeface="Arial"/>
                <a:cs typeface="Arial"/>
                <a:sym typeface="Arial"/>
              </a:rPr>
              <a:t> from other Government-linked firms such as Temasek of Singapore, Khazanah Nasional and Permodalan Nasional Berhad of Malaysia and </a:t>
            </a:r>
            <a:r>
              <a:rPr lang="en-AU" sz="2400">
                <a:solidFill>
                  <a:srgbClr val="FF0000"/>
                </a:solidFill>
                <a:latin typeface="Arial"/>
                <a:ea typeface="Arial"/>
                <a:cs typeface="Arial"/>
                <a:sym typeface="Arial"/>
              </a:rPr>
              <a:t>State Asset Management Bureaus of China.</a:t>
            </a:r>
            <a:endParaRPr/>
          </a:p>
          <a:p>
            <a:pPr indent="-228599" lvl="1" marL="547688" rtl="0" algn="just">
              <a:spcBef>
                <a:spcPts val="375"/>
              </a:spcBef>
              <a:spcAft>
                <a:spcPts val="0"/>
              </a:spcAft>
              <a:buSzPts val="2040"/>
              <a:buNone/>
            </a:pPr>
            <a:r>
              <a:t/>
            </a:r>
            <a:endParaRPr>
              <a:latin typeface="Arial"/>
              <a:ea typeface="Arial"/>
              <a:cs typeface="Arial"/>
              <a:sym typeface="Arial"/>
            </a:endParaRPr>
          </a:p>
          <a:p>
            <a:pPr indent="-228599" lvl="1" marL="547688" rtl="0" algn="l">
              <a:spcBef>
                <a:spcPts val="375"/>
              </a:spcBef>
              <a:spcAft>
                <a:spcPts val="0"/>
              </a:spcAft>
              <a:buSzPts val="2040"/>
              <a:buNone/>
            </a:pPr>
            <a:r>
              <a:t/>
            </a:r>
            <a:endParaRPr/>
          </a:p>
        </p:txBody>
      </p:sp>
      <p:sp>
        <p:nvSpPr>
          <p:cNvPr id="299" name="Google Shape;299;p39"/>
          <p:cNvSpPr/>
          <p:nvPr/>
        </p:nvSpPr>
        <p:spPr>
          <a:xfrm>
            <a:off x="2476500" y="4982135"/>
            <a:ext cx="4648200" cy="1447800"/>
          </a:xfrm>
          <a:prstGeom prst="cloud">
            <a:avLst/>
          </a:prstGeom>
          <a:solidFill>
            <a:srgbClr val="CC9B00"/>
          </a:solidFill>
          <a:ln cap="flat" cmpd="sng" w="12700">
            <a:solidFill>
              <a:srgbClr val="9934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AU" sz="2400">
                <a:solidFill>
                  <a:schemeClr val="lt1"/>
                </a:solidFill>
                <a:latin typeface="Libre Baskerville"/>
                <a:ea typeface="Libre Baskerville"/>
                <a:cs typeface="Libre Baskerville"/>
                <a:sym typeface="Libre Baskerville"/>
              </a:rPr>
              <a:t>Role of SCIC in the context of  Vietnam’s listed companies???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0"/>
          <p:cNvSpPr txBox="1"/>
          <p:nvPr>
            <p:ph idx="4294967295" type="title"/>
          </p:nvPr>
        </p:nvSpPr>
        <p:spPr>
          <a:xfrm>
            <a:off x="881730" y="228600"/>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Prior Literature</a:t>
            </a:r>
            <a:endParaRPr/>
          </a:p>
        </p:txBody>
      </p:sp>
      <p:sp>
        <p:nvSpPr>
          <p:cNvPr id="305" name="Google Shape;305;p40"/>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
        <p:nvSpPr>
          <p:cNvPr id="306" name="Google Shape;306;p40"/>
          <p:cNvSpPr txBox="1"/>
          <p:nvPr/>
        </p:nvSpPr>
        <p:spPr>
          <a:xfrm>
            <a:off x="838200" y="1600200"/>
            <a:ext cx="7772400" cy="5232202"/>
          </a:xfrm>
          <a:prstGeom prst="rect">
            <a:avLst/>
          </a:prstGeom>
          <a:noFill/>
          <a:ln>
            <a:noFill/>
          </a:ln>
        </p:spPr>
        <p:txBody>
          <a:bodyPr anchorCtr="0" anchor="t" bIns="45700" lIns="91425" spcFirstLastPara="1" rIns="91425" wrap="square" tIns="45700">
            <a:spAutoFit/>
          </a:bodyPr>
          <a:lstStyle/>
          <a:p>
            <a:pPr indent="-177800" lvl="0" marL="0" marR="0" rtl="0" algn="just">
              <a:spcBef>
                <a:spcPts val="0"/>
              </a:spcBef>
              <a:spcAft>
                <a:spcPts val="0"/>
              </a:spcAft>
              <a:buClr>
                <a:schemeClr val="dk1"/>
              </a:buClr>
              <a:buSzPts val="2800"/>
              <a:buFont typeface="Arial"/>
              <a:buChar char="•"/>
            </a:pPr>
            <a:r>
              <a:rPr lang="en-AU" sz="2800">
                <a:solidFill>
                  <a:schemeClr val="dk1"/>
                </a:solidFill>
                <a:latin typeface="Arial"/>
                <a:ea typeface="Arial"/>
                <a:cs typeface="Arial"/>
                <a:sym typeface="Arial"/>
              </a:rPr>
              <a:t> </a:t>
            </a:r>
            <a:r>
              <a:rPr lang="en-AU" sz="2600">
                <a:solidFill>
                  <a:schemeClr val="dk1"/>
                </a:solidFill>
                <a:latin typeface="Arial"/>
                <a:ea typeface="Arial"/>
                <a:cs typeface="Arial"/>
                <a:sym typeface="Arial"/>
              </a:rPr>
              <a:t>Government stakes are generally argued to be </a:t>
            </a:r>
            <a:r>
              <a:rPr lang="en-AU" sz="2600" u="sng">
                <a:solidFill>
                  <a:srgbClr val="FF0000"/>
                </a:solidFill>
                <a:latin typeface="Arial"/>
                <a:ea typeface="Arial"/>
                <a:cs typeface="Arial"/>
                <a:sym typeface="Arial"/>
              </a:rPr>
              <a:t>less efficient</a:t>
            </a:r>
            <a:r>
              <a:rPr lang="en-AU" sz="2600">
                <a:solidFill>
                  <a:schemeClr val="dk1"/>
                </a:solidFill>
                <a:latin typeface="Arial"/>
                <a:ea typeface="Arial"/>
                <a:cs typeface="Arial"/>
                <a:sym typeface="Arial"/>
              </a:rPr>
              <a:t> than private stakes because of lower managerial objectives although the empirical findings are inconsistent (Megginson and Netter, 2001)</a:t>
            </a:r>
            <a:endParaRPr/>
          </a:p>
          <a:p>
            <a:pPr indent="-165100" lvl="0" marL="0" marR="0" rtl="0" algn="just">
              <a:spcBef>
                <a:spcPts val="0"/>
              </a:spcBef>
              <a:spcAft>
                <a:spcPts val="0"/>
              </a:spcAft>
              <a:buClr>
                <a:srgbClr val="FF0000"/>
              </a:buClr>
              <a:buSzPts val="2600"/>
              <a:buFont typeface="Arial"/>
              <a:buChar char="•"/>
            </a:pPr>
            <a:r>
              <a:rPr lang="en-AU" sz="2600">
                <a:solidFill>
                  <a:srgbClr val="FF0000"/>
                </a:solidFill>
                <a:latin typeface="Arial"/>
                <a:ea typeface="Arial"/>
                <a:cs typeface="Arial"/>
                <a:sym typeface="Arial"/>
              </a:rPr>
              <a:t> State shareholders</a:t>
            </a:r>
            <a:r>
              <a:rPr lang="en-AU" sz="2600">
                <a:solidFill>
                  <a:schemeClr val="dk1"/>
                </a:solidFill>
                <a:latin typeface="Arial"/>
                <a:ea typeface="Arial"/>
                <a:cs typeface="Arial"/>
                <a:sym typeface="Arial"/>
              </a:rPr>
              <a:t>: bureaucratic and corporate shareholders</a:t>
            </a:r>
            <a:endParaRPr/>
          </a:p>
          <a:p>
            <a:pPr indent="-165100" lvl="1" marL="457200" marR="0" rtl="0" algn="just">
              <a:spcBef>
                <a:spcPts val="0"/>
              </a:spcBef>
              <a:spcAft>
                <a:spcPts val="0"/>
              </a:spcAft>
              <a:buClr>
                <a:schemeClr val="dk1"/>
              </a:buClr>
              <a:buSzPts val="2600"/>
              <a:buFont typeface="Arial"/>
              <a:buChar char="•"/>
            </a:pPr>
            <a:r>
              <a:rPr b="0" i="0" lang="en-AU" sz="2600" u="none" cap="none" strike="noStrike">
                <a:solidFill>
                  <a:schemeClr val="dk1"/>
                </a:solidFill>
                <a:latin typeface="Arial"/>
                <a:ea typeface="Arial"/>
                <a:cs typeface="Arial"/>
                <a:sym typeface="Arial"/>
              </a:rPr>
              <a:t> Bureaucratic state shareholder: Political and managerial perspectives =&gt; Poor performance</a:t>
            </a:r>
            <a:endParaRPr/>
          </a:p>
          <a:p>
            <a:pPr indent="-165100" lvl="1" marL="457200" marR="0" rtl="0" algn="just">
              <a:spcBef>
                <a:spcPts val="0"/>
              </a:spcBef>
              <a:spcAft>
                <a:spcPts val="0"/>
              </a:spcAft>
              <a:buClr>
                <a:schemeClr val="dk1"/>
              </a:buClr>
              <a:buSzPts val="2600"/>
              <a:buFont typeface="Arial"/>
              <a:buChar char="•"/>
            </a:pPr>
            <a:r>
              <a:rPr b="0" i="0" lang="en-AU" sz="2600" u="none" cap="none" strike="noStrike">
                <a:solidFill>
                  <a:schemeClr val="dk1"/>
                </a:solidFill>
                <a:latin typeface="Arial"/>
                <a:ea typeface="Arial"/>
                <a:cs typeface="Arial"/>
                <a:sym typeface="Arial"/>
              </a:rPr>
              <a:t> Corporate state shareholder: mixed evidence</a:t>
            </a:r>
            <a:endParaRPr/>
          </a:p>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400"/>
              <a:buFont typeface="Libre Baskerville"/>
              <a:buNone/>
            </a:pPr>
            <a:r>
              <a:t/>
            </a:r>
            <a:endParaRPr sz="2400">
              <a:solidFill>
                <a:schemeClr val="dk1"/>
              </a:solidFill>
              <a:latin typeface="Libre Baskerville"/>
              <a:ea typeface="Libre Baskerville"/>
              <a:cs typeface="Libre Baskerville"/>
              <a:sym typeface="Libre Baskerville"/>
            </a:endParaRPr>
          </a:p>
          <a:p>
            <a:pPr indent="0" lvl="0" marL="0" marR="0" rtl="0" algn="l">
              <a:spcBef>
                <a:spcPts val="0"/>
              </a:spcBef>
              <a:spcAft>
                <a:spcPts val="0"/>
              </a:spcAft>
              <a:buClr>
                <a:schemeClr val="dk1"/>
              </a:buClr>
              <a:buSzPts val="2400"/>
              <a:buFont typeface="Libre Baskerville"/>
              <a:buNone/>
            </a:pPr>
            <a:r>
              <a:t/>
            </a:r>
            <a:endParaRPr sz="24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1"/>
          <p:cNvSpPr txBox="1"/>
          <p:nvPr>
            <p:ph idx="4294967295" type="title"/>
          </p:nvPr>
        </p:nvSpPr>
        <p:spPr>
          <a:xfrm>
            <a:off x="838200" y="228600"/>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None/>
            </a:pPr>
            <a:r>
              <a:rPr b="1" lang="en-AU">
                <a:solidFill>
                  <a:srgbClr val="F6BB00"/>
                </a:solidFill>
                <a:latin typeface="Arial"/>
                <a:ea typeface="Arial"/>
                <a:cs typeface="Arial"/>
                <a:sym typeface="Arial"/>
              </a:rPr>
              <a:t>Some empirical studies</a:t>
            </a:r>
            <a:endParaRPr/>
          </a:p>
        </p:txBody>
      </p:sp>
      <p:sp>
        <p:nvSpPr>
          <p:cNvPr id="312" name="Google Shape;312;p41"/>
          <p:cNvSpPr/>
          <p:nvPr/>
        </p:nvSpPr>
        <p:spPr>
          <a:xfrm>
            <a:off x="146050" y="6210300"/>
            <a:ext cx="457200" cy="457200"/>
          </a:xfrm>
          <a:prstGeom prst="ellipse">
            <a:avLst/>
          </a:prstGeom>
          <a:solidFill>
            <a:srgbClr val="C79800"/>
          </a:solidFill>
          <a:ln>
            <a:noFill/>
          </a:ln>
        </p:spPr>
        <p:txBody>
          <a:bodyPr anchorCtr="1" anchor="ctr" bIns="0" lIns="0" spcFirstLastPara="1" rIns="0" wrap="square" tIns="0">
            <a:noAutofit/>
          </a:bodyPr>
          <a:lstStyle/>
          <a:p>
            <a:pPr indent="0" lvl="0" marL="0" marR="0" rtl="0" algn="ctr">
              <a:spcBef>
                <a:spcPts val="0"/>
              </a:spcBef>
              <a:spcAft>
                <a:spcPts val="0"/>
              </a:spcAft>
              <a:buNone/>
            </a:pPr>
            <a:fld id="{00000000-1234-1234-1234-123412341234}" type="slidenum">
              <a:rPr lang="en-AU" sz="1400">
                <a:solidFill>
                  <a:srgbClr val="000000"/>
                </a:solidFill>
                <a:latin typeface="Calibri"/>
                <a:ea typeface="Calibri"/>
                <a:cs typeface="Calibri"/>
                <a:sym typeface="Calibri"/>
              </a:rPr>
              <a:t>‹#›</a:t>
            </a:fld>
            <a:endParaRPr sz="1400">
              <a:solidFill>
                <a:srgbClr val="000000"/>
              </a:solidFill>
              <a:latin typeface="Calibri"/>
              <a:ea typeface="Calibri"/>
              <a:cs typeface="Calibri"/>
              <a:sym typeface="Calibri"/>
            </a:endParaRPr>
          </a:p>
        </p:txBody>
      </p:sp>
      <p:sp>
        <p:nvSpPr>
          <p:cNvPr id="313" name="Google Shape;313;p41"/>
          <p:cNvSpPr txBox="1"/>
          <p:nvPr/>
        </p:nvSpPr>
        <p:spPr>
          <a:xfrm>
            <a:off x="774935" y="1600200"/>
            <a:ext cx="8121650" cy="4093428"/>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chemeClr val="dk1"/>
              </a:buClr>
              <a:buSzPts val="2800"/>
              <a:buFont typeface="Arial"/>
              <a:buChar char="•"/>
            </a:pPr>
            <a:r>
              <a:rPr lang="en-AU" sz="2800">
                <a:solidFill>
                  <a:schemeClr val="dk1"/>
                </a:solidFill>
                <a:latin typeface="Arial"/>
                <a:ea typeface="Arial"/>
                <a:cs typeface="Arial"/>
                <a:sym typeface="Arial"/>
              </a:rPr>
              <a:t>Certain types of state ownership can be </a:t>
            </a:r>
            <a:r>
              <a:rPr lang="en-AU" sz="2800">
                <a:solidFill>
                  <a:srgbClr val="FF0000"/>
                </a:solidFill>
                <a:latin typeface="Arial"/>
                <a:ea typeface="Arial"/>
                <a:cs typeface="Arial"/>
                <a:sym typeface="Arial"/>
              </a:rPr>
              <a:t>superior to private ownership</a:t>
            </a:r>
            <a:r>
              <a:rPr lang="en-AU" sz="2800">
                <a:solidFill>
                  <a:schemeClr val="dk1"/>
                </a:solidFill>
                <a:latin typeface="Arial"/>
                <a:ea typeface="Arial"/>
                <a:cs typeface="Arial"/>
                <a:sym typeface="Arial"/>
              </a:rPr>
              <a:t> when the institutional environment is relatively underdeveloped and law enforcements is capricious and weak.</a:t>
            </a:r>
            <a:endParaRPr/>
          </a:p>
          <a:p>
            <a:pPr indent="0" lvl="0" marL="0" marR="0" rtl="0" algn="l">
              <a:spcBef>
                <a:spcPts val="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a:p>
            <a:pPr indent="-177800" lvl="0" marL="0" marR="0" rtl="0" algn="l">
              <a:spcBef>
                <a:spcPts val="0"/>
              </a:spcBef>
              <a:spcAft>
                <a:spcPts val="0"/>
              </a:spcAft>
              <a:buClr>
                <a:schemeClr val="dk1"/>
              </a:buClr>
              <a:buSzPts val="2800"/>
              <a:buFont typeface="Arial"/>
              <a:buChar char="•"/>
            </a:pPr>
            <a:r>
              <a:rPr lang="en-AU" sz="2800">
                <a:solidFill>
                  <a:schemeClr val="dk1"/>
                </a:solidFill>
                <a:latin typeface="Arial"/>
                <a:ea typeface="Arial"/>
                <a:cs typeface="Arial"/>
                <a:sym typeface="Arial"/>
              </a:rPr>
              <a:t>Certain </a:t>
            </a:r>
            <a:r>
              <a:rPr lang="en-AU" sz="2800">
                <a:solidFill>
                  <a:srgbClr val="FF0000"/>
                </a:solidFill>
                <a:latin typeface="Arial"/>
                <a:ea typeface="Arial"/>
                <a:cs typeface="Arial"/>
                <a:sym typeface="Arial"/>
              </a:rPr>
              <a:t>types of state ownership help increase</a:t>
            </a:r>
            <a:r>
              <a:rPr lang="en-AU" sz="2800">
                <a:solidFill>
                  <a:schemeClr val="dk1"/>
                </a:solidFill>
                <a:latin typeface="Arial"/>
                <a:ea typeface="Arial"/>
                <a:cs typeface="Arial"/>
                <a:sym typeface="Arial"/>
              </a:rPr>
              <a:t> firm performance</a:t>
            </a:r>
            <a:endParaRPr/>
          </a:p>
          <a:p>
            <a:pPr indent="0" lvl="0" marL="0" marR="0" rtl="0" algn="l">
              <a:spcBef>
                <a:spcPts val="0"/>
              </a:spcBef>
              <a:spcAft>
                <a:spcPts val="0"/>
              </a:spcAft>
              <a:buNone/>
            </a:pPr>
            <a:r>
              <a:rPr lang="en-AU" sz="2800">
                <a:solidFill>
                  <a:schemeClr val="dk1"/>
                </a:solidFill>
                <a:latin typeface="Arial"/>
                <a:ea typeface="Arial"/>
                <a:cs typeface="Arial"/>
                <a:sym typeface="Arial"/>
              </a:rPr>
              <a:t>			(Chen, Firth and Xu, 2009)</a:t>
            </a:r>
            <a:endParaRPr/>
          </a:p>
          <a:p>
            <a:pPr indent="0" lvl="0" marL="0" marR="0" rtl="0" algn="l">
              <a:spcBef>
                <a:spcPts val="0"/>
              </a:spcBef>
              <a:spcAft>
                <a:spcPts val="0"/>
              </a:spcAft>
              <a:buClr>
                <a:schemeClr val="dk1"/>
              </a:buClr>
              <a:buSzPts val="1800"/>
              <a:buFont typeface="Libre Baskerville"/>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spcAft>
                <a:spcPts val="0"/>
              </a:spcAft>
              <a:buClr>
                <a:schemeClr val="dk1"/>
              </a:buClr>
              <a:buSzPts val="1800"/>
              <a:buFont typeface="Libre Baskerville"/>
              <a:buNone/>
            </a:pPr>
            <a:r>
              <a:t/>
            </a:r>
            <a:endParaRPr sz="1800">
              <a:solidFill>
                <a:schemeClr val="dk1"/>
              </a:solidFill>
              <a:latin typeface="Libre Baskerville"/>
              <a:ea typeface="Libre Baskerville"/>
              <a:cs typeface="Libre Baskerville"/>
              <a:sym typeface="Libre Baskervill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2-603 International Template">
  <a:themeElements>
    <a:clrScheme name="LTBS Colour Palette">
      <a:dk1>
        <a:srgbClr val="000000"/>
      </a:dk1>
      <a:lt1>
        <a:srgbClr val="FFFFFF"/>
      </a:lt1>
      <a:dk2>
        <a:srgbClr val="000000"/>
      </a:dk2>
      <a:lt2>
        <a:srgbClr val="FFFFFF"/>
      </a:lt2>
      <a:accent1>
        <a:srgbClr val="FFC60B"/>
      </a:accent1>
      <a:accent2>
        <a:srgbClr val="393B43"/>
      </a:accent2>
      <a:accent3>
        <a:srgbClr val="616268"/>
      </a:accent3>
      <a:accent4>
        <a:srgbClr val="87888C"/>
      </a:accent4>
      <a:accent5>
        <a:srgbClr val="AFAFAF"/>
      </a:accent5>
      <a:accent6>
        <a:srgbClr val="CDCDCD"/>
      </a:accent6>
      <a:hlink>
        <a:srgbClr val="FFC60B"/>
      </a:hlink>
      <a:folHlink>
        <a:srgbClr val="8788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