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D8A4A2D-6BFE-43F4-9760-3899630BB4B0}">
  <a:tblStyle styleId="{1D8A4A2D-6BFE-43F4-9760-3899630BB4B0}"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dk1">
              <a:alpha val="20000"/>
            </a:schemeClr>
          </a:solidFill>
        </a:fill>
      </a:tcStyle>
    </a:band1H>
    <a:band2H>
      <a:tcTxStyle/>
    </a:band2H>
    <a:band1V>
      <a:tcTxStyle/>
      <a:tcStyle>
        <a:fill>
          <a:solidFill>
            <a:schemeClr val="dk1">
              <a:alpha val="20000"/>
            </a:schemeClr>
          </a:solidFill>
        </a:fill>
      </a:tcStyle>
    </a:band1V>
    <a:band2V>
      <a:tcTxStyle/>
    </a:band2V>
    <a:lastCol>
      <a:tcTxStyle b="on" i="off"/>
    </a:lastCol>
    <a:firstCol>
      <a:tcTxStyle b="on" i="off"/>
    </a:firstCol>
    <a:lastRow>
      <a:tcTxStyle b="on" i="off"/>
      <a:tcStyle>
        <a:tcBdr>
          <a:top>
            <a:ln cap="flat" cmpd="sng" w="12700">
              <a:solidFill>
                <a:schemeClr val="dk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dk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257" name="Google Shape;25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3" name="Google Shape;32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4" name="Google Shape;32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4" name="Google Shape;33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1" name="Google Shape;34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9" name="Google Shape;34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5" name="Google Shape;36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1" name="Google Shape;38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9" name="Google Shape;38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7" name="Google Shape;397;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3" name="Google Shape;413;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1" name="Google Shape;421;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8" name="Google Shape;42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5" name="Google Shape;435;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0" name="Shape 440"/>
        <p:cNvGrpSpPr/>
        <p:nvPr/>
      </p:nvGrpSpPr>
      <p:grpSpPr>
        <a:xfrm>
          <a:off x="0" y="0"/>
          <a:ext cx="0" cy="0"/>
          <a:chOff x="0" y="0"/>
          <a:chExt cx="0" cy="0"/>
        </a:xfrm>
      </p:grpSpPr>
      <p:sp>
        <p:nvSpPr>
          <p:cNvPr id="441" name="Google Shape;441;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2" name="Google Shape;442;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3" name="Google Shape;443;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1" name="Google Shape;461;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2" name="Google Shape;462;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9" name="Google Shape;469;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6" name="Google Shape;476;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0" name="Google Shape;27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3" name="Google Shape;483;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1" name="Google Shape;491;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8" name="Google Shape;27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8" name="Google Shape;30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9" name="Google Shape;30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6" name="Google Shape;31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2"/>
          <p:cNvSpPr/>
          <p:nvPr/>
        </p:nvSpPr>
        <p:spPr>
          <a:xfrm>
            <a:off x="0" y="0"/>
            <a:ext cx="12191999" cy="6858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2" name="Google Shape;22;p2"/>
          <p:cNvGrpSpPr/>
          <p:nvPr/>
        </p:nvGrpSpPr>
        <p:grpSpPr>
          <a:xfrm>
            <a:off x="6875462" y="0"/>
            <a:ext cx="5316538" cy="6858000"/>
            <a:chOff x="6242051" y="0"/>
            <a:chExt cx="5316538" cy="6858000"/>
          </a:xfrm>
        </p:grpSpPr>
        <p:sp>
          <p:nvSpPr>
            <p:cNvPr id="23" name="Google Shape;23;p2"/>
            <p:cNvSpPr/>
            <p:nvPr/>
          </p:nvSpPr>
          <p:spPr>
            <a:xfrm>
              <a:off x="6307138" y="0"/>
              <a:ext cx="5251450" cy="4816475"/>
            </a:xfrm>
            <a:custGeom>
              <a:rect b="b" l="l" r="r" t="t"/>
              <a:pathLst>
                <a:path extrusionOk="0" h="15209" w="16628">
                  <a:moveTo>
                    <a:pt x="8701" y="15209"/>
                  </a:moveTo>
                  <a:cubicBezTo>
                    <a:pt x="8701" y="15209"/>
                    <a:pt x="8701" y="15209"/>
                    <a:pt x="8701" y="15209"/>
                  </a:cubicBezTo>
                  <a:cubicBezTo>
                    <a:pt x="12225" y="15209"/>
                    <a:pt x="15260" y="13114"/>
                    <a:pt x="16628" y="10101"/>
                  </a:cubicBezTo>
                  <a:cubicBezTo>
                    <a:pt x="16628" y="0"/>
                    <a:pt x="16628" y="0"/>
                    <a:pt x="16628" y="0"/>
                  </a:cubicBezTo>
                  <a:cubicBezTo>
                    <a:pt x="0" y="0"/>
                    <a:pt x="0" y="0"/>
                    <a:pt x="0" y="0"/>
                  </a:cubicBezTo>
                  <a:cubicBezTo>
                    <a:pt x="0" y="6508"/>
                    <a:pt x="0" y="6508"/>
                    <a:pt x="0" y="6508"/>
                  </a:cubicBezTo>
                  <a:cubicBezTo>
                    <a:pt x="0" y="11314"/>
                    <a:pt x="3896" y="15209"/>
                    <a:pt x="8701" y="152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 name="Google Shape;24;p2"/>
            <p:cNvSpPr/>
            <p:nvPr/>
          </p:nvSpPr>
          <p:spPr>
            <a:xfrm>
              <a:off x="6242051" y="4870450"/>
              <a:ext cx="5316538" cy="1987550"/>
            </a:xfrm>
            <a:custGeom>
              <a:rect b="b" l="l" r="r" t="t"/>
              <a:pathLst>
                <a:path extrusionOk="0" h="6279" w="16833">
                  <a:moveTo>
                    <a:pt x="8906" y="0"/>
                  </a:moveTo>
                  <a:cubicBezTo>
                    <a:pt x="4799" y="0"/>
                    <a:pt x="1304" y="2619"/>
                    <a:pt x="0" y="6279"/>
                  </a:cubicBezTo>
                  <a:cubicBezTo>
                    <a:pt x="16833" y="6279"/>
                    <a:pt x="16833" y="6279"/>
                    <a:pt x="16833" y="6279"/>
                  </a:cubicBezTo>
                  <a:cubicBezTo>
                    <a:pt x="16833" y="4302"/>
                    <a:pt x="16833" y="4302"/>
                    <a:pt x="16833" y="4302"/>
                  </a:cubicBezTo>
                  <a:cubicBezTo>
                    <a:pt x="15147" y="1712"/>
                    <a:pt x="12227" y="0"/>
                    <a:pt x="8906" y="0"/>
                  </a:cubicBezTo>
                  <a:close/>
                </a:path>
              </a:pathLst>
            </a:custGeom>
            <a:solidFill>
              <a:srgbClr val="37363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id="25" name="Google Shape;25;p2"/>
          <p:cNvPicPr preferRelativeResize="0"/>
          <p:nvPr/>
        </p:nvPicPr>
        <p:blipFill rotWithShape="1">
          <a:blip r:embed="rId2">
            <a:alphaModFix/>
          </a:blip>
          <a:srcRect b="0" l="0" r="0" t="0"/>
          <a:stretch/>
        </p:blipFill>
        <p:spPr>
          <a:xfrm>
            <a:off x="8812748" y="3951912"/>
            <a:ext cx="1688726" cy="1686238"/>
          </a:xfrm>
          <a:prstGeom prst="rect">
            <a:avLst/>
          </a:prstGeom>
          <a:noFill/>
          <a:ln>
            <a:noFill/>
          </a:ln>
        </p:spPr>
      </p:pic>
      <p:sp>
        <p:nvSpPr>
          <p:cNvPr id="26" name="Google Shape;26;p2"/>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
          <p:cNvSpPr txBox="1"/>
          <p:nvPr>
            <p:ph idx="1" type="subTitle"/>
          </p:nvPr>
        </p:nvSpPr>
        <p:spPr>
          <a:xfrm>
            <a:off x="403908" y="3051740"/>
            <a:ext cx="5040000" cy="220606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2500"/>
              <a:buNone/>
              <a:defRPr sz="2500">
                <a:solidFill>
                  <a:schemeClr val="dk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sp>
        <p:nvSpPr>
          <p:cNvPr id="28" name="Google Shape;28;p2"/>
          <p:cNvSpPr txBox="1"/>
          <p:nvPr>
            <p:ph type="ctrTitle"/>
          </p:nvPr>
        </p:nvSpPr>
        <p:spPr>
          <a:xfrm>
            <a:off x="403907" y="1122363"/>
            <a:ext cx="5040000" cy="1835208"/>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500"/>
              <a:buFont typeface="Calibri"/>
              <a:buNone/>
              <a:defRPr b="0" sz="45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A">
  <p:cSld name="Title and Content A">
    <p:spTree>
      <p:nvGrpSpPr>
        <p:cNvPr id="92" name="Shape 92"/>
        <p:cNvGrpSpPr/>
        <p:nvPr/>
      </p:nvGrpSpPr>
      <p:grpSpPr>
        <a:xfrm>
          <a:off x="0" y="0"/>
          <a:ext cx="0" cy="0"/>
          <a:chOff x="0" y="0"/>
          <a:chExt cx="0" cy="0"/>
        </a:xfrm>
      </p:grpSpPr>
      <p:sp>
        <p:nvSpPr>
          <p:cNvPr id="93" name="Google Shape;93;p11"/>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1"/>
          <p:cNvSpPr txBox="1"/>
          <p:nvPr>
            <p:ph idx="1" type="body"/>
          </p:nvPr>
        </p:nvSpPr>
        <p:spPr>
          <a:xfrm>
            <a:off x="490538" y="1758950"/>
            <a:ext cx="1019379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3700"/>
              <a:buFont typeface="Arial"/>
              <a:buNone/>
              <a:defRPr/>
            </a:lvl1pPr>
            <a:lvl2pPr indent="-228600" lvl="1" marL="914400" algn="l">
              <a:lnSpc>
                <a:spcPct val="100000"/>
              </a:lnSpc>
              <a:spcBef>
                <a:spcPts val="2400"/>
              </a:spcBef>
              <a:spcAft>
                <a:spcPts val="0"/>
              </a:spcAft>
              <a:buClr>
                <a:schemeClr val="dk1"/>
              </a:buClr>
              <a:buSzPts val="1800"/>
              <a:buNone/>
              <a:defRPr/>
            </a:lvl2pPr>
            <a:lvl3pPr indent="-354330" lvl="2" marL="1371600" algn="l">
              <a:lnSpc>
                <a:spcPct val="100000"/>
              </a:lnSpc>
              <a:spcBef>
                <a:spcPts val="5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95" name="Google Shape;95;p11"/>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lt1"/>
              </a:buClr>
              <a:buSzPts val="2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11"/>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7" name="Google Shape;97;p1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B">
  <p:cSld name="Title and Content B">
    <p:spTree>
      <p:nvGrpSpPr>
        <p:cNvPr id="98" name="Shape 98"/>
        <p:cNvGrpSpPr/>
        <p:nvPr/>
      </p:nvGrpSpPr>
      <p:grpSpPr>
        <a:xfrm>
          <a:off x="0" y="0"/>
          <a:ext cx="0" cy="0"/>
          <a:chOff x="0" y="0"/>
          <a:chExt cx="0" cy="0"/>
        </a:xfrm>
      </p:grpSpPr>
      <p:sp>
        <p:nvSpPr>
          <p:cNvPr id="99" name="Google Shape;99;p12"/>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12"/>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12"/>
          <p:cNvSpPr txBox="1"/>
          <p:nvPr>
            <p:ph idx="1" type="body"/>
          </p:nvPr>
        </p:nvSpPr>
        <p:spPr>
          <a:xfrm>
            <a:off x="490538" y="1758950"/>
            <a:ext cx="1019379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3700"/>
              <a:buFont typeface="Arial"/>
              <a:buNone/>
              <a:defRPr/>
            </a:lvl1pPr>
            <a:lvl2pPr indent="-228600" lvl="1" marL="914400" algn="l">
              <a:lnSpc>
                <a:spcPct val="100000"/>
              </a:lnSpc>
              <a:spcBef>
                <a:spcPts val="2400"/>
              </a:spcBef>
              <a:spcAft>
                <a:spcPts val="0"/>
              </a:spcAft>
              <a:buClr>
                <a:schemeClr val="dk1"/>
              </a:buClr>
              <a:buSzPts val="1800"/>
              <a:buNone/>
              <a:defRPr/>
            </a:lvl2pPr>
            <a:lvl3pPr indent="-354330" lvl="2" marL="1371600" algn="l">
              <a:lnSpc>
                <a:spcPct val="100000"/>
              </a:lnSpc>
              <a:spcBef>
                <a:spcPts val="5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102" name="Google Shape;102;p12"/>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12"/>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4" name="Google Shape;104;p12"/>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 and Image">
  <p:cSld name="Two Column and Image">
    <p:bg>
      <p:bgPr>
        <a:solidFill>
          <a:schemeClr val="lt1"/>
        </a:solidFill>
      </p:bgPr>
    </p:bg>
    <p:spTree>
      <p:nvGrpSpPr>
        <p:cNvPr id="105" name="Shape 105"/>
        <p:cNvGrpSpPr/>
        <p:nvPr/>
      </p:nvGrpSpPr>
      <p:grpSpPr>
        <a:xfrm>
          <a:off x="0" y="0"/>
          <a:ext cx="0" cy="0"/>
          <a:chOff x="0" y="0"/>
          <a:chExt cx="0" cy="0"/>
        </a:xfrm>
      </p:grpSpPr>
      <p:sp>
        <p:nvSpPr>
          <p:cNvPr id="106" name="Google Shape;106;p13"/>
          <p:cNvSpPr/>
          <p:nvPr/>
        </p:nvSpPr>
        <p:spPr>
          <a:xfrm>
            <a:off x="0" y="0"/>
            <a:ext cx="12191999" cy="150396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 name="Google Shape;107;p13"/>
          <p:cNvSpPr/>
          <p:nvPr>
            <p:ph idx="2" type="pic"/>
          </p:nvPr>
        </p:nvSpPr>
        <p:spPr>
          <a:xfrm>
            <a:off x="9334200" y="1"/>
            <a:ext cx="2857798" cy="4930775"/>
          </a:xfrm>
          <a:prstGeom prst="rect">
            <a:avLst/>
          </a:prstGeom>
          <a:solidFill>
            <a:srgbClr val="BFBFBF"/>
          </a:solidFill>
          <a:ln>
            <a:noFill/>
          </a:ln>
        </p:spPr>
      </p:sp>
      <p:sp>
        <p:nvSpPr>
          <p:cNvPr id="108" name="Google Shape;108;p13"/>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3"/>
          <p:cNvSpPr txBox="1"/>
          <p:nvPr>
            <p:ph idx="1" type="body"/>
          </p:nvPr>
        </p:nvSpPr>
        <p:spPr>
          <a:xfrm>
            <a:off x="482600" y="1393825"/>
            <a:ext cx="8286712" cy="435133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3700"/>
              <a:buNone/>
              <a:defRPr/>
            </a:lvl1pPr>
            <a:lvl2pPr indent="-228600" lvl="1" marL="914400" algn="l">
              <a:lnSpc>
                <a:spcPct val="100000"/>
              </a:lnSpc>
              <a:spcBef>
                <a:spcPts val="2400"/>
              </a:spcBef>
              <a:spcAft>
                <a:spcPts val="0"/>
              </a:spcAft>
              <a:buClr>
                <a:schemeClr val="dk1"/>
              </a:buClr>
              <a:buSzPts val="1800"/>
              <a:buNone/>
              <a:defRPr/>
            </a:lvl2pPr>
            <a:lvl3pPr indent="-354330" lvl="2" marL="1371600" algn="l">
              <a:lnSpc>
                <a:spcPct val="100000"/>
              </a:lnSpc>
              <a:spcBef>
                <a:spcPts val="5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110" name="Google Shape;110;p13"/>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13"/>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2" name="Google Shape;112;p13"/>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and Image">
  <p:cSld name="One Column and Image">
    <p:spTree>
      <p:nvGrpSpPr>
        <p:cNvPr id="113" name="Shape 113"/>
        <p:cNvGrpSpPr/>
        <p:nvPr/>
      </p:nvGrpSpPr>
      <p:grpSpPr>
        <a:xfrm>
          <a:off x="0" y="0"/>
          <a:ext cx="0" cy="0"/>
          <a:chOff x="0" y="0"/>
          <a:chExt cx="0" cy="0"/>
        </a:xfrm>
      </p:grpSpPr>
      <p:sp>
        <p:nvSpPr>
          <p:cNvPr id="114" name="Google Shape;114;p14"/>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 name="Google Shape;115;p14"/>
          <p:cNvSpPr/>
          <p:nvPr>
            <p:ph idx="2" type="pic"/>
          </p:nvPr>
        </p:nvSpPr>
        <p:spPr>
          <a:xfrm>
            <a:off x="5318503" y="0"/>
            <a:ext cx="6873496" cy="6858000"/>
          </a:xfrm>
          <a:prstGeom prst="rect">
            <a:avLst/>
          </a:prstGeom>
          <a:solidFill>
            <a:srgbClr val="BFBFBF"/>
          </a:solidFill>
          <a:ln>
            <a:noFill/>
          </a:ln>
        </p:spPr>
      </p:sp>
      <p:grpSp>
        <p:nvGrpSpPr>
          <p:cNvPr id="116" name="Google Shape;116;p14"/>
          <p:cNvGrpSpPr/>
          <p:nvPr/>
        </p:nvGrpSpPr>
        <p:grpSpPr>
          <a:xfrm>
            <a:off x="10928350" y="5589545"/>
            <a:ext cx="1062566" cy="1065213"/>
            <a:chOff x="10928350" y="5591175"/>
            <a:chExt cx="1062566" cy="1065213"/>
          </a:xfrm>
        </p:grpSpPr>
        <p:sp>
          <p:nvSpPr>
            <p:cNvPr id="117" name="Google Shape;117;p14"/>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18" name="Google Shape;118;p14"/>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19" name="Google Shape;119;p14"/>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14"/>
          <p:cNvSpPr txBox="1"/>
          <p:nvPr>
            <p:ph idx="1" type="body"/>
          </p:nvPr>
        </p:nvSpPr>
        <p:spPr>
          <a:xfrm>
            <a:off x="482600" y="1393825"/>
            <a:ext cx="6022975" cy="48021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0"/>
              </a:spcBef>
              <a:spcAft>
                <a:spcPts val="0"/>
              </a:spcAft>
              <a:buClr>
                <a:schemeClr val="dk1"/>
              </a:buClr>
              <a:buSzPts val="3700"/>
              <a:buNone/>
              <a:defRPr/>
            </a:lvl1pPr>
            <a:lvl2pPr indent="-228600" lvl="1" marL="914400" algn="l">
              <a:lnSpc>
                <a:spcPct val="100000"/>
              </a:lnSpc>
              <a:spcBef>
                <a:spcPts val="500"/>
              </a:spcBef>
              <a:spcAft>
                <a:spcPts val="0"/>
              </a:spcAft>
              <a:buClr>
                <a:schemeClr val="dk1"/>
              </a:buClr>
              <a:buSzPts val="2000"/>
              <a:buNone/>
              <a:defRPr sz="2000"/>
            </a:lvl2pPr>
            <a:lvl3pPr indent="-228600" lvl="2" marL="1371600" algn="l">
              <a:lnSpc>
                <a:spcPct val="100000"/>
              </a:lnSpc>
              <a:spcBef>
                <a:spcPts val="600"/>
              </a:spcBef>
              <a:spcAft>
                <a:spcPts val="0"/>
              </a:spcAft>
              <a:buClr>
                <a:schemeClr val="dk1"/>
              </a:buClr>
              <a:buSzPts val="1980"/>
              <a:buNone/>
              <a:defRPr>
                <a:latin typeface="Calibri"/>
                <a:ea typeface="Calibri"/>
                <a:cs typeface="Calibri"/>
                <a:sym typeface="Calibri"/>
              </a:defRPr>
            </a:lvl3pPr>
            <a:lvl4pPr indent="-354330" lvl="3" marL="1828800" algn="l">
              <a:lnSpc>
                <a:spcPct val="100000"/>
              </a:lnSpc>
              <a:spcBef>
                <a:spcPts val="500"/>
              </a:spcBef>
              <a:spcAft>
                <a:spcPts val="0"/>
              </a:spcAft>
              <a:buClr>
                <a:schemeClr val="dk1"/>
              </a:buClr>
              <a:buSzPts val="1980"/>
              <a:buFont typeface="Arial"/>
              <a:buChar char="•"/>
              <a:defRPr>
                <a:latin typeface="Calibri"/>
                <a:ea typeface="Calibri"/>
                <a:cs typeface="Calibri"/>
                <a:sym typeface="Calibri"/>
              </a:defRPr>
            </a:lvl4pPr>
            <a:lvl5pPr indent="-342900" lvl="4" marL="2286000" algn="l">
              <a:lnSpc>
                <a:spcPct val="100000"/>
              </a:lnSpc>
              <a:spcBef>
                <a:spcPts val="500"/>
              </a:spcBef>
              <a:spcAft>
                <a:spcPts val="0"/>
              </a:spcAft>
              <a:buClr>
                <a:schemeClr val="dk1"/>
              </a:buClr>
              <a:buSzPts val="1800"/>
              <a:buFont typeface="Calibri"/>
              <a:buChar char="–"/>
              <a:defRPr>
                <a:latin typeface="Calibri"/>
                <a:ea typeface="Calibri"/>
                <a:cs typeface="Calibri"/>
                <a:sym typeface="Calibri"/>
              </a:defRPr>
            </a:lvl5pPr>
            <a:lvl6pPr indent="-228600" lvl="5" marL="2743200" algn="l">
              <a:lnSpc>
                <a:spcPct val="100000"/>
              </a:lnSpc>
              <a:spcBef>
                <a:spcPts val="500"/>
              </a:spcBef>
              <a:spcAft>
                <a:spcPts val="0"/>
              </a:spcAft>
              <a:buClr>
                <a:schemeClr val="dk1"/>
              </a:buClr>
              <a:buSzPts val="1800"/>
              <a:buNone/>
              <a:defRPr>
                <a:latin typeface="Calibri"/>
                <a:ea typeface="Calibri"/>
                <a:cs typeface="Calibri"/>
                <a:sym typeface="Calibri"/>
              </a:defRPr>
            </a:lvl6pPr>
            <a:lvl7pPr indent="-228600" lvl="6" marL="3200400" algn="l">
              <a:lnSpc>
                <a:spcPct val="100000"/>
              </a:lnSpc>
              <a:spcBef>
                <a:spcPts val="500"/>
              </a:spcBef>
              <a:spcAft>
                <a:spcPts val="0"/>
              </a:spcAft>
              <a:buClr>
                <a:schemeClr val="dk1"/>
              </a:buClr>
              <a:buSzPts val="1800"/>
              <a:buNone/>
              <a:defRPr>
                <a:latin typeface="Calibri"/>
                <a:ea typeface="Calibri"/>
                <a:cs typeface="Calibri"/>
                <a:sym typeface="Calibri"/>
              </a:defRPr>
            </a:lvl7pPr>
            <a:lvl8pPr indent="-228600" lvl="7" marL="3657600" algn="l">
              <a:lnSpc>
                <a:spcPct val="100000"/>
              </a:lnSpc>
              <a:spcBef>
                <a:spcPts val="500"/>
              </a:spcBef>
              <a:spcAft>
                <a:spcPts val="0"/>
              </a:spcAft>
              <a:buClr>
                <a:schemeClr val="dk1"/>
              </a:buClr>
              <a:buSzPts val="1800"/>
              <a:buNone/>
              <a:defRPr>
                <a:latin typeface="Calibri"/>
                <a:ea typeface="Calibri"/>
                <a:cs typeface="Calibri"/>
                <a:sym typeface="Calibri"/>
              </a:defRPr>
            </a:lvl8pPr>
            <a:lvl9pPr indent="-228600" lvl="8" marL="4114800" algn="l">
              <a:lnSpc>
                <a:spcPct val="100000"/>
              </a:lnSpc>
              <a:spcBef>
                <a:spcPts val="500"/>
              </a:spcBef>
              <a:spcAft>
                <a:spcPts val="0"/>
              </a:spcAft>
              <a:buClr>
                <a:schemeClr val="dk1"/>
              </a:buClr>
              <a:buSzPts val="1800"/>
              <a:buNone/>
              <a:defRPr>
                <a:latin typeface="Calibri"/>
                <a:ea typeface="Calibri"/>
                <a:cs typeface="Calibri"/>
                <a:sym typeface="Calibri"/>
              </a:defRPr>
            </a:lvl9pPr>
          </a:lstStyle>
          <a:p/>
        </p:txBody>
      </p:sp>
      <p:sp>
        <p:nvSpPr>
          <p:cNvPr id="121" name="Google Shape;121;p14"/>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2" name="Google Shape;122;p14"/>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 Three Box A">
  <p:cSld name="Text - Three Box A">
    <p:spTree>
      <p:nvGrpSpPr>
        <p:cNvPr id="124" name="Shape 124"/>
        <p:cNvGrpSpPr/>
        <p:nvPr/>
      </p:nvGrpSpPr>
      <p:grpSpPr>
        <a:xfrm>
          <a:off x="0" y="0"/>
          <a:ext cx="0" cy="0"/>
          <a:chOff x="0" y="0"/>
          <a:chExt cx="0" cy="0"/>
        </a:xfrm>
      </p:grpSpPr>
      <p:sp>
        <p:nvSpPr>
          <p:cNvPr id="125" name="Google Shape;125;p15"/>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5"/>
          <p:cNvSpPr txBox="1"/>
          <p:nvPr>
            <p:ph idx="1" type="body"/>
          </p:nvPr>
        </p:nvSpPr>
        <p:spPr>
          <a:xfrm>
            <a:off x="6569075" y="1866899"/>
            <a:ext cx="2879725" cy="43100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27" name="Google Shape;127;p15"/>
          <p:cNvSpPr txBox="1"/>
          <p:nvPr>
            <p:ph idx="2" type="body"/>
          </p:nvPr>
        </p:nvSpPr>
        <p:spPr>
          <a:xfrm>
            <a:off x="3502025" y="1866899"/>
            <a:ext cx="2879725" cy="43100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28" name="Google Shape;128;p15"/>
          <p:cNvSpPr txBox="1"/>
          <p:nvPr>
            <p:ph idx="3" type="body"/>
          </p:nvPr>
        </p:nvSpPr>
        <p:spPr>
          <a:xfrm>
            <a:off x="434975" y="1866899"/>
            <a:ext cx="2879725" cy="43100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29" name="Google Shape;129;p15"/>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lt1"/>
              </a:buClr>
              <a:buSzPts val="2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0" name="Google Shape;130;p15"/>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15"/>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 Three Box B">
  <p:cSld name="Text - Three Box B">
    <p:spTree>
      <p:nvGrpSpPr>
        <p:cNvPr id="132" name="Shape 132"/>
        <p:cNvGrpSpPr/>
        <p:nvPr/>
      </p:nvGrpSpPr>
      <p:grpSpPr>
        <a:xfrm>
          <a:off x="0" y="0"/>
          <a:ext cx="0" cy="0"/>
          <a:chOff x="0" y="0"/>
          <a:chExt cx="0" cy="0"/>
        </a:xfrm>
      </p:grpSpPr>
      <p:sp>
        <p:nvSpPr>
          <p:cNvPr id="133" name="Google Shape;133;p16"/>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16"/>
          <p:cNvSpPr/>
          <p:nvPr>
            <p:ph idx="1" type="body"/>
          </p:nvPr>
        </p:nvSpPr>
        <p:spPr>
          <a:xfrm>
            <a:off x="7078980" y="1935480"/>
            <a:ext cx="2865120" cy="2788920"/>
          </a:xfrm>
          <a:prstGeom prst="roundRect">
            <a:avLst>
              <a:gd fmla="val 4645" name="adj"/>
            </a:avLst>
          </a:prstGeom>
          <a:noFill/>
          <a:ln cap="flat" cmpd="sng" w="19050">
            <a:solidFill>
              <a:schemeClr val="dk2"/>
            </a:solidFill>
            <a:prstDash val="solid"/>
            <a:round/>
            <a:headEnd len="sm" w="sm" type="none"/>
            <a:tailEnd len="sm" w="sm" type="none"/>
          </a:ln>
        </p:spPr>
        <p:txBody>
          <a:bodyPr anchorCtr="0" anchor="t" bIns="162000" lIns="162000" spcFirstLastPara="1" rIns="162000" wrap="square" tIns="1620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lvl2pPr>
            <a:lvl3pPr indent="-228600" lvl="2" marL="1371600" algn="l">
              <a:lnSpc>
                <a:spcPct val="100000"/>
              </a:lnSpc>
              <a:spcBef>
                <a:spcPts val="500"/>
              </a:spcBef>
              <a:spcAft>
                <a:spcPts val="0"/>
              </a:spcAft>
              <a:buClr>
                <a:schemeClr val="dk1"/>
              </a:buClr>
              <a:buSzPts val="1760"/>
              <a:buNone/>
              <a:defRPr sz="1600"/>
            </a:lvl3pPr>
            <a:lvl4pPr indent="-228600" lvl="3" marL="1828800" algn="l">
              <a:lnSpc>
                <a:spcPct val="100000"/>
              </a:lnSpc>
              <a:spcBef>
                <a:spcPts val="500"/>
              </a:spcBef>
              <a:spcAft>
                <a:spcPts val="0"/>
              </a:spcAft>
              <a:buClr>
                <a:schemeClr val="dk1"/>
              </a:buClr>
              <a:buSzPts val="1600"/>
              <a:buNone/>
              <a:defRPr sz="1600"/>
            </a:lvl4pPr>
            <a:lvl5pPr indent="-228600" lvl="4" marL="2286000" algn="l">
              <a:lnSpc>
                <a:spcPct val="100000"/>
              </a:lnSpc>
              <a:spcBef>
                <a:spcPts val="500"/>
              </a:spcBef>
              <a:spcAft>
                <a:spcPts val="0"/>
              </a:spcAft>
              <a:buClr>
                <a:schemeClr val="dk1"/>
              </a:buClr>
              <a:buSzPts val="1600"/>
              <a:buNone/>
              <a:defRPr sz="1600"/>
            </a:lvl5pPr>
            <a:lvl6pPr indent="-228600" lvl="5" marL="2743200" algn="l">
              <a:lnSpc>
                <a:spcPct val="100000"/>
              </a:lnSpc>
              <a:spcBef>
                <a:spcPts val="500"/>
              </a:spcBef>
              <a:spcAft>
                <a:spcPts val="0"/>
              </a:spcAft>
              <a:buClr>
                <a:schemeClr val="dk1"/>
              </a:buClr>
              <a:buSzPts val="1600"/>
              <a:buNone/>
              <a:defRPr sz="1600"/>
            </a:lvl6pPr>
            <a:lvl7pPr indent="-228600" lvl="6" marL="3200400" algn="l">
              <a:lnSpc>
                <a:spcPct val="100000"/>
              </a:lnSpc>
              <a:spcBef>
                <a:spcPts val="500"/>
              </a:spcBef>
              <a:spcAft>
                <a:spcPts val="0"/>
              </a:spcAft>
              <a:buClr>
                <a:schemeClr val="dk1"/>
              </a:buClr>
              <a:buSzPts val="1600"/>
              <a:buNone/>
              <a:defRPr sz="1600"/>
            </a:lvl7pPr>
            <a:lvl8pPr indent="-228600" lvl="7" marL="3657600" algn="l">
              <a:lnSpc>
                <a:spcPct val="100000"/>
              </a:lnSpc>
              <a:spcBef>
                <a:spcPts val="500"/>
              </a:spcBef>
              <a:spcAft>
                <a:spcPts val="0"/>
              </a:spcAft>
              <a:buClr>
                <a:schemeClr val="dk1"/>
              </a:buClr>
              <a:buSzPts val="1600"/>
              <a:buNone/>
              <a:defRPr sz="1600"/>
            </a:lvl8pPr>
            <a:lvl9pPr indent="-228600" lvl="8" marL="4114800" algn="l">
              <a:lnSpc>
                <a:spcPct val="100000"/>
              </a:lnSpc>
              <a:spcBef>
                <a:spcPts val="500"/>
              </a:spcBef>
              <a:spcAft>
                <a:spcPts val="0"/>
              </a:spcAft>
              <a:buClr>
                <a:schemeClr val="dk1"/>
              </a:buClr>
              <a:buSzPts val="1600"/>
              <a:buNone/>
              <a:defRPr sz="1600"/>
            </a:lvl9pPr>
          </a:lstStyle>
          <a:p/>
        </p:txBody>
      </p:sp>
      <p:sp>
        <p:nvSpPr>
          <p:cNvPr id="135" name="Google Shape;135;p16"/>
          <p:cNvSpPr/>
          <p:nvPr>
            <p:ph idx="2" type="body"/>
          </p:nvPr>
        </p:nvSpPr>
        <p:spPr>
          <a:xfrm>
            <a:off x="3787140" y="1935480"/>
            <a:ext cx="2865120" cy="2788920"/>
          </a:xfrm>
          <a:prstGeom prst="roundRect">
            <a:avLst>
              <a:gd fmla="val 4645" name="adj"/>
            </a:avLst>
          </a:prstGeom>
          <a:noFill/>
          <a:ln cap="flat" cmpd="sng" w="19050">
            <a:solidFill>
              <a:schemeClr val="dk2"/>
            </a:solidFill>
            <a:prstDash val="solid"/>
            <a:round/>
            <a:headEnd len="sm" w="sm" type="none"/>
            <a:tailEnd len="sm" w="sm" type="none"/>
          </a:ln>
        </p:spPr>
        <p:txBody>
          <a:bodyPr anchorCtr="0" anchor="t" bIns="162000" lIns="162000" spcFirstLastPara="1" rIns="162000" wrap="square" tIns="1620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lvl2pPr>
            <a:lvl3pPr indent="-228600" lvl="2" marL="1371600" algn="l">
              <a:lnSpc>
                <a:spcPct val="100000"/>
              </a:lnSpc>
              <a:spcBef>
                <a:spcPts val="500"/>
              </a:spcBef>
              <a:spcAft>
                <a:spcPts val="0"/>
              </a:spcAft>
              <a:buClr>
                <a:schemeClr val="dk1"/>
              </a:buClr>
              <a:buSzPts val="1760"/>
              <a:buNone/>
              <a:defRPr sz="1600"/>
            </a:lvl3pPr>
            <a:lvl4pPr indent="-228600" lvl="3" marL="1828800" algn="l">
              <a:lnSpc>
                <a:spcPct val="100000"/>
              </a:lnSpc>
              <a:spcBef>
                <a:spcPts val="500"/>
              </a:spcBef>
              <a:spcAft>
                <a:spcPts val="0"/>
              </a:spcAft>
              <a:buClr>
                <a:schemeClr val="dk1"/>
              </a:buClr>
              <a:buSzPts val="1600"/>
              <a:buNone/>
              <a:defRPr sz="1600"/>
            </a:lvl4pPr>
            <a:lvl5pPr indent="-228600" lvl="4" marL="2286000" algn="l">
              <a:lnSpc>
                <a:spcPct val="100000"/>
              </a:lnSpc>
              <a:spcBef>
                <a:spcPts val="500"/>
              </a:spcBef>
              <a:spcAft>
                <a:spcPts val="0"/>
              </a:spcAft>
              <a:buClr>
                <a:schemeClr val="dk1"/>
              </a:buClr>
              <a:buSzPts val="1600"/>
              <a:buNone/>
              <a:defRPr sz="1600"/>
            </a:lvl5pPr>
            <a:lvl6pPr indent="-228600" lvl="5" marL="2743200" algn="l">
              <a:lnSpc>
                <a:spcPct val="100000"/>
              </a:lnSpc>
              <a:spcBef>
                <a:spcPts val="500"/>
              </a:spcBef>
              <a:spcAft>
                <a:spcPts val="0"/>
              </a:spcAft>
              <a:buClr>
                <a:schemeClr val="dk1"/>
              </a:buClr>
              <a:buSzPts val="1600"/>
              <a:buNone/>
              <a:defRPr sz="1600"/>
            </a:lvl6pPr>
            <a:lvl7pPr indent="-228600" lvl="6" marL="3200400" algn="l">
              <a:lnSpc>
                <a:spcPct val="100000"/>
              </a:lnSpc>
              <a:spcBef>
                <a:spcPts val="500"/>
              </a:spcBef>
              <a:spcAft>
                <a:spcPts val="0"/>
              </a:spcAft>
              <a:buClr>
                <a:schemeClr val="dk1"/>
              </a:buClr>
              <a:buSzPts val="1600"/>
              <a:buNone/>
              <a:defRPr sz="1600"/>
            </a:lvl7pPr>
            <a:lvl8pPr indent="-228600" lvl="7" marL="3657600" algn="l">
              <a:lnSpc>
                <a:spcPct val="100000"/>
              </a:lnSpc>
              <a:spcBef>
                <a:spcPts val="500"/>
              </a:spcBef>
              <a:spcAft>
                <a:spcPts val="0"/>
              </a:spcAft>
              <a:buClr>
                <a:schemeClr val="dk1"/>
              </a:buClr>
              <a:buSzPts val="1600"/>
              <a:buNone/>
              <a:defRPr sz="1600"/>
            </a:lvl8pPr>
            <a:lvl9pPr indent="-228600" lvl="8" marL="4114800" algn="l">
              <a:lnSpc>
                <a:spcPct val="100000"/>
              </a:lnSpc>
              <a:spcBef>
                <a:spcPts val="500"/>
              </a:spcBef>
              <a:spcAft>
                <a:spcPts val="0"/>
              </a:spcAft>
              <a:buClr>
                <a:schemeClr val="dk1"/>
              </a:buClr>
              <a:buSzPts val="1600"/>
              <a:buNone/>
              <a:defRPr sz="1600"/>
            </a:lvl9pPr>
          </a:lstStyle>
          <a:p/>
        </p:txBody>
      </p:sp>
      <p:sp>
        <p:nvSpPr>
          <p:cNvPr id="136" name="Google Shape;136;p16"/>
          <p:cNvSpPr/>
          <p:nvPr>
            <p:ph idx="3" type="body"/>
          </p:nvPr>
        </p:nvSpPr>
        <p:spPr>
          <a:xfrm>
            <a:off x="502920" y="1935480"/>
            <a:ext cx="2865120" cy="2788920"/>
          </a:xfrm>
          <a:prstGeom prst="roundRect">
            <a:avLst>
              <a:gd fmla="val 4645" name="adj"/>
            </a:avLst>
          </a:prstGeom>
          <a:noFill/>
          <a:ln cap="flat" cmpd="sng" w="19050">
            <a:solidFill>
              <a:schemeClr val="dk2"/>
            </a:solidFill>
            <a:prstDash val="solid"/>
            <a:round/>
            <a:headEnd len="sm" w="sm" type="none"/>
            <a:tailEnd len="sm" w="sm" type="none"/>
          </a:ln>
        </p:spPr>
        <p:txBody>
          <a:bodyPr anchorCtr="0" anchor="t" bIns="162000" lIns="162000" spcFirstLastPara="1" rIns="162000" wrap="square" tIns="1620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lvl2pPr>
            <a:lvl3pPr indent="-228600" lvl="2" marL="1371600" algn="l">
              <a:lnSpc>
                <a:spcPct val="100000"/>
              </a:lnSpc>
              <a:spcBef>
                <a:spcPts val="500"/>
              </a:spcBef>
              <a:spcAft>
                <a:spcPts val="0"/>
              </a:spcAft>
              <a:buClr>
                <a:schemeClr val="dk1"/>
              </a:buClr>
              <a:buSzPts val="1760"/>
              <a:buNone/>
              <a:defRPr sz="1600"/>
            </a:lvl3pPr>
            <a:lvl4pPr indent="-228600" lvl="3" marL="1828800" algn="l">
              <a:lnSpc>
                <a:spcPct val="100000"/>
              </a:lnSpc>
              <a:spcBef>
                <a:spcPts val="500"/>
              </a:spcBef>
              <a:spcAft>
                <a:spcPts val="0"/>
              </a:spcAft>
              <a:buClr>
                <a:schemeClr val="dk1"/>
              </a:buClr>
              <a:buSzPts val="1600"/>
              <a:buNone/>
              <a:defRPr sz="1600"/>
            </a:lvl4pPr>
            <a:lvl5pPr indent="-228600" lvl="4" marL="2286000" algn="l">
              <a:lnSpc>
                <a:spcPct val="100000"/>
              </a:lnSpc>
              <a:spcBef>
                <a:spcPts val="500"/>
              </a:spcBef>
              <a:spcAft>
                <a:spcPts val="0"/>
              </a:spcAft>
              <a:buClr>
                <a:schemeClr val="dk1"/>
              </a:buClr>
              <a:buSzPts val="1600"/>
              <a:buNone/>
              <a:defRPr sz="1600"/>
            </a:lvl5pPr>
            <a:lvl6pPr indent="-228600" lvl="5" marL="2743200" algn="l">
              <a:lnSpc>
                <a:spcPct val="100000"/>
              </a:lnSpc>
              <a:spcBef>
                <a:spcPts val="500"/>
              </a:spcBef>
              <a:spcAft>
                <a:spcPts val="0"/>
              </a:spcAft>
              <a:buClr>
                <a:schemeClr val="dk1"/>
              </a:buClr>
              <a:buSzPts val="1600"/>
              <a:buNone/>
              <a:defRPr sz="1600"/>
            </a:lvl6pPr>
            <a:lvl7pPr indent="-228600" lvl="6" marL="3200400" algn="l">
              <a:lnSpc>
                <a:spcPct val="100000"/>
              </a:lnSpc>
              <a:spcBef>
                <a:spcPts val="500"/>
              </a:spcBef>
              <a:spcAft>
                <a:spcPts val="0"/>
              </a:spcAft>
              <a:buClr>
                <a:schemeClr val="dk1"/>
              </a:buClr>
              <a:buSzPts val="1600"/>
              <a:buNone/>
              <a:defRPr sz="1600"/>
            </a:lvl7pPr>
            <a:lvl8pPr indent="-228600" lvl="7" marL="3657600" algn="l">
              <a:lnSpc>
                <a:spcPct val="100000"/>
              </a:lnSpc>
              <a:spcBef>
                <a:spcPts val="500"/>
              </a:spcBef>
              <a:spcAft>
                <a:spcPts val="0"/>
              </a:spcAft>
              <a:buClr>
                <a:schemeClr val="dk1"/>
              </a:buClr>
              <a:buSzPts val="1600"/>
              <a:buNone/>
              <a:defRPr sz="1600"/>
            </a:lvl8pPr>
            <a:lvl9pPr indent="-228600" lvl="8" marL="4114800" algn="l">
              <a:lnSpc>
                <a:spcPct val="100000"/>
              </a:lnSpc>
              <a:spcBef>
                <a:spcPts val="500"/>
              </a:spcBef>
              <a:spcAft>
                <a:spcPts val="0"/>
              </a:spcAft>
              <a:buClr>
                <a:schemeClr val="dk1"/>
              </a:buClr>
              <a:buSzPts val="1600"/>
              <a:buNone/>
              <a:defRPr sz="1600"/>
            </a:lvl9pPr>
          </a:lstStyle>
          <a:p/>
        </p:txBody>
      </p:sp>
      <p:sp>
        <p:nvSpPr>
          <p:cNvPr id="137" name="Google Shape;137;p16"/>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lt1"/>
              </a:buClr>
              <a:buSzPts val="2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8" name="Google Shape;138;p16"/>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16"/>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 Two Box A">
  <p:cSld name="Text - Two Box A">
    <p:spTree>
      <p:nvGrpSpPr>
        <p:cNvPr id="140" name="Shape 140"/>
        <p:cNvGrpSpPr/>
        <p:nvPr/>
      </p:nvGrpSpPr>
      <p:grpSpPr>
        <a:xfrm>
          <a:off x="0" y="0"/>
          <a:ext cx="0" cy="0"/>
          <a:chOff x="0" y="0"/>
          <a:chExt cx="0" cy="0"/>
        </a:xfrm>
      </p:grpSpPr>
      <p:sp>
        <p:nvSpPr>
          <p:cNvPr id="141" name="Google Shape;141;p17"/>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7"/>
          <p:cNvSpPr txBox="1"/>
          <p:nvPr>
            <p:ph idx="1" type="body"/>
          </p:nvPr>
        </p:nvSpPr>
        <p:spPr>
          <a:xfrm>
            <a:off x="4820285" y="1866899"/>
            <a:ext cx="3949027" cy="43100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43" name="Google Shape;143;p17"/>
          <p:cNvSpPr txBox="1"/>
          <p:nvPr>
            <p:ph idx="2" type="body"/>
          </p:nvPr>
        </p:nvSpPr>
        <p:spPr>
          <a:xfrm>
            <a:off x="434975" y="1866899"/>
            <a:ext cx="4060825" cy="43100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44" name="Google Shape;144;p17"/>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lt1"/>
              </a:buClr>
              <a:buSzPts val="2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5" name="Google Shape;145;p17"/>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17"/>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 Two Box B">
  <p:cSld name="Text - Two Box B">
    <p:spTree>
      <p:nvGrpSpPr>
        <p:cNvPr id="147" name="Shape 147"/>
        <p:cNvGrpSpPr/>
        <p:nvPr/>
      </p:nvGrpSpPr>
      <p:grpSpPr>
        <a:xfrm>
          <a:off x="0" y="0"/>
          <a:ext cx="0" cy="0"/>
          <a:chOff x="0" y="0"/>
          <a:chExt cx="0" cy="0"/>
        </a:xfrm>
      </p:grpSpPr>
      <p:sp>
        <p:nvSpPr>
          <p:cNvPr id="148" name="Google Shape;148;p18"/>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9" name="Google Shape;149;p18"/>
          <p:cNvSpPr/>
          <p:nvPr>
            <p:ph idx="1" type="body"/>
          </p:nvPr>
        </p:nvSpPr>
        <p:spPr>
          <a:xfrm>
            <a:off x="5476368" y="1935480"/>
            <a:ext cx="4658232" cy="2788920"/>
          </a:xfrm>
          <a:prstGeom prst="roundRect">
            <a:avLst>
              <a:gd fmla="val 4645" name="adj"/>
            </a:avLst>
          </a:prstGeom>
          <a:noFill/>
          <a:ln cap="flat" cmpd="sng" w="19050">
            <a:solidFill>
              <a:schemeClr val="dk2"/>
            </a:solidFill>
            <a:prstDash val="solid"/>
            <a:round/>
            <a:headEnd len="sm" w="sm" type="none"/>
            <a:tailEnd len="sm" w="sm" type="none"/>
          </a:ln>
        </p:spPr>
        <p:txBody>
          <a:bodyPr anchorCtr="0" anchor="t" bIns="162000" lIns="162000" spcFirstLastPara="1" rIns="162000" wrap="square" tIns="1620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50" name="Google Shape;150;p18"/>
          <p:cNvSpPr/>
          <p:nvPr>
            <p:ph idx="2" type="body"/>
          </p:nvPr>
        </p:nvSpPr>
        <p:spPr>
          <a:xfrm>
            <a:off x="455294" y="1935480"/>
            <a:ext cx="4650105" cy="2788920"/>
          </a:xfrm>
          <a:prstGeom prst="roundRect">
            <a:avLst>
              <a:gd fmla="val 4645" name="adj"/>
            </a:avLst>
          </a:prstGeom>
          <a:noFill/>
          <a:ln cap="flat" cmpd="sng" w="19050">
            <a:solidFill>
              <a:schemeClr val="dk2"/>
            </a:solidFill>
            <a:prstDash val="solid"/>
            <a:round/>
            <a:headEnd len="sm" w="sm" type="none"/>
            <a:tailEnd len="sm" w="sm" type="none"/>
          </a:ln>
        </p:spPr>
        <p:txBody>
          <a:bodyPr anchorCtr="0" anchor="t" bIns="162000" lIns="162000" spcFirstLastPara="1" rIns="162000" wrap="square" tIns="162000">
            <a:noAutofit/>
          </a:bodyPr>
          <a:lstStyle>
            <a:lvl1pPr indent="-228600" lvl="0" marL="457200" algn="l">
              <a:lnSpc>
                <a:spcPct val="90000"/>
              </a:lnSpc>
              <a:spcBef>
                <a:spcPts val="500"/>
              </a:spcBef>
              <a:spcAft>
                <a:spcPts val="0"/>
              </a:spcAft>
              <a:buClr>
                <a:schemeClr val="dk1"/>
              </a:buClr>
              <a:buSzPts val="1800"/>
              <a:buNone/>
              <a:defRPr b="1" sz="1800">
                <a:solidFill>
                  <a:schemeClr val="dk1"/>
                </a:solidFill>
              </a:defRPr>
            </a:lvl1pPr>
            <a:lvl2pPr indent="-228600" lvl="1" marL="914400" algn="l">
              <a:lnSpc>
                <a:spcPct val="100000"/>
              </a:lnSpc>
              <a:spcBef>
                <a:spcPts val="500"/>
              </a:spcBef>
              <a:spcAft>
                <a:spcPts val="0"/>
              </a:spcAft>
              <a:buClr>
                <a:schemeClr val="dk1"/>
              </a:buClr>
              <a:buSzPts val="1600"/>
              <a:buNone/>
              <a:defRPr sz="1600">
                <a:solidFill>
                  <a:schemeClr val="dk1"/>
                </a:solidFill>
              </a:defRPr>
            </a:lvl2pPr>
            <a:lvl3pPr indent="-228600" lvl="2" marL="1371600" algn="l">
              <a:lnSpc>
                <a:spcPct val="100000"/>
              </a:lnSpc>
              <a:spcBef>
                <a:spcPts val="500"/>
              </a:spcBef>
              <a:spcAft>
                <a:spcPts val="0"/>
              </a:spcAft>
              <a:buClr>
                <a:schemeClr val="dk1"/>
              </a:buClr>
              <a:buSzPts val="1760"/>
              <a:buNone/>
              <a:defRPr sz="1600">
                <a:solidFill>
                  <a:schemeClr val="dk1"/>
                </a:solidFill>
              </a:defRPr>
            </a:lvl3pPr>
            <a:lvl4pPr indent="-228600" lvl="3" marL="1828800" algn="l">
              <a:lnSpc>
                <a:spcPct val="100000"/>
              </a:lnSpc>
              <a:spcBef>
                <a:spcPts val="500"/>
              </a:spcBef>
              <a:spcAft>
                <a:spcPts val="0"/>
              </a:spcAft>
              <a:buClr>
                <a:schemeClr val="dk1"/>
              </a:buClr>
              <a:buSzPts val="1600"/>
              <a:buNone/>
              <a:defRPr sz="1600">
                <a:solidFill>
                  <a:schemeClr val="dk1"/>
                </a:solidFill>
              </a:defRPr>
            </a:lvl4pPr>
            <a:lvl5pPr indent="-228600" lvl="4" marL="2286000" algn="l">
              <a:lnSpc>
                <a:spcPct val="100000"/>
              </a:lnSpc>
              <a:spcBef>
                <a:spcPts val="500"/>
              </a:spcBef>
              <a:spcAft>
                <a:spcPts val="0"/>
              </a:spcAft>
              <a:buClr>
                <a:schemeClr val="dk1"/>
              </a:buClr>
              <a:buSzPts val="1600"/>
              <a:buNone/>
              <a:defRPr sz="1600">
                <a:solidFill>
                  <a:schemeClr val="dk1"/>
                </a:solidFill>
              </a:defRPr>
            </a:lvl5pPr>
            <a:lvl6pPr indent="-228600" lvl="5" marL="2743200" algn="l">
              <a:lnSpc>
                <a:spcPct val="100000"/>
              </a:lnSpc>
              <a:spcBef>
                <a:spcPts val="500"/>
              </a:spcBef>
              <a:spcAft>
                <a:spcPts val="0"/>
              </a:spcAft>
              <a:buClr>
                <a:schemeClr val="dk1"/>
              </a:buClr>
              <a:buSzPts val="1600"/>
              <a:buNone/>
              <a:defRPr sz="1600">
                <a:solidFill>
                  <a:schemeClr val="dk1"/>
                </a:solidFill>
              </a:defRPr>
            </a:lvl6pPr>
            <a:lvl7pPr indent="-228600" lvl="6" marL="3200400" algn="l">
              <a:lnSpc>
                <a:spcPct val="100000"/>
              </a:lnSpc>
              <a:spcBef>
                <a:spcPts val="500"/>
              </a:spcBef>
              <a:spcAft>
                <a:spcPts val="0"/>
              </a:spcAft>
              <a:buClr>
                <a:schemeClr val="dk1"/>
              </a:buClr>
              <a:buSzPts val="1600"/>
              <a:buNone/>
              <a:defRPr sz="1600">
                <a:solidFill>
                  <a:schemeClr val="dk1"/>
                </a:solidFill>
              </a:defRPr>
            </a:lvl7pPr>
            <a:lvl8pPr indent="-228600" lvl="7" marL="3657600" algn="l">
              <a:lnSpc>
                <a:spcPct val="100000"/>
              </a:lnSpc>
              <a:spcBef>
                <a:spcPts val="500"/>
              </a:spcBef>
              <a:spcAft>
                <a:spcPts val="0"/>
              </a:spcAft>
              <a:buClr>
                <a:schemeClr val="dk1"/>
              </a:buClr>
              <a:buSzPts val="1600"/>
              <a:buNone/>
              <a:defRPr sz="1600">
                <a:solidFill>
                  <a:schemeClr val="dk1"/>
                </a:solidFill>
              </a:defRPr>
            </a:lvl8pPr>
            <a:lvl9pPr indent="-228600" lvl="8" marL="4114800" algn="l">
              <a:lnSpc>
                <a:spcPct val="100000"/>
              </a:lnSpc>
              <a:spcBef>
                <a:spcPts val="500"/>
              </a:spcBef>
              <a:spcAft>
                <a:spcPts val="0"/>
              </a:spcAft>
              <a:buClr>
                <a:schemeClr val="dk1"/>
              </a:buClr>
              <a:buSzPts val="1600"/>
              <a:buNone/>
              <a:defRPr sz="1600">
                <a:solidFill>
                  <a:schemeClr val="dk1"/>
                </a:solidFill>
              </a:defRPr>
            </a:lvl9pPr>
          </a:lstStyle>
          <a:p/>
        </p:txBody>
      </p:sp>
      <p:sp>
        <p:nvSpPr>
          <p:cNvPr id="151" name="Google Shape;151;p18"/>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lt1"/>
              </a:buClr>
              <a:buSzPts val="2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2" name="Google Shape;152;p18"/>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3" name="Google Shape;153;p18"/>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ull-out Text">
  <p:cSld name="Pull-out Text">
    <p:spTree>
      <p:nvGrpSpPr>
        <p:cNvPr id="154" name="Shape 154"/>
        <p:cNvGrpSpPr/>
        <p:nvPr/>
      </p:nvGrpSpPr>
      <p:grpSpPr>
        <a:xfrm>
          <a:off x="0" y="0"/>
          <a:ext cx="0" cy="0"/>
          <a:chOff x="0" y="0"/>
          <a:chExt cx="0" cy="0"/>
        </a:xfrm>
      </p:grpSpPr>
      <p:sp>
        <p:nvSpPr>
          <p:cNvPr id="155" name="Google Shape;155;p19"/>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6" name="Google Shape;156;p19"/>
          <p:cNvSpPr/>
          <p:nvPr>
            <p:ph idx="2" type="pic"/>
          </p:nvPr>
        </p:nvSpPr>
        <p:spPr>
          <a:xfrm>
            <a:off x="0" y="1168527"/>
            <a:ext cx="6914081" cy="5040000"/>
          </a:xfrm>
          <a:prstGeom prst="rect">
            <a:avLst/>
          </a:prstGeom>
          <a:solidFill>
            <a:srgbClr val="BFBFBF"/>
          </a:solidFill>
          <a:ln>
            <a:noFill/>
          </a:ln>
        </p:spPr>
      </p:sp>
      <p:grpSp>
        <p:nvGrpSpPr>
          <p:cNvPr id="157" name="Google Shape;157;p19"/>
          <p:cNvGrpSpPr/>
          <p:nvPr/>
        </p:nvGrpSpPr>
        <p:grpSpPr>
          <a:xfrm>
            <a:off x="10928350" y="5589545"/>
            <a:ext cx="1062566" cy="1065213"/>
            <a:chOff x="10928350" y="5591175"/>
            <a:chExt cx="1062566" cy="1065213"/>
          </a:xfrm>
        </p:grpSpPr>
        <p:sp>
          <p:nvSpPr>
            <p:cNvPr id="158" name="Google Shape;158;p19"/>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59" name="Google Shape;159;p19"/>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0" name="Google Shape;160;p19"/>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1" name="Google Shape;161;p19"/>
          <p:cNvSpPr txBox="1"/>
          <p:nvPr>
            <p:ph idx="1" type="body"/>
          </p:nvPr>
        </p:nvSpPr>
        <p:spPr>
          <a:xfrm>
            <a:off x="7172323" y="1276415"/>
            <a:ext cx="4744800" cy="4744800"/>
          </a:xfrm>
          <a:prstGeom prst="rect">
            <a:avLst/>
          </a:prstGeom>
          <a:solidFill>
            <a:schemeClr val="dk2"/>
          </a:solidFill>
          <a:ln>
            <a:noFill/>
          </a:ln>
        </p:spPr>
        <p:txBody>
          <a:bodyPr anchorCtr="0" anchor="ctr" bIns="144000" lIns="108000" spcFirstLastPara="1" rIns="108000" wrap="square" tIns="144000">
            <a:noAutofit/>
          </a:bodyPr>
          <a:lstStyle>
            <a:lvl1pPr indent="-228600" lvl="0" marL="457200" algn="ctr">
              <a:lnSpc>
                <a:spcPct val="90000"/>
              </a:lnSpc>
              <a:spcBef>
                <a:spcPts val="0"/>
              </a:spcBef>
              <a:spcAft>
                <a:spcPts val="0"/>
              </a:spcAft>
              <a:buClr>
                <a:schemeClr val="lt1"/>
              </a:buClr>
              <a:buSzPts val="3000"/>
              <a:buNone/>
              <a:defRPr b="1" sz="3000">
                <a:solidFill>
                  <a:schemeClr val="lt1"/>
                </a:solidFill>
              </a:defRPr>
            </a:lvl1pPr>
            <a:lvl2pPr indent="-228600" lvl="1" marL="9144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2pPr>
            <a:lvl3pPr indent="-228600" lvl="2" marL="1371600" algn="ctr">
              <a:lnSpc>
                <a:spcPct val="100000"/>
              </a:lnSpc>
              <a:spcBef>
                <a:spcPts val="500"/>
              </a:spcBef>
              <a:spcAft>
                <a:spcPts val="0"/>
              </a:spcAft>
              <a:buClr>
                <a:schemeClr val="lt1"/>
              </a:buClr>
              <a:buSzPts val="2640"/>
              <a:buNone/>
              <a:defRPr sz="2400">
                <a:solidFill>
                  <a:schemeClr val="lt1"/>
                </a:solidFill>
                <a:latin typeface="Calibri"/>
                <a:ea typeface="Calibri"/>
                <a:cs typeface="Calibri"/>
                <a:sym typeface="Calibri"/>
              </a:defRPr>
            </a:lvl3pPr>
            <a:lvl4pPr indent="-228600" lvl="3" marL="18288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4pPr>
            <a:lvl5pPr indent="-228600" lvl="4" marL="22860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5pPr>
            <a:lvl6pPr indent="-228600" lvl="5" marL="27432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6pPr>
            <a:lvl7pPr indent="-228600" lvl="6" marL="32004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7pPr>
            <a:lvl8pPr indent="-228600" lvl="7" marL="36576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8pPr>
            <a:lvl9pPr indent="-228600" lvl="8" marL="4114800" algn="ctr">
              <a:lnSpc>
                <a:spcPct val="100000"/>
              </a:lnSpc>
              <a:spcBef>
                <a:spcPts val="500"/>
              </a:spcBef>
              <a:spcAft>
                <a:spcPts val="0"/>
              </a:spcAft>
              <a:buClr>
                <a:schemeClr val="lt1"/>
              </a:buClr>
              <a:buSzPts val="2400"/>
              <a:buNone/>
              <a:defRPr sz="2400">
                <a:solidFill>
                  <a:schemeClr val="lt1"/>
                </a:solidFill>
                <a:latin typeface="Calibri"/>
                <a:ea typeface="Calibri"/>
                <a:cs typeface="Calibri"/>
                <a:sym typeface="Calibri"/>
              </a:defRPr>
            </a:lvl9pPr>
          </a:lstStyle>
          <a:p/>
        </p:txBody>
      </p:sp>
      <p:sp>
        <p:nvSpPr>
          <p:cNvPr id="162" name="Google Shape;162;p19"/>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3" name="Google Shape;163;p19"/>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4" name="Google Shape;164;p19"/>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A">
  <p:cSld name="Quote A">
    <p:spTree>
      <p:nvGrpSpPr>
        <p:cNvPr id="165" name="Shape 165"/>
        <p:cNvGrpSpPr/>
        <p:nvPr/>
      </p:nvGrpSpPr>
      <p:grpSpPr>
        <a:xfrm>
          <a:off x="0" y="0"/>
          <a:ext cx="0" cy="0"/>
          <a:chOff x="0" y="0"/>
          <a:chExt cx="0" cy="0"/>
        </a:xfrm>
      </p:grpSpPr>
      <p:sp>
        <p:nvSpPr>
          <p:cNvPr id="166" name="Google Shape;166;p20"/>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67" name="Google Shape;167;p20"/>
          <p:cNvGrpSpPr/>
          <p:nvPr/>
        </p:nvGrpSpPr>
        <p:grpSpPr>
          <a:xfrm>
            <a:off x="10928350" y="5589545"/>
            <a:ext cx="1062566" cy="1065213"/>
            <a:chOff x="10928350" y="5591175"/>
            <a:chExt cx="1062566" cy="1065213"/>
          </a:xfrm>
        </p:grpSpPr>
        <p:sp>
          <p:nvSpPr>
            <p:cNvPr id="168" name="Google Shape;168;p20"/>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69" name="Google Shape;169;p20"/>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70" name="Google Shape;170;p20"/>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20"/>
          <p:cNvSpPr txBox="1"/>
          <p:nvPr>
            <p:ph idx="1" type="body"/>
          </p:nvPr>
        </p:nvSpPr>
        <p:spPr>
          <a:xfrm>
            <a:off x="6989777" y="1260602"/>
            <a:ext cx="5202223" cy="3996000"/>
          </a:xfrm>
          <a:prstGeom prst="rect">
            <a:avLst/>
          </a:prstGeom>
          <a:solidFill>
            <a:schemeClr val="dk2"/>
          </a:solidFill>
          <a:ln>
            <a:noFill/>
          </a:ln>
        </p:spPr>
        <p:txBody>
          <a:bodyPr anchorCtr="0" anchor="ctr" bIns="108000" lIns="1224000" spcFirstLastPara="1" rIns="144000" wrap="square" tIns="108000">
            <a:noAutofit/>
          </a:bodyPr>
          <a:lstStyle>
            <a:lvl1pPr indent="-406400" lvl="0" marL="457200" algn="l">
              <a:lnSpc>
                <a:spcPct val="100000"/>
              </a:lnSpc>
              <a:spcBef>
                <a:spcPts val="0"/>
              </a:spcBef>
              <a:spcAft>
                <a:spcPts val="0"/>
              </a:spcAft>
              <a:buClr>
                <a:schemeClr val="lt1"/>
              </a:buClr>
              <a:buSzPts val="2800"/>
              <a:buFont typeface="Calibri"/>
              <a:buChar char="‘"/>
              <a:defRPr sz="2800">
                <a:solidFill>
                  <a:schemeClr val="lt1"/>
                </a:solidFill>
                <a:latin typeface="Calibri"/>
                <a:ea typeface="Calibri"/>
                <a:cs typeface="Calibri"/>
                <a:sym typeface="Calibri"/>
              </a:defRPr>
            </a:lvl1pPr>
            <a:lvl2pPr indent="-228600" lvl="1" marL="9144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indent="-228600" lvl="2" marL="1371600" algn="l">
              <a:lnSpc>
                <a:spcPct val="100000"/>
              </a:lnSpc>
              <a:spcBef>
                <a:spcPts val="0"/>
              </a:spcBef>
              <a:spcAft>
                <a:spcPts val="0"/>
              </a:spcAft>
              <a:buClr>
                <a:schemeClr val="lt1"/>
              </a:buClr>
              <a:buSzPts val="3080"/>
              <a:buFont typeface="Calibri"/>
              <a:buNone/>
              <a:defRPr sz="2800">
                <a:solidFill>
                  <a:schemeClr val="lt1"/>
                </a:solidFill>
                <a:latin typeface="Calibri"/>
                <a:ea typeface="Calibri"/>
                <a:cs typeface="Calibri"/>
                <a:sym typeface="Calibri"/>
              </a:defRPr>
            </a:lvl3pPr>
            <a:lvl4pPr indent="-228600" lvl="3" marL="18288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indent="-228600" lvl="4" marL="22860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indent="-228600" lvl="5" marL="27432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indent="-228600" lvl="6" marL="32004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indent="-228600" lvl="7" marL="36576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indent="-228600" lvl="8" marL="4114800" algn="l">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
        <p:nvSpPr>
          <p:cNvPr id="172" name="Google Shape;172;p20"/>
          <p:cNvSpPr txBox="1"/>
          <p:nvPr>
            <p:ph idx="2" type="body"/>
          </p:nvPr>
        </p:nvSpPr>
        <p:spPr>
          <a:xfrm>
            <a:off x="438150" y="1403350"/>
            <a:ext cx="6067425" cy="47926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0"/>
              </a:spcBef>
              <a:spcAft>
                <a:spcPts val="0"/>
              </a:spcAft>
              <a:buClr>
                <a:schemeClr val="dk1"/>
              </a:buClr>
              <a:buSzPts val="3700"/>
              <a:buNone/>
              <a:defRPr/>
            </a:lvl1pPr>
            <a:lvl2pPr indent="-228600" lvl="1" marL="914400" algn="l">
              <a:lnSpc>
                <a:spcPct val="100000"/>
              </a:lnSpc>
              <a:spcBef>
                <a:spcPts val="500"/>
              </a:spcBef>
              <a:spcAft>
                <a:spcPts val="0"/>
              </a:spcAft>
              <a:buClr>
                <a:schemeClr val="dk1"/>
              </a:buClr>
              <a:buSzPts val="2000"/>
              <a:buNone/>
              <a:defRPr sz="2000"/>
            </a:lvl2pPr>
            <a:lvl3pPr indent="-228600" lvl="2" marL="1371600" algn="l">
              <a:lnSpc>
                <a:spcPct val="100000"/>
              </a:lnSpc>
              <a:spcBef>
                <a:spcPts val="600"/>
              </a:spcBef>
              <a:spcAft>
                <a:spcPts val="0"/>
              </a:spcAft>
              <a:buClr>
                <a:schemeClr val="dk1"/>
              </a:buClr>
              <a:buSzPts val="1980"/>
              <a:buNone/>
              <a:defRPr>
                <a:latin typeface="Calibri"/>
                <a:ea typeface="Calibri"/>
                <a:cs typeface="Calibri"/>
                <a:sym typeface="Calibri"/>
              </a:defRPr>
            </a:lvl3pPr>
            <a:lvl4pPr indent="-354330" lvl="3" marL="1828800" algn="l">
              <a:lnSpc>
                <a:spcPct val="100000"/>
              </a:lnSpc>
              <a:spcBef>
                <a:spcPts val="500"/>
              </a:spcBef>
              <a:spcAft>
                <a:spcPts val="0"/>
              </a:spcAft>
              <a:buClr>
                <a:schemeClr val="dk1"/>
              </a:buClr>
              <a:buSzPts val="1980"/>
              <a:buFont typeface="Arial"/>
              <a:buChar char="•"/>
              <a:defRPr>
                <a:latin typeface="Calibri"/>
                <a:ea typeface="Calibri"/>
                <a:cs typeface="Calibri"/>
                <a:sym typeface="Calibri"/>
              </a:defRPr>
            </a:lvl4pPr>
            <a:lvl5pPr indent="-342900" lvl="4" marL="2286000" algn="l">
              <a:lnSpc>
                <a:spcPct val="100000"/>
              </a:lnSpc>
              <a:spcBef>
                <a:spcPts val="500"/>
              </a:spcBef>
              <a:spcAft>
                <a:spcPts val="0"/>
              </a:spcAft>
              <a:buClr>
                <a:schemeClr val="dk1"/>
              </a:buClr>
              <a:buSzPts val="1800"/>
              <a:buFont typeface="Calibri"/>
              <a:buChar char="–"/>
              <a:defRPr>
                <a:latin typeface="Calibri"/>
                <a:ea typeface="Calibri"/>
                <a:cs typeface="Calibri"/>
                <a:sym typeface="Calibri"/>
              </a:defRPr>
            </a:lvl5pPr>
            <a:lvl6pPr indent="-228600" lvl="5" marL="2743200" algn="l">
              <a:lnSpc>
                <a:spcPct val="100000"/>
              </a:lnSpc>
              <a:spcBef>
                <a:spcPts val="500"/>
              </a:spcBef>
              <a:spcAft>
                <a:spcPts val="0"/>
              </a:spcAft>
              <a:buClr>
                <a:schemeClr val="dk1"/>
              </a:buClr>
              <a:buSzPts val="1800"/>
              <a:buNone/>
              <a:defRPr>
                <a:latin typeface="Calibri"/>
                <a:ea typeface="Calibri"/>
                <a:cs typeface="Calibri"/>
                <a:sym typeface="Calibri"/>
              </a:defRPr>
            </a:lvl6pPr>
            <a:lvl7pPr indent="-228600" lvl="6" marL="3200400" algn="l">
              <a:lnSpc>
                <a:spcPct val="100000"/>
              </a:lnSpc>
              <a:spcBef>
                <a:spcPts val="500"/>
              </a:spcBef>
              <a:spcAft>
                <a:spcPts val="0"/>
              </a:spcAft>
              <a:buClr>
                <a:schemeClr val="dk1"/>
              </a:buClr>
              <a:buSzPts val="1800"/>
              <a:buNone/>
              <a:defRPr>
                <a:latin typeface="Calibri"/>
                <a:ea typeface="Calibri"/>
                <a:cs typeface="Calibri"/>
                <a:sym typeface="Calibri"/>
              </a:defRPr>
            </a:lvl7pPr>
            <a:lvl8pPr indent="-228600" lvl="7" marL="3657600" algn="l">
              <a:lnSpc>
                <a:spcPct val="100000"/>
              </a:lnSpc>
              <a:spcBef>
                <a:spcPts val="500"/>
              </a:spcBef>
              <a:spcAft>
                <a:spcPts val="0"/>
              </a:spcAft>
              <a:buClr>
                <a:schemeClr val="dk1"/>
              </a:buClr>
              <a:buSzPts val="1800"/>
              <a:buNone/>
              <a:defRPr>
                <a:latin typeface="Calibri"/>
                <a:ea typeface="Calibri"/>
                <a:cs typeface="Calibri"/>
                <a:sym typeface="Calibri"/>
              </a:defRPr>
            </a:lvl8pPr>
            <a:lvl9pPr indent="-228600" lvl="8" marL="4114800" algn="l">
              <a:lnSpc>
                <a:spcPct val="100000"/>
              </a:lnSpc>
              <a:spcBef>
                <a:spcPts val="500"/>
              </a:spcBef>
              <a:spcAft>
                <a:spcPts val="0"/>
              </a:spcAft>
              <a:buClr>
                <a:schemeClr val="dk1"/>
              </a:buClr>
              <a:buSzPts val="1800"/>
              <a:buNone/>
              <a:defRPr>
                <a:latin typeface="Calibri"/>
                <a:ea typeface="Calibri"/>
                <a:cs typeface="Calibri"/>
                <a:sym typeface="Calibri"/>
              </a:defRPr>
            </a:lvl9pPr>
          </a:lstStyle>
          <a:p/>
        </p:txBody>
      </p:sp>
      <p:sp>
        <p:nvSpPr>
          <p:cNvPr id="173" name="Google Shape;173;p20"/>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4" name="Google Shape;174;p20"/>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5" name="Google Shape;175;p20"/>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제목 및 내용">
  <p:cSld name="제목 및 내용">
    <p:spTree>
      <p:nvGrpSpPr>
        <p:cNvPr id="29" name="Shape 29"/>
        <p:cNvGrpSpPr/>
        <p:nvPr/>
      </p:nvGrpSpPr>
      <p:grpSpPr>
        <a:xfrm>
          <a:off x="0" y="0"/>
          <a:ext cx="0" cy="0"/>
          <a:chOff x="0" y="0"/>
          <a:chExt cx="0" cy="0"/>
        </a:xfrm>
      </p:grpSpPr>
      <p:sp>
        <p:nvSpPr>
          <p:cNvPr id="30" name="Google Shape;30;p3"/>
          <p:cNvSpPr txBox="1"/>
          <p:nvPr>
            <p:ph idx="1" type="body"/>
          </p:nvPr>
        </p:nvSpPr>
        <p:spPr>
          <a:xfrm>
            <a:off x="491187" y="1759351"/>
            <a:ext cx="10193141" cy="397426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800"/>
              <a:buNone/>
              <a:defRPr/>
            </a:lvl1pPr>
            <a:lvl2pPr indent="-228600" lvl="1" marL="914400" algn="l">
              <a:lnSpc>
                <a:spcPct val="100000"/>
              </a:lnSpc>
              <a:spcBef>
                <a:spcPts val="2400"/>
              </a:spcBef>
              <a:spcAft>
                <a:spcPts val="0"/>
              </a:spcAft>
              <a:buClr>
                <a:schemeClr val="dk1"/>
              </a:buClr>
              <a:buSzPts val="1800"/>
              <a:buNone/>
              <a:defRPr/>
            </a:lvl2pPr>
            <a:lvl3pPr indent="-354330" lvl="2" marL="1371600" algn="l">
              <a:lnSpc>
                <a:spcPct val="100000"/>
              </a:lnSpc>
              <a:spcBef>
                <a:spcPts val="5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31" name="Google Shape;31;p3"/>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3"/>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3"/>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B">
  <p:cSld name="Quote B">
    <p:spTree>
      <p:nvGrpSpPr>
        <p:cNvPr id="176" name="Shape 176"/>
        <p:cNvGrpSpPr/>
        <p:nvPr/>
      </p:nvGrpSpPr>
      <p:grpSpPr>
        <a:xfrm>
          <a:off x="0" y="0"/>
          <a:ext cx="0" cy="0"/>
          <a:chOff x="0" y="0"/>
          <a:chExt cx="0" cy="0"/>
        </a:xfrm>
      </p:grpSpPr>
      <p:sp>
        <p:nvSpPr>
          <p:cNvPr id="177" name="Google Shape;177;p21"/>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78" name="Google Shape;178;p21"/>
          <p:cNvGrpSpPr/>
          <p:nvPr/>
        </p:nvGrpSpPr>
        <p:grpSpPr>
          <a:xfrm>
            <a:off x="10928350" y="5589545"/>
            <a:ext cx="1062566" cy="1065213"/>
            <a:chOff x="10928350" y="5591175"/>
            <a:chExt cx="1062566" cy="1065213"/>
          </a:xfrm>
        </p:grpSpPr>
        <p:sp>
          <p:nvSpPr>
            <p:cNvPr id="179" name="Google Shape;179;p21"/>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80" name="Google Shape;180;p21"/>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81" name="Google Shape;181;p21"/>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2" name="Google Shape;182;p21"/>
          <p:cNvSpPr txBox="1"/>
          <p:nvPr>
            <p:ph idx="1" type="body"/>
          </p:nvPr>
        </p:nvSpPr>
        <p:spPr>
          <a:xfrm>
            <a:off x="5318502" y="0"/>
            <a:ext cx="6873496" cy="6858000"/>
          </a:xfrm>
          <a:prstGeom prst="rect">
            <a:avLst/>
          </a:prstGeom>
          <a:solidFill>
            <a:schemeClr val="dk2"/>
          </a:solidFill>
          <a:ln>
            <a:noFill/>
          </a:ln>
        </p:spPr>
        <p:txBody>
          <a:bodyPr anchorCtr="0" anchor="ctr" bIns="828000" lIns="2412000" spcFirstLastPara="1" rIns="1080000" wrap="square" tIns="108000">
            <a:noAutofit/>
          </a:bodyPr>
          <a:lstStyle>
            <a:lvl1pPr indent="-381000" lvl="0" marL="457200" algn="l">
              <a:lnSpc>
                <a:spcPct val="100000"/>
              </a:lnSpc>
              <a:spcBef>
                <a:spcPts val="0"/>
              </a:spcBef>
              <a:spcAft>
                <a:spcPts val="0"/>
              </a:spcAft>
              <a:buClr>
                <a:schemeClr val="lt1"/>
              </a:buClr>
              <a:buSzPts val="2400"/>
              <a:buFont typeface="Calibri"/>
              <a:buChar char="‘"/>
              <a:defRPr sz="2400">
                <a:solidFill>
                  <a:schemeClr val="lt1"/>
                </a:solidFill>
              </a:defRPr>
            </a:lvl1pPr>
            <a:lvl2pPr indent="-228600" lvl="1" marL="914400" algn="l">
              <a:lnSpc>
                <a:spcPct val="100000"/>
              </a:lnSpc>
              <a:spcBef>
                <a:spcPts val="0"/>
              </a:spcBef>
              <a:spcAft>
                <a:spcPts val="0"/>
              </a:spcAft>
              <a:buClr>
                <a:schemeClr val="lt1"/>
              </a:buClr>
              <a:buSzPts val="2400"/>
              <a:buNone/>
              <a:defRPr sz="2400">
                <a:solidFill>
                  <a:schemeClr val="lt1"/>
                </a:solidFill>
              </a:defRPr>
            </a:lvl2pPr>
            <a:lvl3pPr indent="-228600" lvl="2" marL="1371600" algn="l">
              <a:lnSpc>
                <a:spcPct val="100000"/>
              </a:lnSpc>
              <a:spcBef>
                <a:spcPts val="0"/>
              </a:spcBef>
              <a:spcAft>
                <a:spcPts val="0"/>
              </a:spcAft>
              <a:buClr>
                <a:schemeClr val="lt1"/>
              </a:buClr>
              <a:buSzPts val="2640"/>
              <a:buNone/>
              <a:defRPr sz="2400">
                <a:solidFill>
                  <a:schemeClr val="lt1"/>
                </a:solidFill>
              </a:defRPr>
            </a:lvl3pPr>
            <a:lvl4pPr indent="-228600" lvl="3" marL="1828800" algn="l">
              <a:lnSpc>
                <a:spcPct val="100000"/>
              </a:lnSpc>
              <a:spcBef>
                <a:spcPts val="0"/>
              </a:spcBef>
              <a:spcAft>
                <a:spcPts val="0"/>
              </a:spcAft>
              <a:buClr>
                <a:schemeClr val="lt1"/>
              </a:buClr>
              <a:buSzPts val="2400"/>
              <a:buNone/>
              <a:defRPr sz="2400">
                <a:solidFill>
                  <a:schemeClr val="lt1"/>
                </a:solidFill>
              </a:defRPr>
            </a:lvl4pPr>
            <a:lvl5pPr indent="-228600" lvl="4" marL="2286000" algn="l">
              <a:lnSpc>
                <a:spcPct val="100000"/>
              </a:lnSpc>
              <a:spcBef>
                <a:spcPts val="0"/>
              </a:spcBef>
              <a:spcAft>
                <a:spcPts val="0"/>
              </a:spcAft>
              <a:buClr>
                <a:schemeClr val="lt1"/>
              </a:buClr>
              <a:buSzPts val="2400"/>
              <a:buNone/>
              <a:defRPr sz="2400">
                <a:solidFill>
                  <a:schemeClr val="lt1"/>
                </a:solidFill>
              </a:defRPr>
            </a:lvl5pPr>
            <a:lvl6pPr indent="-228600" lvl="5" marL="2743200" algn="l">
              <a:lnSpc>
                <a:spcPct val="100000"/>
              </a:lnSpc>
              <a:spcBef>
                <a:spcPts val="0"/>
              </a:spcBef>
              <a:spcAft>
                <a:spcPts val="0"/>
              </a:spcAft>
              <a:buClr>
                <a:schemeClr val="lt1"/>
              </a:buClr>
              <a:buSzPts val="2400"/>
              <a:buNone/>
              <a:defRPr sz="2400">
                <a:solidFill>
                  <a:schemeClr val="lt1"/>
                </a:solidFill>
              </a:defRPr>
            </a:lvl6pPr>
            <a:lvl7pPr indent="-228600" lvl="6" marL="3200400" algn="l">
              <a:lnSpc>
                <a:spcPct val="100000"/>
              </a:lnSpc>
              <a:spcBef>
                <a:spcPts val="0"/>
              </a:spcBef>
              <a:spcAft>
                <a:spcPts val="0"/>
              </a:spcAft>
              <a:buClr>
                <a:schemeClr val="lt1"/>
              </a:buClr>
              <a:buSzPts val="2400"/>
              <a:buNone/>
              <a:defRPr sz="2400">
                <a:solidFill>
                  <a:schemeClr val="lt1"/>
                </a:solidFill>
              </a:defRPr>
            </a:lvl7pPr>
            <a:lvl8pPr indent="-228600" lvl="7" marL="3657600" algn="l">
              <a:lnSpc>
                <a:spcPct val="100000"/>
              </a:lnSpc>
              <a:spcBef>
                <a:spcPts val="0"/>
              </a:spcBef>
              <a:spcAft>
                <a:spcPts val="0"/>
              </a:spcAft>
              <a:buClr>
                <a:schemeClr val="lt1"/>
              </a:buClr>
              <a:buSzPts val="2400"/>
              <a:buNone/>
              <a:defRPr sz="2400">
                <a:solidFill>
                  <a:schemeClr val="lt1"/>
                </a:solidFill>
              </a:defRPr>
            </a:lvl8pPr>
            <a:lvl9pPr indent="-228600" lvl="8" marL="4114800" algn="l">
              <a:lnSpc>
                <a:spcPct val="100000"/>
              </a:lnSpc>
              <a:spcBef>
                <a:spcPts val="0"/>
              </a:spcBef>
              <a:spcAft>
                <a:spcPts val="0"/>
              </a:spcAft>
              <a:buClr>
                <a:schemeClr val="lt1"/>
              </a:buClr>
              <a:buSzPts val="2400"/>
              <a:buNone/>
              <a:defRPr sz="2400">
                <a:solidFill>
                  <a:schemeClr val="lt1"/>
                </a:solidFill>
              </a:defRPr>
            </a:lvl9pPr>
          </a:lstStyle>
          <a:p/>
        </p:txBody>
      </p:sp>
      <p:sp>
        <p:nvSpPr>
          <p:cNvPr id="183" name="Google Shape;183;p21"/>
          <p:cNvSpPr txBox="1"/>
          <p:nvPr>
            <p:ph idx="2" type="body"/>
          </p:nvPr>
        </p:nvSpPr>
        <p:spPr>
          <a:xfrm>
            <a:off x="438150" y="1403350"/>
            <a:ext cx="6067425" cy="479266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0"/>
              </a:spcBef>
              <a:spcAft>
                <a:spcPts val="0"/>
              </a:spcAft>
              <a:buClr>
                <a:schemeClr val="dk1"/>
              </a:buClr>
              <a:buSzPts val="3700"/>
              <a:buNone/>
              <a:defRPr/>
            </a:lvl1pPr>
            <a:lvl2pPr indent="-228600" lvl="1" marL="914400" algn="l">
              <a:lnSpc>
                <a:spcPct val="100000"/>
              </a:lnSpc>
              <a:spcBef>
                <a:spcPts val="500"/>
              </a:spcBef>
              <a:spcAft>
                <a:spcPts val="0"/>
              </a:spcAft>
              <a:buClr>
                <a:schemeClr val="dk1"/>
              </a:buClr>
              <a:buSzPts val="2000"/>
              <a:buNone/>
              <a:defRPr sz="2000"/>
            </a:lvl2pPr>
            <a:lvl3pPr indent="-228600" lvl="2" marL="1371600" algn="l">
              <a:lnSpc>
                <a:spcPct val="100000"/>
              </a:lnSpc>
              <a:spcBef>
                <a:spcPts val="600"/>
              </a:spcBef>
              <a:spcAft>
                <a:spcPts val="0"/>
              </a:spcAft>
              <a:buClr>
                <a:schemeClr val="dk1"/>
              </a:buClr>
              <a:buSzPts val="1980"/>
              <a:buNone/>
              <a:defRPr>
                <a:latin typeface="Calibri"/>
                <a:ea typeface="Calibri"/>
                <a:cs typeface="Calibri"/>
                <a:sym typeface="Calibri"/>
              </a:defRPr>
            </a:lvl3pPr>
            <a:lvl4pPr indent="-354330" lvl="3" marL="1828800" algn="l">
              <a:lnSpc>
                <a:spcPct val="100000"/>
              </a:lnSpc>
              <a:spcBef>
                <a:spcPts val="500"/>
              </a:spcBef>
              <a:spcAft>
                <a:spcPts val="0"/>
              </a:spcAft>
              <a:buClr>
                <a:schemeClr val="dk1"/>
              </a:buClr>
              <a:buSzPts val="1980"/>
              <a:buFont typeface="Arial"/>
              <a:buChar char="•"/>
              <a:defRPr>
                <a:latin typeface="Calibri"/>
                <a:ea typeface="Calibri"/>
                <a:cs typeface="Calibri"/>
                <a:sym typeface="Calibri"/>
              </a:defRPr>
            </a:lvl4pPr>
            <a:lvl5pPr indent="-342900" lvl="4" marL="2286000" algn="l">
              <a:lnSpc>
                <a:spcPct val="100000"/>
              </a:lnSpc>
              <a:spcBef>
                <a:spcPts val="500"/>
              </a:spcBef>
              <a:spcAft>
                <a:spcPts val="0"/>
              </a:spcAft>
              <a:buClr>
                <a:schemeClr val="dk1"/>
              </a:buClr>
              <a:buSzPts val="1800"/>
              <a:buFont typeface="Calibri"/>
              <a:buChar char="–"/>
              <a:defRPr>
                <a:latin typeface="Calibri"/>
                <a:ea typeface="Calibri"/>
                <a:cs typeface="Calibri"/>
                <a:sym typeface="Calibri"/>
              </a:defRPr>
            </a:lvl5pPr>
            <a:lvl6pPr indent="-228600" lvl="5" marL="2743200" algn="l">
              <a:lnSpc>
                <a:spcPct val="100000"/>
              </a:lnSpc>
              <a:spcBef>
                <a:spcPts val="500"/>
              </a:spcBef>
              <a:spcAft>
                <a:spcPts val="0"/>
              </a:spcAft>
              <a:buClr>
                <a:schemeClr val="dk1"/>
              </a:buClr>
              <a:buSzPts val="1800"/>
              <a:buNone/>
              <a:defRPr>
                <a:latin typeface="Calibri"/>
                <a:ea typeface="Calibri"/>
                <a:cs typeface="Calibri"/>
                <a:sym typeface="Calibri"/>
              </a:defRPr>
            </a:lvl6pPr>
            <a:lvl7pPr indent="-228600" lvl="6" marL="3200400" algn="l">
              <a:lnSpc>
                <a:spcPct val="100000"/>
              </a:lnSpc>
              <a:spcBef>
                <a:spcPts val="500"/>
              </a:spcBef>
              <a:spcAft>
                <a:spcPts val="0"/>
              </a:spcAft>
              <a:buClr>
                <a:schemeClr val="dk1"/>
              </a:buClr>
              <a:buSzPts val="1800"/>
              <a:buNone/>
              <a:defRPr>
                <a:latin typeface="Calibri"/>
                <a:ea typeface="Calibri"/>
                <a:cs typeface="Calibri"/>
                <a:sym typeface="Calibri"/>
              </a:defRPr>
            </a:lvl7pPr>
            <a:lvl8pPr indent="-228600" lvl="7" marL="3657600" algn="l">
              <a:lnSpc>
                <a:spcPct val="100000"/>
              </a:lnSpc>
              <a:spcBef>
                <a:spcPts val="500"/>
              </a:spcBef>
              <a:spcAft>
                <a:spcPts val="0"/>
              </a:spcAft>
              <a:buClr>
                <a:schemeClr val="dk1"/>
              </a:buClr>
              <a:buSzPts val="1800"/>
              <a:buNone/>
              <a:defRPr>
                <a:latin typeface="Calibri"/>
                <a:ea typeface="Calibri"/>
                <a:cs typeface="Calibri"/>
                <a:sym typeface="Calibri"/>
              </a:defRPr>
            </a:lvl8pPr>
            <a:lvl9pPr indent="-228600" lvl="8" marL="4114800" algn="l">
              <a:lnSpc>
                <a:spcPct val="100000"/>
              </a:lnSpc>
              <a:spcBef>
                <a:spcPts val="500"/>
              </a:spcBef>
              <a:spcAft>
                <a:spcPts val="0"/>
              </a:spcAft>
              <a:buClr>
                <a:schemeClr val="dk1"/>
              </a:buClr>
              <a:buSzPts val="1800"/>
              <a:buNone/>
              <a:defRPr>
                <a:latin typeface="Calibri"/>
                <a:ea typeface="Calibri"/>
                <a:cs typeface="Calibri"/>
                <a:sym typeface="Calibri"/>
              </a:defRPr>
            </a:lvl9pPr>
          </a:lstStyle>
          <a:p/>
        </p:txBody>
      </p:sp>
      <p:sp>
        <p:nvSpPr>
          <p:cNvPr id="184" name="Google Shape;184;p21"/>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5" name="Google Shape;185;p21"/>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6" name="Google Shape;186;p2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p:cSld name="Table">
    <p:spTree>
      <p:nvGrpSpPr>
        <p:cNvPr id="187" name="Shape 187"/>
        <p:cNvGrpSpPr/>
        <p:nvPr/>
      </p:nvGrpSpPr>
      <p:grpSpPr>
        <a:xfrm>
          <a:off x="0" y="0"/>
          <a:ext cx="0" cy="0"/>
          <a:chOff x="0" y="0"/>
          <a:chExt cx="0" cy="0"/>
        </a:xfrm>
      </p:grpSpPr>
      <p:sp>
        <p:nvSpPr>
          <p:cNvPr id="188" name="Google Shape;188;p22"/>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89" name="Google Shape;189;p22"/>
          <p:cNvGrpSpPr/>
          <p:nvPr/>
        </p:nvGrpSpPr>
        <p:grpSpPr>
          <a:xfrm>
            <a:off x="10928350" y="164909"/>
            <a:ext cx="1062566" cy="1065213"/>
            <a:chOff x="10928350" y="5591175"/>
            <a:chExt cx="1062566" cy="1065213"/>
          </a:xfrm>
        </p:grpSpPr>
        <p:sp>
          <p:nvSpPr>
            <p:cNvPr id="190" name="Google Shape;190;p22"/>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91" name="Google Shape;191;p22"/>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2" name="Google Shape;192;p22"/>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3" name="Google Shape;193;p22"/>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4" name="Google Shape;194;p22"/>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5" name="Google Shape;195;p22"/>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Chart">
    <p:spTree>
      <p:nvGrpSpPr>
        <p:cNvPr id="196" name="Shape 196"/>
        <p:cNvGrpSpPr/>
        <p:nvPr/>
      </p:nvGrpSpPr>
      <p:grpSpPr>
        <a:xfrm>
          <a:off x="0" y="0"/>
          <a:ext cx="0" cy="0"/>
          <a:chOff x="0" y="0"/>
          <a:chExt cx="0" cy="0"/>
        </a:xfrm>
      </p:grpSpPr>
      <p:sp>
        <p:nvSpPr>
          <p:cNvPr id="197" name="Google Shape;197;p23"/>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98" name="Google Shape;198;p23"/>
          <p:cNvGrpSpPr/>
          <p:nvPr/>
        </p:nvGrpSpPr>
        <p:grpSpPr>
          <a:xfrm>
            <a:off x="10928350" y="164909"/>
            <a:ext cx="1062566" cy="1065213"/>
            <a:chOff x="10928350" y="5591175"/>
            <a:chExt cx="1062566" cy="1065213"/>
          </a:xfrm>
        </p:grpSpPr>
        <p:sp>
          <p:nvSpPr>
            <p:cNvPr id="199" name="Google Shape;199;p23"/>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200" name="Google Shape;200;p23"/>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01" name="Google Shape;201;p23"/>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2" name="Google Shape;202;p23"/>
          <p:cNvSpPr/>
          <p:nvPr>
            <p:ph idx="2" type="chart"/>
          </p:nvPr>
        </p:nvSpPr>
        <p:spPr>
          <a:xfrm>
            <a:off x="600074" y="1230122"/>
            <a:ext cx="10083801" cy="419754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lvl="1"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sp>
        <p:nvSpPr>
          <p:cNvPr id="203" name="Google Shape;203;p23"/>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4" name="Google Shape;204;p23"/>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5" name="Google Shape;205;p23"/>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harts">
  <p:cSld name="Two Charts">
    <p:spTree>
      <p:nvGrpSpPr>
        <p:cNvPr id="206" name="Shape 206"/>
        <p:cNvGrpSpPr/>
        <p:nvPr/>
      </p:nvGrpSpPr>
      <p:grpSpPr>
        <a:xfrm>
          <a:off x="0" y="0"/>
          <a:ext cx="0" cy="0"/>
          <a:chOff x="0" y="0"/>
          <a:chExt cx="0" cy="0"/>
        </a:xfrm>
      </p:grpSpPr>
      <p:sp>
        <p:nvSpPr>
          <p:cNvPr id="207" name="Google Shape;207;p24"/>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08" name="Google Shape;208;p24"/>
          <p:cNvGrpSpPr/>
          <p:nvPr/>
        </p:nvGrpSpPr>
        <p:grpSpPr>
          <a:xfrm>
            <a:off x="10928350" y="164909"/>
            <a:ext cx="1062566" cy="1065213"/>
            <a:chOff x="10928350" y="5591175"/>
            <a:chExt cx="1062566" cy="1065213"/>
          </a:xfrm>
        </p:grpSpPr>
        <p:sp>
          <p:nvSpPr>
            <p:cNvPr id="209" name="Google Shape;209;p24"/>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210" name="Google Shape;210;p24"/>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11" name="Google Shape;211;p24"/>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2" name="Google Shape;212;p24"/>
          <p:cNvSpPr/>
          <p:nvPr>
            <p:ph idx="2" type="chart"/>
          </p:nvPr>
        </p:nvSpPr>
        <p:spPr>
          <a:xfrm>
            <a:off x="6053496" y="1230122"/>
            <a:ext cx="4650351" cy="419754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lvl="1"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sp>
        <p:nvSpPr>
          <p:cNvPr id="213" name="Google Shape;213;p24"/>
          <p:cNvSpPr/>
          <p:nvPr>
            <p:ph idx="3" type="chart"/>
          </p:nvPr>
        </p:nvSpPr>
        <p:spPr>
          <a:xfrm>
            <a:off x="600074" y="1230122"/>
            <a:ext cx="4650351" cy="419754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lvl="1"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sp>
        <p:nvSpPr>
          <p:cNvPr id="214" name="Google Shape;214;p24"/>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5" name="Google Shape;215;p24"/>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6" name="Google Shape;216;p2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mart Art">
  <p:cSld name="Smart Art">
    <p:spTree>
      <p:nvGrpSpPr>
        <p:cNvPr id="217" name="Shape 217"/>
        <p:cNvGrpSpPr/>
        <p:nvPr/>
      </p:nvGrpSpPr>
      <p:grpSpPr>
        <a:xfrm>
          <a:off x="0" y="0"/>
          <a:ext cx="0" cy="0"/>
          <a:chOff x="0" y="0"/>
          <a:chExt cx="0" cy="0"/>
        </a:xfrm>
      </p:grpSpPr>
      <p:sp>
        <p:nvSpPr>
          <p:cNvPr id="218" name="Google Shape;218;p25"/>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19" name="Google Shape;219;p25"/>
          <p:cNvGrpSpPr/>
          <p:nvPr/>
        </p:nvGrpSpPr>
        <p:grpSpPr>
          <a:xfrm>
            <a:off x="10928350" y="164909"/>
            <a:ext cx="1062566" cy="1065213"/>
            <a:chOff x="10928350" y="5591175"/>
            <a:chExt cx="1062566" cy="1065213"/>
          </a:xfrm>
        </p:grpSpPr>
        <p:sp>
          <p:nvSpPr>
            <p:cNvPr id="220" name="Google Shape;220;p25"/>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221" name="Google Shape;221;p25"/>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22" name="Google Shape;222;p25"/>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3" name="Google Shape;223;p25"/>
          <p:cNvSpPr/>
          <p:nvPr>
            <p:ph idx="2" type="dgm"/>
          </p:nvPr>
        </p:nvSpPr>
        <p:spPr>
          <a:xfrm>
            <a:off x="600075" y="1230313"/>
            <a:ext cx="10083800" cy="4197351"/>
          </a:xfrm>
          <a:prstGeom prst="rect">
            <a:avLst/>
          </a:prstGeom>
          <a:noFill/>
          <a:ln>
            <a:noFill/>
          </a:ln>
        </p:spPr>
        <p:txBody>
          <a:bodyPr anchorCtr="0" anchor="t" bIns="45700" lIns="144000" spcFirstLastPara="1" rIns="91425" wrap="square" tIns="108000">
            <a:noAutofit/>
          </a:bodyPr>
          <a:lstStyle>
            <a:lvl1pPr lvl="0" marR="0" rtl="0" algn="l">
              <a:lnSpc>
                <a:spcPct val="90000"/>
              </a:lnSpc>
              <a:spcBef>
                <a:spcPts val="10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lvl="1"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sp>
        <p:nvSpPr>
          <p:cNvPr id="224" name="Google Shape;224;p25"/>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5" name="Google Shape;225;p25"/>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6" name="Google Shape;226;p25"/>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Graphics">
  <p:cSld name="Custom Graphics">
    <p:spTree>
      <p:nvGrpSpPr>
        <p:cNvPr id="227" name="Shape 227"/>
        <p:cNvGrpSpPr/>
        <p:nvPr/>
      </p:nvGrpSpPr>
      <p:grpSpPr>
        <a:xfrm>
          <a:off x="0" y="0"/>
          <a:ext cx="0" cy="0"/>
          <a:chOff x="0" y="0"/>
          <a:chExt cx="0" cy="0"/>
        </a:xfrm>
      </p:grpSpPr>
      <p:sp>
        <p:nvSpPr>
          <p:cNvPr id="228" name="Google Shape;228;p26"/>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29" name="Google Shape;229;p26"/>
          <p:cNvGrpSpPr/>
          <p:nvPr/>
        </p:nvGrpSpPr>
        <p:grpSpPr>
          <a:xfrm>
            <a:off x="10928350" y="164909"/>
            <a:ext cx="1062566" cy="1065213"/>
            <a:chOff x="10928350" y="5591175"/>
            <a:chExt cx="1062566" cy="1065213"/>
          </a:xfrm>
        </p:grpSpPr>
        <p:sp>
          <p:nvSpPr>
            <p:cNvPr id="230" name="Google Shape;230;p26"/>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231" name="Google Shape;231;p26"/>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2" name="Google Shape;232;p26"/>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3" name="Google Shape;233;p26"/>
          <p:cNvSpPr txBox="1"/>
          <p:nvPr>
            <p:ph idx="1" type="body"/>
          </p:nvPr>
        </p:nvSpPr>
        <p:spPr>
          <a:xfrm>
            <a:off x="591527" y="5034586"/>
            <a:ext cx="3960000" cy="792000"/>
          </a:xfrm>
          <a:prstGeom prst="rect">
            <a:avLst/>
          </a:prstGeom>
          <a:noFill/>
          <a:ln>
            <a:noFill/>
          </a:ln>
        </p:spPr>
        <p:txBody>
          <a:bodyPr anchorCtr="0" anchor="t" bIns="144000" lIns="144000" spcFirstLastPara="1" rIns="144000" wrap="square" tIns="144000">
            <a:noAutofit/>
          </a:bodyPr>
          <a:lstStyle>
            <a:lvl1pPr indent="-228600" lvl="0" marL="457200" marR="0" algn="l">
              <a:lnSpc>
                <a:spcPct val="90000"/>
              </a:lnSpc>
              <a:spcBef>
                <a:spcPts val="0"/>
              </a:spcBef>
              <a:spcAft>
                <a:spcPts val="0"/>
              </a:spcAft>
              <a:buClr>
                <a:schemeClr val="dk1"/>
              </a:buClr>
              <a:buSzPts val="1800"/>
              <a:buFont typeface="Arial"/>
              <a:buNone/>
              <a:defRPr b="1" sz="1800">
                <a:solidFill>
                  <a:schemeClr val="dk1"/>
                </a:solidFill>
              </a:defRPr>
            </a:lvl1pPr>
            <a:lvl2pPr indent="-228600" lvl="1" marL="914400" algn="l">
              <a:lnSpc>
                <a:spcPct val="100000"/>
              </a:lnSpc>
              <a:spcBef>
                <a:spcPts val="0"/>
              </a:spcBef>
              <a:spcAft>
                <a:spcPts val="0"/>
              </a:spcAft>
              <a:buClr>
                <a:schemeClr val="dk1"/>
              </a:buClr>
              <a:buSzPts val="1800"/>
              <a:buNone/>
              <a:defRPr/>
            </a:lvl2pPr>
            <a:lvl3pPr indent="-354330" lvl="2" marL="1371600" algn="l">
              <a:lnSpc>
                <a:spcPct val="100000"/>
              </a:lnSpc>
              <a:spcBef>
                <a:spcPts val="0"/>
              </a:spcBef>
              <a:spcAft>
                <a:spcPts val="0"/>
              </a:spcAft>
              <a:buClr>
                <a:schemeClr val="dk1"/>
              </a:buClr>
              <a:buSzPts val="1980"/>
              <a:buChar char="•"/>
              <a:defRPr/>
            </a:lvl3pPr>
            <a:lvl4pPr indent="-342900" lvl="3" marL="1828800" algn="l">
              <a:lnSpc>
                <a:spcPct val="100000"/>
              </a:lnSpc>
              <a:spcBef>
                <a:spcPts val="0"/>
              </a:spcBef>
              <a:spcAft>
                <a:spcPts val="0"/>
              </a:spcAft>
              <a:buClr>
                <a:schemeClr val="dk1"/>
              </a:buClr>
              <a:buSzPts val="1800"/>
              <a:buChar char="–"/>
              <a:defRPr/>
            </a:lvl4pPr>
            <a:lvl5pPr indent="-228600" lvl="4" marL="2286000" algn="l">
              <a:lnSpc>
                <a:spcPct val="100000"/>
              </a:lnSpc>
              <a:spcBef>
                <a:spcPts val="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34" name="Google Shape;234;p26"/>
          <p:cNvSpPr txBox="1"/>
          <p:nvPr>
            <p:ph idx="2" type="body"/>
          </p:nvPr>
        </p:nvSpPr>
        <p:spPr>
          <a:xfrm>
            <a:off x="591527" y="4127675"/>
            <a:ext cx="3960000" cy="792000"/>
          </a:xfrm>
          <a:prstGeom prst="rect">
            <a:avLst/>
          </a:prstGeom>
          <a:solidFill>
            <a:schemeClr val="lt1"/>
          </a:solidFill>
          <a:ln>
            <a:noFill/>
          </a:ln>
        </p:spPr>
        <p:txBody>
          <a:bodyPr anchorCtr="0" anchor="t" bIns="144000" lIns="144000" spcFirstLastPara="1" rIns="144000" wrap="square" tIns="144000">
            <a:noAutofit/>
          </a:bodyPr>
          <a:lstStyle>
            <a:lvl1pPr indent="-228600" lvl="0" marL="457200" algn="ctr">
              <a:lnSpc>
                <a:spcPct val="90000"/>
              </a:lnSpc>
              <a:spcBef>
                <a:spcPts val="0"/>
              </a:spcBef>
              <a:spcAft>
                <a:spcPts val="0"/>
              </a:spcAft>
              <a:buClr>
                <a:schemeClr val="dk1"/>
              </a:buClr>
              <a:buSzPts val="1800"/>
              <a:buNone/>
              <a:defRPr b="1" sz="1800">
                <a:solidFill>
                  <a:schemeClr val="dk1"/>
                </a:solidFill>
              </a:defRPr>
            </a:lvl1pPr>
            <a:lvl2pPr indent="-228600" lvl="1" marL="914400" algn="ctr">
              <a:lnSpc>
                <a:spcPct val="100000"/>
              </a:lnSpc>
              <a:spcBef>
                <a:spcPts val="0"/>
              </a:spcBef>
              <a:spcAft>
                <a:spcPts val="0"/>
              </a:spcAft>
              <a:buClr>
                <a:schemeClr val="dk1"/>
              </a:buClr>
              <a:buSzPts val="1800"/>
              <a:buNone/>
              <a:defRPr>
                <a:solidFill>
                  <a:schemeClr val="dk1"/>
                </a:solidFill>
              </a:defRPr>
            </a:lvl2pPr>
            <a:lvl3pPr indent="-228600" lvl="2" marL="1371600" algn="ctr">
              <a:lnSpc>
                <a:spcPct val="100000"/>
              </a:lnSpc>
              <a:spcBef>
                <a:spcPts val="0"/>
              </a:spcBef>
              <a:spcAft>
                <a:spcPts val="0"/>
              </a:spcAft>
              <a:buClr>
                <a:schemeClr val="dk1"/>
              </a:buClr>
              <a:buSzPts val="1980"/>
              <a:buNone/>
              <a:defRPr>
                <a:solidFill>
                  <a:schemeClr val="dk1"/>
                </a:solidFill>
              </a:defRPr>
            </a:lvl3pPr>
            <a:lvl4pPr indent="-228600" lvl="3" marL="1828800" algn="ctr">
              <a:lnSpc>
                <a:spcPct val="100000"/>
              </a:lnSpc>
              <a:spcBef>
                <a:spcPts val="0"/>
              </a:spcBef>
              <a:spcAft>
                <a:spcPts val="0"/>
              </a:spcAft>
              <a:buClr>
                <a:schemeClr val="dk1"/>
              </a:buClr>
              <a:buSzPts val="1800"/>
              <a:buNone/>
              <a:defRPr>
                <a:solidFill>
                  <a:schemeClr val="dk1"/>
                </a:solidFill>
              </a:defRPr>
            </a:lvl4pPr>
            <a:lvl5pPr indent="-228600" lvl="4" marL="2286000" algn="ctr">
              <a:lnSpc>
                <a:spcPct val="100000"/>
              </a:lnSpc>
              <a:spcBef>
                <a:spcPts val="0"/>
              </a:spcBef>
              <a:spcAft>
                <a:spcPts val="0"/>
              </a:spcAft>
              <a:buClr>
                <a:schemeClr val="dk1"/>
              </a:buClr>
              <a:buSzPts val="1800"/>
              <a:buNone/>
              <a:defRPr>
                <a:solidFill>
                  <a:schemeClr val="dk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35" name="Google Shape;235;p26"/>
          <p:cNvSpPr txBox="1"/>
          <p:nvPr>
            <p:ph idx="3" type="body"/>
          </p:nvPr>
        </p:nvSpPr>
        <p:spPr>
          <a:xfrm>
            <a:off x="591527" y="3220764"/>
            <a:ext cx="3960000" cy="7920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ctr" bIns="144000" lIns="144000" spcFirstLastPara="1" rIns="144000" wrap="square" tIns="144000">
            <a:noAutofit/>
          </a:bodyPr>
          <a:lstStyle>
            <a:lvl1pPr indent="-228600" lvl="0" marL="457200" algn="ctr">
              <a:lnSpc>
                <a:spcPct val="90000"/>
              </a:lnSpc>
              <a:spcBef>
                <a:spcPts val="0"/>
              </a:spcBef>
              <a:spcAft>
                <a:spcPts val="0"/>
              </a:spcAft>
              <a:buClr>
                <a:schemeClr val="dk1"/>
              </a:buClr>
              <a:buSzPts val="1800"/>
              <a:buNone/>
              <a:defRPr b="1" sz="1800">
                <a:solidFill>
                  <a:schemeClr val="dk1"/>
                </a:solidFill>
              </a:defRPr>
            </a:lvl1pPr>
            <a:lvl2pPr indent="-228600" lvl="1" marL="914400" algn="ctr">
              <a:lnSpc>
                <a:spcPct val="100000"/>
              </a:lnSpc>
              <a:spcBef>
                <a:spcPts val="0"/>
              </a:spcBef>
              <a:spcAft>
                <a:spcPts val="0"/>
              </a:spcAft>
              <a:buClr>
                <a:schemeClr val="dk1"/>
              </a:buClr>
              <a:buSzPts val="1800"/>
              <a:buNone/>
              <a:defRPr>
                <a:solidFill>
                  <a:schemeClr val="dk1"/>
                </a:solidFill>
              </a:defRPr>
            </a:lvl2pPr>
            <a:lvl3pPr indent="-228600" lvl="2" marL="1371600" algn="ctr">
              <a:lnSpc>
                <a:spcPct val="100000"/>
              </a:lnSpc>
              <a:spcBef>
                <a:spcPts val="0"/>
              </a:spcBef>
              <a:spcAft>
                <a:spcPts val="0"/>
              </a:spcAft>
              <a:buClr>
                <a:schemeClr val="dk1"/>
              </a:buClr>
              <a:buSzPts val="1980"/>
              <a:buNone/>
              <a:defRPr>
                <a:solidFill>
                  <a:schemeClr val="dk1"/>
                </a:solidFill>
              </a:defRPr>
            </a:lvl3pPr>
            <a:lvl4pPr indent="-228600" lvl="3" marL="1828800" algn="ctr">
              <a:lnSpc>
                <a:spcPct val="100000"/>
              </a:lnSpc>
              <a:spcBef>
                <a:spcPts val="0"/>
              </a:spcBef>
              <a:spcAft>
                <a:spcPts val="0"/>
              </a:spcAft>
              <a:buClr>
                <a:schemeClr val="dk1"/>
              </a:buClr>
              <a:buSzPts val="1800"/>
              <a:buNone/>
              <a:defRPr>
                <a:solidFill>
                  <a:schemeClr val="dk1"/>
                </a:solidFill>
              </a:defRPr>
            </a:lvl4pPr>
            <a:lvl5pPr indent="-228600" lvl="4" marL="2286000" algn="ctr">
              <a:lnSpc>
                <a:spcPct val="100000"/>
              </a:lnSpc>
              <a:spcBef>
                <a:spcPts val="0"/>
              </a:spcBef>
              <a:spcAft>
                <a:spcPts val="0"/>
              </a:spcAft>
              <a:buClr>
                <a:schemeClr val="dk1"/>
              </a:buClr>
              <a:buSzPts val="1800"/>
              <a:buNone/>
              <a:defRPr>
                <a:solidFill>
                  <a:schemeClr val="dk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36" name="Google Shape;236;p26"/>
          <p:cNvSpPr txBox="1"/>
          <p:nvPr>
            <p:ph idx="4" type="body"/>
          </p:nvPr>
        </p:nvSpPr>
        <p:spPr>
          <a:xfrm>
            <a:off x="591527" y="2313853"/>
            <a:ext cx="3960000" cy="792000"/>
          </a:xfrm>
          <a:prstGeom prst="rect">
            <a:avLst/>
          </a:prstGeom>
          <a:solidFill>
            <a:schemeClr val="dk2"/>
          </a:solidFill>
          <a:ln>
            <a:noFill/>
          </a:ln>
        </p:spPr>
        <p:txBody>
          <a:bodyPr anchorCtr="0" anchor="t" bIns="144000" lIns="144000" spcFirstLastPara="1" rIns="144000" wrap="square" tIns="144000">
            <a:noAutofit/>
          </a:bodyPr>
          <a:lstStyle>
            <a:lvl1pPr indent="-228600" lvl="0" marL="457200" marR="0" algn="l">
              <a:lnSpc>
                <a:spcPct val="90000"/>
              </a:lnSpc>
              <a:spcBef>
                <a:spcPts val="0"/>
              </a:spcBef>
              <a:spcAft>
                <a:spcPts val="0"/>
              </a:spcAft>
              <a:buClr>
                <a:schemeClr val="lt1"/>
              </a:buClr>
              <a:buSzPts val="1800"/>
              <a:buFont typeface="Arial"/>
              <a:buNone/>
              <a:defRPr b="1" sz="1800">
                <a:solidFill>
                  <a:schemeClr val="lt1"/>
                </a:solidFill>
              </a:defRPr>
            </a:lvl1pPr>
            <a:lvl2pPr indent="-228600" lvl="1" marL="914400" algn="l">
              <a:lnSpc>
                <a:spcPct val="100000"/>
              </a:lnSpc>
              <a:spcBef>
                <a:spcPts val="0"/>
              </a:spcBef>
              <a:spcAft>
                <a:spcPts val="0"/>
              </a:spcAft>
              <a:buClr>
                <a:schemeClr val="lt1"/>
              </a:buClr>
              <a:buSzPts val="1800"/>
              <a:buNone/>
              <a:defRPr>
                <a:solidFill>
                  <a:schemeClr val="lt1"/>
                </a:solidFill>
              </a:defRPr>
            </a:lvl2pPr>
            <a:lvl3pPr indent="-354330" lvl="2" marL="1371600" algn="l">
              <a:lnSpc>
                <a:spcPct val="100000"/>
              </a:lnSpc>
              <a:spcBef>
                <a:spcPts val="0"/>
              </a:spcBef>
              <a:spcAft>
                <a:spcPts val="0"/>
              </a:spcAft>
              <a:buClr>
                <a:schemeClr val="lt1"/>
              </a:buClr>
              <a:buSzPts val="1980"/>
              <a:buChar char="•"/>
              <a:defRPr>
                <a:solidFill>
                  <a:schemeClr val="lt1"/>
                </a:solidFill>
              </a:defRPr>
            </a:lvl3pPr>
            <a:lvl4pPr indent="-342900" lvl="3" marL="1828800" algn="l">
              <a:lnSpc>
                <a:spcPct val="100000"/>
              </a:lnSpc>
              <a:spcBef>
                <a:spcPts val="0"/>
              </a:spcBef>
              <a:spcAft>
                <a:spcPts val="0"/>
              </a:spcAft>
              <a:buClr>
                <a:schemeClr val="lt1"/>
              </a:buClr>
              <a:buSzPts val="1800"/>
              <a:buChar char="–"/>
              <a:defRPr>
                <a:solidFill>
                  <a:schemeClr val="lt1"/>
                </a:solidFill>
              </a:defRPr>
            </a:lvl4pPr>
            <a:lvl5pPr indent="-228600" lvl="4" marL="2286000" algn="l">
              <a:lnSpc>
                <a:spcPct val="100000"/>
              </a:lnSpc>
              <a:spcBef>
                <a:spcPts val="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37" name="Google Shape;237;p26"/>
          <p:cNvSpPr txBox="1"/>
          <p:nvPr>
            <p:ph idx="5" type="body"/>
          </p:nvPr>
        </p:nvSpPr>
        <p:spPr>
          <a:xfrm>
            <a:off x="591527" y="1406942"/>
            <a:ext cx="3960000" cy="792000"/>
          </a:xfrm>
          <a:prstGeom prst="rect">
            <a:avLst/>
          </a:prstGeom>
          <a:solidFill>
            <a:schemeClr val="dk1"/>
          </a:solidFill>
          <a:ln>
            <a:noFill/>
          </a:ln>
        </p:spPr>
        <p:txBody>
          <a:bodyPr anchorCtr="0" anchor="t" bIns="144000" lIns="144000" spcFirstLastPara="1" rIns="144000" wrap="square" tIns="144000">
            <a:noAutofit/>
          </a:bodyPr>
          <a:lstStyle>
            <a:lvl1pPr indent="-228600" lvl="0" marL="457200" algn="l">
              <a:lnSpc>
                <a:spcPct val="90000"/>
              </a:lnSpc>
              <a:spcBef>
                <a:spcPts val="0"/>
              </a:spcBef>
              <a:spcAft>
                <a:spcPts val="0"/>
              </a:spcAft>
              <a:buClr>
                <a:schemeClr val="lt2"/>
              </a:buClr>
              <a:buSzPts val="1800"/>
              <a:buNone/>
              <a:defRPr b="1" sz="1800">
                <a:solidFill>
                  <a:schemeClr val="lt2"/>
                </a:solidFill>
              </a:defRPr>
            </a:lvl1pPr>
            <a:lvl2pPr indent="-228600" lvl="1" marL="914400" algn="l">
              <a:lnSpc>
                <a:spcPct val="100000"/>
              </a:lnSpc>
              <a:spcBef>
                <a:spcPts val="0"/>
              </a:spcBef>
              <a:spcAft>
                <a:spcPts val="0"/>
              </a:spcAft>
              <a:buClr>
                <a:schemeClr val="lt2"/>
              </a:buClr>
              <a:buSzPts val="1800"/>
              <a:buNone/>
              <a:defRPr>
                <a:solidFill>
                  <a:schemeClr val="lt2"/>
                </a:solidFill>
              </a:defRPr>
            </a:lvl2pPr>
            <a:lvl3pPr indent="-354330" lvl="2" marL="1371600" algn="l">
              <a:lnSpc>
                <a:spcPct val="100000"/>
              </a:lnSpc>
              <a:spcBef>
                <a:spcPts val="0"/>
              </a:spcBef>
              <a:spcAft>
                <a:spcPts val="0"/>
              </a:spcAft>
              <a:buClr>
                <a:schemeClr val="lt2"/>
              </a:buClr>
              <a:buSzPts val="1980"/>
              <a:buChar char="•"/>
              <a:defRPr>
                <a:solidFill>
                  <a:schemeClr val="lt2"/>
                </a:solidFill>
              </a:defRPr>
            </a:lvl3pPr>
            <a:lvl4pPr indent="-342900" lvl="3" marL="1828800" algn="l">
              <a:lnSpc>
                <a:spcPct val="100000"/>
              </a:lnSpc>
              <a:spcBef>
                <a:spcPts val="0"/>
              </a:spcBef>
              <a:spcAft>
                <a:spcPts val="0"/>
              </a:spcAft>
              <a:buClr>
                <a:schemeClr val="lt2"/>
              </a:buClr>
              <a:buSzPts val="1800"/>
              <a:buChar char="–"/>
              <a:defRPr>
                <a:solidFill>
                  <a:schemeClr val="lt2"/>
                </a:solidFill>
              </a:defRPr>
            </a:lvl4pPr>
            <a:lvl5pPr indent="-228600" lvl="4" marL="2286000" algn="l">
              <a:lnSpc>
                <a:spcPct val="100000"/>
              </a:lnSpc>
              <a:spcBef>
                <a:spcPts val="0"/>
              </a:spcBef>
              <a:spcAft>
                <a:spcPts val="0"/>
              </a:spcAft>
              <a:buClr>
                <a:schemeClr val="lt2"/>
              </a:buClr>
              <a:buSzPts val="1800"/>
              <a:buNone/>
              <a:defRPr>
                <a:solidFill>
                  <a:schemeClr val="lt2"/>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38" name="Google Shape;238;p26"/>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9" name="Google Shape;239;p26"/>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40" name="Google Shape;240;p26"/>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s">
  <p:cSld name="Quotes">
    <p:spTree>
      <p:nvGrpSpPr>
        <p:cNvPr id="241" name="Shape 241"/>
        <p:cNvGrpSpPr/>
        <p:nvPr/>
      </p:nvGrpSpPr>
      <p:grpSpPr>
        <a:xfrm>
          <a:off x="0" y="0"/>
          <a:ext cx="0" cy="0"/>
          <a:chOff x="0" y="0"/>
          <a:chExt cx="0" cy="0"/>
        </a:xfrm>
      </p:grpSpPr>
      <p:sp>
        <p:nvSpPr>
          <p:cNvPr id="242" name="Google Shape;242;p27"/>
          <p:cNvSpPr/>
          <p:nvPr/>
        </p:nvSpPr>
        <p:spPr>
          <a:xfrm>
            <a:off x="0" y="0"/>
            <a:ext cx="12191999" cy="51816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43" name="Google Shape;243;p27"/>
          <p:cNvGrpSpPr/>
          <p:nvPr/>
        </p:nvGrpSpPr>
        <p:grpSpPr>
          <a:xfrm>
            <a:off x="10928350" y="164909"/>
            <a:ext cx="1062566" cy="1065213"/>
            <a:chOff x="10928350" y="5591175"/>
            <a:chExt cx="1062566" cy="1065213"/>
          </a:xfrm>
        </p:grpSpPr>
        <p:sp>
          <p:nvSpPr>
            <p:cNvPr id="244" name="Google Shape;244;p27"/>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US"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245" name="Google Shape;245;p27"/>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46" name="Google Shape;246;p27"/>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7" name="Google Shape;247;p27"/>
          <p:cNvSpPr/>
          <p:nvPr>
            <p:ph idx="1" type="body"/>
          </p:nvPr>
        </p:nvSpPr>
        <p:spPr>
          <a:xfrm>
            <a:off x="6256825" y="4076290"/>
            <a:ext cx="3379544" cy="1575908"/>
          </a:xfrm>
          <a:prstGeom prst="wedgeRoundRectCallout">
            <a:avLst>
              <a:gd fmla="val 37888" name="adj1"/>
              <a:gd fmla="val 65661" name="adj2"/>
              <a:gd fmla="val 16667" name="adj3"/>
            </a:avLst>
          </a:prstGeom>
          <a:solidFill>
            <a:schemeClr val="accent6"/>
          </a:solid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700"/>
              <a:buNone/>
              <a:defRPr sz="1700">
                <a:solidFill>
                  <a:schemeClr val="dk1"/>
                </a:solidFill>
              </a:defRPr>
            </a:lvl1pPr>
            <a:lvl2pPr indent="-354330" lvl="1" marL="914400" algn="l">
              <a:lnSpc>
                <a:spcPct val="100000"/>
              </a:lnSpc>
              <a:spcBef>
                <a:spcPts val="500"/>
              </a:spcBef>
              <a:spcAft>
                <a:spcPts val="0"/>
              </a:spcAft>
              <a:buClr>
                <a:schemeClr val="dk1"/>
              </a:buClr>
              <a:buSzPts val="1980"/>
              <a:buFont typeface="Arial"/>
              <a:buChar char="•"/>
              <a:defRPr/>
            </a:lvl2pPr>
            <a:lvl3pPr indent="-228600" lvl="2" marL="1371600" algn="l">
              <a:lnSpc>
                <a:spcPct val="100000"/>
              </a:lnSpc>
              <a:spcBef>
                <a:spcPts val="500"/>
              </a:spcBef>
              <a:spcAft>
                <a:spcPts val="0"/>
              </a:spcAft>
              <a:buClr>
                <a:schemeClr val="dk1"/>
              </a:buClr>
              <a:buSzPts val="1980"/>
              <a:buNone/>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48" name="Google Shape;248;p27"/>
          <p:cNvSpPr/>
          <p:nvPr>
            <p:ph idx="2" type="body"/>
          </p:nvPr>
        </p:nvSpPr>
        <p:spPr>
          <a:xfrm>
            <a:off x="2337968" y="3793252"/>
            <a:ext cx="3379544" cy="2100105"/>
          </a:xfrm>
          <a:prstGeom prst="wedgeRoundRectCallout">
            <a:avLst>
              <a:gd fmla="val 4736" name="adj1"/>
              <a:gd fmla="val 67336" name="adj2"/>
              <a:gd fmla="val 16667" name="adj3"/>
            </a:avLst>
          </a:prstGeom>
          <a:solidFill>
            <a:schemeClr val="dk1"/>
          </a:solid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lt1"/>
              </a:buClr>
              <a:buSzPts val="1700"/>
              <a:buNone/>
              <a:defRPr sz="1700">
                <a:solidFill>
                  <a:schemeClr val="lt1"/>
                </a:solidFill>
              </a:defRPr>
            </a:lvl1pPr>
            <a:lvl2pPr indent="-354330" lvl="1" marL="914400" algn="l">
              <a:lnSpc>
                <a:spcPct val="100000"/>
              </a:lnSpc>
              <a:spcBef>
                <a:spcPts val="500"/>
              </a:spcBef>
              <a:spcAft>
                <a:spcPts val="0"/>
              </a:spcAft>
              <a:buClr>
                <a:schemeClr val="lt1"/>
              </a:buClr>
              <a:buSzPts val="1980"/>
              <a:buFont typeface="Arial"/>
              <a:buChar char="•"/>
              <a:defRPr>
                <a:solidFill>
                  <a:schemeClr val="lt1"/>
                </a:solidFill>
              </a:defRPr>
            </a:lvl2pPr>
            <a:lvl3pPr indent="-228600" lvl="2" marL="1371600" algn="l">
              <a:lnSpc>
                <a:spcPct val="100000"/>
              </a:lnSpc>
              <a:spcBef>
                <a:spcPts val="500"/>
              </a:spcBef>
              <a:spcAft>
                <a:spcPts val="0"/>
              </a:spcAft>
              <a:buClr>
                <a:schemeClr val="lt1"/>
              </a:buClr>
              <a:buSzPts val="1980"/>
              <a:buNone/>
              <a:defRPr>
                <a:solidFill>
                  <a:schemeClr val="lt1"/>
                </a:solidFill>
              </a:defRPr>
            </a:lvl3pPr>
            <a:lvl4pPr indent="-342900" lvl="3" marL="1828800" algn="l">
              <a:lnSpc>
                <a:spcPct val="100000"/>
              </a:lnSpc>
              <a:spcBef>
                <a:spcPts val="500"/>
              </a:spcBef>
              <a:spcAft>
                <a:spcPts val="0"/>
              </a:spcAft>
              <a:buClr>
                <a:schemeClr val="lt1"/>
              </a:buClr>
              <a:buSzPts val="1800"/>
              <a:buChar char="–"/>
              <a:defRPr>
                <a:solidFill>
                  <a:schemeClr val="lt1"/>
                </a:solidFill>
              </a:defRPr>
            </a:lvl4pPr>
            <a:lvl5pPr indent="-228600" lvl="4" marL="2286000" algn="l">
              <a:lnSpc>
                <a:spcPct val="100000"/>
              </a:lnSpc>
              <a:spcBef>
                <a:spcPts val="50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49" name="Google Shape;249;p27"/>
          <p:cNvSpPr/>
          <p:nvPr>
            <p:ph idx="3" type="body"/>
          </p:nvPr>
        </p:nvSpPr>
        <p:spPr>
          <a:xfrm>
            <a:off x="6256825" y="1271116"/>
            <a:ext cx="3379544" cy="2131936"/>
          </a:xfrm>
          <a:prstGeom prst="wedgeRoundRectCallout">
            <a:avLst>
              <a:gd fmla="val 3699" name="adj1"/>
              <a:gd fmla="val 63310" name="adj2"/>
              <a:gd fmla="val 16667" name="adj3"/>
            </a:avLst>
          </a:prstGeom>
          <a:solidFill>
            <a:schemeClr val="dk2"/>
          </a:solid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lt1"/>
              </a:buClr>
              <a:buSzPts val="1700"/>
              <a:buNone/>
              <a:defRPr sz="1700">
                <a:solidFill>
                  <a:schemeClr val="lt1"/>
                </a:solidFill>
              </a:defRPr>
            </a:lvl1pPr>
            <a:lvl2pPr indent="-354330" lvl="1" marL="914400" algn="l">
              <a:lnSpc>
                <a:spcPct val="100000"/>
              </a:lnSpc>
              <a:spcBef>
                <a:spcPts val="500"/>
              </a:spcBef>
              <a:spcAft>
                <a:spcPts val="0"/>
              </a:spcAft>
              <a:buClr>
                <a:schemeClr val="lt1"/>
              </a:buClr>
              <a:buSzPts val="1980"/>
              <a:buFont typeface="Arial"/>
              <a:buChar char="•"/>
              <a:defRPr>
                <a:solidFill>
                  <a:schemeClr val="lt1"/>
                </a:solidFill>
              </a:defRPr>
            </a:lvl2pPr>
            <a:lvl3pPr indent="-228600" lvl="2" marL="1371600" algn="l">
              <a:lnSpc>
                <a:spcPct val="100000"/>
              </a:lnSpc>
              <a:spcBef>
                <a:spcPts val="500"/>
              </a:spcBef>
              <a:spcAft>
                <a:spcPts val="0"/>
              </a:spcAft>
              <a:buClr>
                <a:schemeClr val="lt1"/>
              </a:buClr>
              <a:buSzPts val="1980"/>
              <a:buNone/>
              <a:defRPr>
                <a:solidFill>
                  <a:schemeClr val="lt1"/>
                </a:solidFill>
              </a:defRPr>
            </a:lvl3pPr>
            <a:lvl4pPr indent="-342900" lvl="3" marL="1828800" algn="l">
              <a:lnSpc>
                <a:spcPct val="100000"/>
              </a:lnSpc>
              <a:spcBef>
                <a:spcPts val="500"/>
              </a:spcBef>
              <a:spcAft>
                <a:spcPts val="0"/>
              </a:spcAft>
              <a:buClr>
                <a:schemeClr val="lt1"/>
              </a:buClr>
              <a:buSzPts val="1800"/>
              <a:buChar char="–"/>
              <a:defRPr>
                <a:solidFill>
                  <a:schemeClr val="lt1"/>
                </a:solidFill>
              </a:defRPr>
            </a:lvl4pPr>
            <a:lvl5pPr indent="-228600" lvl="4" marL="2286000" algn="l">
              <a:lnSpc>
                <a:spcPct val="100000"/>
              </a:lnSpc>
              <a:spcBef>
                <a:spcPts val="50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50" name="Google Shape;250;p27"/>
          <p:cNvSpPr/>
          <p:nvPr>
            <p:ph idx="4" type="body"/>
          </p:nvPr>
        </p:nvSpPr>
        <p:spPr>
          <a:xfrm>
            <a:off x="2337968" y="1594348"/>
            <a:ext cx="3379544" cy="1485472"/>
          </a:xfrm>
          <a:prstGeom prst="wedgeRoundRectCallout">
            <a:avLst>
              <a:gd fmla="val 40118" name="adj1"/>
              <a:gd fmla="val 73896" name="adj2"/>
              <a:gd fmla="val 16667" name="adj3"/>
            </a:avLst>
          </a:prstGeom>
          <a:solidFill>
            <a:schemeClr val="accent2"/>
          </a:solidFill>
          <a:ln>
            <a:noFill/>
          </a:ln>
        </p:spPr>
        <p:txBody>
          <a:bodyPr anchorCtr="0" anchor="t" bIns="45700" lIns="91425" spcFirstLastPara="1" rIns="91425" wrap="square" tIns="45700">
            <a:noAutofit/>
          </a:bodyPr>
          <a:lstStyle>
            <a:lvl1pPr indent="-228600" lvl="0" marL="457200" algn="l">
              <a:lnSpc>
                <a:spcPct val="90000"/>
              </a:lnSpc>
              <a:spcBef>
                <a:spcPts val="500"/>
              </a:spcBef>
              <a:spcAft>
                <a:spcPts val="0"/>
              </a:spcAft>
              <a:buClr>
                <a:schemeClr val="dk1"/>
              </a:buClr>
              <a:buSzPts val="1700"/>
              <a:buNone/>
              <a:defRPr sz="1700">
                <a:solidFill>
                  <a:schemeClr val="dk1"/>
                </a:solidFill>
              </a:defRPr>
            </a:lvl1pPr>
            <a:lvl2pPr indent="-354330" lvl="1" marL="914400" algn="l">
              <a:lnSpc>
                <a:spcPct val="100000"/>
              </a:lnSpc>
              <a:spcBef>
                <a:spcPts val="500"/>
              </a:spcBef>
              <a:spcAft>
                <a:spcPts val="0"/>
              </a:spcAft>
              <a:buClr>
                <a:schemeClr val="dk1"/>
              </a:buClr>
              <a:buSzPts val="1980"/>
              <a:buFont typeface="Arial"/>
              <a:buChar char="•"/>
              <a:defRPr/>
            </a:lvl2pPr>
            <a:lvl3pPr indent="-228600" lvl="2" marL="1371600" algn="l">
              <a:lnSpc>
                <a:spcPct val="100000"/>
              </a:lnSpc>
              <a:spcBef>
                <a:spcPts val="500"/>
              </a:spcBef>
              <a:spcAft>
                <a:spcPts val="0"/>
              </a:spcAft>
              <a:buClr>
                <a:schemeClr val="dk1"/>
              </a:buClr>
              <a:buSzPts val="1980"/>
              <a:buNone/>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51" name="Google Shape;251;p27"/>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2400"/>
              <a:buFont typeface="Calibri"/>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2" name="Google Shape;252;p27"/>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3" name="Google Shape;253;p27"/>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빈 화면" type="blank">
  <p:cSld name="BLANK">
    <p:spTree>
      <p:nvGrpSpPr>
        <p:cNvPr id="34" name="Shape 34"/>
        <p:cNvGrpSpPr/>
        <p:nvPr/>
      </p:nvGrpSpPr>
      <p:grpSpPr>
        <a:xfrm>
          <a:off x="0" y="0"/>
          <a:ext cx="0" cy="0"/>
          <a:chOff x="0" y="0"/>
          <a:chExt cx="0" cy="0"/>
        </a:xfrm>
      </p:grpSpPr>
      <p:sp>
        <p:nvSpPr>
          <p:cNvPr id="35" name="Google Shape;35;p4"/>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 name="Google Shape;36;p4"/>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B">
  <p:cSld name="Title Slide B">
    <p:spTree>
      <p:nvGrpSpPr>
        <p:cNvPr id="38" name="Shape 38"/>
        <p:cNvGrpSpPr/>
        <p:nvPr/>
      </p:nvGrpSpPr>
      <p:grpSpPr>
        <a:xfrm>
          <a:off x="0" y="0"/>
          <a:ext cx="0" cy="0"/>
          <a:chOff x="0" y="0"/>
          <a:chExt cx="0" cy="0"/>
        </a:xfrm>
      </p:grpSpPr>
      <p:sp>
        <p:nvSpPr>
          <p:cNvPr id="39" name="Google Shape;39;p5"/>
          <p:cNvSpPr/>
          <p:nvPr/>
        </p:nvSpPr>
        <p:spPr>
          <a:xfrm>
            <a:off x="0" y="0"/>
            <a:ext cx="12191999" cy="6858000"/>
          </a:xfrm>
          <a:prstGeom prst="rect">
            <a:avLst/>
          </a:prstGeom>
          <a:solidFill>
            <a:srgbClr val="37363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0" name="Google Shape;40;p5"/>
          <p:cNvGrpSpPr/>
          <p:nvPr/>
        </p:nvGrpSpPr>
        <p:grpSpPr>
          <a:xfrm>
            <a:off x="6875462" y="0"/>
            <a:ext cx="5316538" cy="6858000"/>
            <a:chOff x="6242051" y="0"/>
            <a:chExt cx="5316538" cy="6858000"/>
          </a:xfrm>
        </p:grpSpPr>
        <p:sp>
          <p:nvSpPr>
            <p:cNvPr id="41" name="Google Shape;41;p5"/>
            <p:cNvSpPr/>
            <p:nvPr/>
          </p:nvSpPr>
          <p:spPr>
            <a:xfrm>
              <a:off x="6307138" y="0"/>
              <a:ext cx="5251450" cy="4816475"/>
            </a:xfrm>
            <a:custGeom>
              <a:rect b="b" l="l" r="r" t="t"/>
              <a:pathLst>
                <a:path extrusionOk="0" h="15209" w="16628">
                  <a:moveTo>
                    <a:pt x="8701" y="15209"/>
                  </a:moveTo>
                  <a:cubicBezTo>
                    <a:pt x="8701" y="15209"/>
                    <a:pt x="8701" y="15209"/>
                    <a:pt x="8701" y="15209"/>
                  </a:cubicBezTo>
                  <a:cubicBezTo>
                    <a:pt x="12225" y="15209"/>
                    <a:pt x="15260" y="13114"/>
                    <a:pt x="16628" y="10101"/>
                  </a:cubicBezTo>
                  <a:cubicBezTo>
                    <a:pt x="16628" y="0"/>
                    <a:pt x="16628" y="0"/>
                    <a:pt x="16628" y="0"/>
                  </a:cubicBezTo>
                  <a:cubicBezTo>
                    <a:pt x="0" y="0"/>
                    <a:pt x="0" y="0"/>
                    <a:pt x="0" y="0"/>
                  </a:cubicBezTo>
                  <a:cubicBezTo>
                    <a:pt x="0" y="6508"/>
                    <a:pt x="0" y="6508"/>
                    <a:pt x="0" y="6508"/>
                  </a:cubicBezTo>
                  <a:cubicBezTo>
                    <a:pt x="0" y="11314"/>
                    <a:pt x="3896" y="15209"/>
                    <a:pt x="8701" y="15209"/>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 name="Google Shape;42;p5"/>
            <p:cNvSpPr/>
            <p:nvPr/>
          </p:nvSpPr>
          <p:spPr>
            <a:xfrm>
              <a:off x="6242051" y="4870450"/>
              <a:ext cx="5316538" cy="1987550"/>
            </a:xfrm>
            <a:custGeom>
              <a:rect b="b" l="l" r="r" t="t"/>
              <a:pathLst>
                <a:path extrusionOk="0" h="6279" w="16833">
                  <a:moveTo>
                    <a:pt x="8906" y="0"/>
                  </a:moveTo>
                  <a:cubicBezTo>
                    <a:pt x="4799" y="0"/>
                    <a:pt x="1304" y="2619"/>
                    <a:pt x="0" y="6279"/>
                  </a:cubicBezTo>
                  <a:cubicBezTo>
                    <a:pt x="16833" y="6279"/>
                    <a:pt x="16833" y="6279"/>
                    <a:pt x="16833" y="6279"/>
                  </a:cubicBezTo>
                  <a:cubicBezTo>
                    <a:pt x="16833" y="4302"/>
                    <a:pt x="16833" y="4302"/>
                    <a:pt x="16833" y="4302"/>
                  </a:cubicBezTo>
                  <a:cubicBezTo>
                    <a:pt x="15147" y="1712"/>
                    <a:pt x="12227" y="0"/>
                    <a:pt x="8906"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id="43" name="Google Shape;43;p5"/>
          <p:cNvPicPr preferRelativeResize="0"/>
          <p:nvPr/>
        </p:nvPicPr>
        <p:blipFill rotWithShape="1">
          <a:blip r:embed="rId2">
            <a:alphaModFix/>
          </a:blip>
          <a:srcRect b="0" l="0" r="0" t="0"/>
          <a:stretch/>
        </p:blipFill>
        <p:spPr>
          <a:xfrm>
            <a:off x="8812748" y="3951912"/>
            <a:ext cx="1688726" cy="1686238"/>
          </a:xfrm>
          <a:prstGeom prst="rect">
            <a:avLst/>
          </a:prstGeom>
          <a:noFill/>
          <a:ln>
            <a:noFill/>
          </a:ln>
        </p:spPr>
      </p:pic>
      <p:sp>
        <p:nvSpPr>
          <p:cNvPr id="44" name="Google Shape;44;p5"/>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5"/>
          <p:cNvSpPr txBox="1"/>
          <p:nvPr>
            <p:ph idx="1" type="subTitle"/>
          </p:nvPr>
        </p:nvSpPr>
        <p:spPr>
          <a:xfrm>
            <a:off x="403908" y="3051740"/>
            <a:ext cx="5040000" cy="220606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1"/>
              </a:buClr>
              <a:buSzPts val="2500"/>
              <a:buNone/>
              <a:defRPr sz="2500">
                <a:solidFill>
                  <a:schemeClr val="lt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sp>
        <p:nvSpPr>
          <p:cNvPr id="46" name="Google Shape;46;p5"/>
          <p:cNvSpPr txBox="1"/>
          <p:nvPr>
            <p:ph type="ctrTitle"/>
          </p:nvPr>
        </p:nvSpPr>
        <p:spPr>
          <a:xfrm>
            <a:off x="403907" y="1122363"/>
            <a:ext cx="5040000" cy="1835208"/>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500"/>
              <a:buFont typeface="Calibri"/>
              <a:buNone/>
              <a:defRPr b="0"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C">
  <p:cSld name="Title Slide C">
    <p:spTree>
      <p:nvGrpSpPr>
        <p:cNvPr id="47" name="Shape 47"/>
        <p:cNvGrpSpPr/>
        <p:nvPr/>
      </p:nvGrpSpPr>
      <p:grpSpPr>
        <a:xfrm>
          <a:off x="0" y="0"/>
          <a:ext cx="0" cy="0"/>
          <a:chOff x="0" y="0"/>
          <a:chExt cx="0" cy="0"/>
        </a:xfrm>
      </p:grpSpPr>
      <p:sp>
        <p:nvSpPr>
          <p:cNvPr id="48" name="Google Shape;48;p6"/>
          <p:cNvSpPr/>
          <p:nvPr/>
        </p:nvSpPr>
        <p:spPr>
          <a:xfrm>
            <a:off x="0" y="0"/>
            <a:ext cx="12191999" cy="6858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 name="Google Shape;49;p6"/>
          <p:cNvSpPr/>
          <p:nvPr>
            <p:ph idx="2" type="pic"/>
          </p:nvPr>
        </p:nvSpPr>
        <p:spPr>
          <a:xfrm>
            <a:off x="6940548" y="0"/>
            <a:ext cx="5251450" cy="4816475"/>
          </a:xfrm>
          <a:prstGeom prst="rect">
            <a:avLst/>
          </a:prstGeom>
          <a:solidFill>
            <a:srgbClr val="CACACA"/>
          </a:solidFill>
          <a:ln>
            <a:noFill/>
          </a:ln>
        </p:spPr>
      </p:sp>
      <p:sp>
        <p:nvSpPr>
          <p:cNvPr id="50" name="Google Shape;50;p6"/>
          <p:cNvSpPr/>
          <p:nvPr/>
        </p:nvSpPr>
        <p:spPr>
          <a:xfrm>
            <a:off x="6875462" y="4870450"/>
            <a:ext cx="5316538" cy="1987550"/>
          </a:xfrm>
          <a:custGeom>
            <a:rect b="b" l="l" r="r" t="t"/>
            <a:pathLst>
              <a:path extrusionOk="0" h="6279" w="16833">
                <a:moveTo>
                  <a:pt x="8906" y="0"/>
                </a:moveTo>
                <a:cubicBezTo>
                  <a:pt x="4799" y="0"/>
                  <a:pt x="1304" y="2619"/>
                  <a:pt x="0" y="6279"/>
                </a:cubicBezTo>
                <a:cubicBezTo>
                  <a:pt x="16833" y="6279"/>
                  <a:pt x="16833" y="6279"/>
                  <a:pt x="16833" y="6279"/>
                </a:cubicBezTo>
                <a:cubicBezTo>
                  <a:pt x="16833" y="4302"/>
                  <a:pt x="16833" y="4302"/>
                  <a:pt x="16833" y="4302"/>
                </a:cubicBezTo>
                <a:cubicBezTo>
                  <a:pt x="15147" y="1712"/>
                  <a:pt x="12227" y="0"/>
                  <a:pt x="8906"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1" name="Google Shape;51;p6"/>
          <p:cNvSpPr txBox="1"/>
          <p:nvPr>
            <p:ph idx="1" type="body"/>
          </p:nvPr>
        </p:nvSpPr>
        <p:spPr>
          <a:xfrm>
            <a:off x="8807877" y="3944914"/>
            <a:ext cx="1699200" cy="16992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0"/>
              </a:spcBef>
              <a:spcAft>
                <a:spcPts val="0"/>
              </a:spcAft>
              <a:buClr>
                <a:schemeClr val="lt1"/>
              </a:buClr>
              <a:buSzPts val="200"/>
              <a:buNone/>
              <a:defRPr sz="200">
                <a:solidFill>
                  <a:schemeClr val="lt1"/>
                </a:solidFill>
              </a:defRPr>
            </a:lvl1pPr>
            <a:lvl2pPr indent="-228600" lvl="1" marL="914400" algn="l">
              <a:lnSpc>
                <a:spcPct val="100000"/>
              </a:lnSpc>
              <a:spcBef>
                <a:spcPts val="0"/>
              </a:spcBef>
              <a:spcAft>
                <a:spcPts val="0"/>
              </a:spcAft>
              <a:buClr>
                <a:schemeClr val="lt1"/>
              </a:buClr>
              <a:buSzPts val="200"/>
              <a:buNone/>
              <a:defRPr sz="200">
                <a:solidFill>
                  <a:schemeClr val="lt1"/>
                </a:solidFill>
              </a:defRPr>
            </a:lvl2pPr>
            <a:lvl3pPr indent="-228600" lvl="2" marL="1371600" algn="l">
              <a:lnSpc>
                <a:spcPct val="100000"/>
              </a:lnSpc>
              <a:spcBef>
                <a:spcPts val="0"/>
              </a:spcBef>
              <a:spcAft>
                <a:spcPts val="0"/>
              </a:spcAft>
              <a:buClr>
                <a:schemeClr val="lt1"/>
              </a:buClr>
              <a:buSzPts val="220"/>
              <a:buNone/>
              <a:defRPr sz="200">
                <a:solidFill>
                  <a:schemeClr val="lt1"/>
                </a:solidFill>
              </a:defRPr>
            </a:lvl3pPr>
            <a:lvl4pPr indent="-228600" lvl="3" marL="1828800" algn="l">
              <a:lnSpc>
                <a:spcPct val="100000"/>
              </a:lnSpc>
              <a:spcBef>
                <a:spcPts val="0"/>
              </a:spcBef>
              <a:spcAft>
                <a:spcPts val="0"/>
              </a:spcAft>
              <a:buClr>
                <a:schemeClr val="lt1"/>
              </a:buClr>
              <a:buSzPts val="200"/>
              <a:buNone/>
              <a:defRPr sz="200">
                <a:solidFill>
                  <a:schemeClr val="lt1"/>
                </a:solidFill>
              </a:defRPr>
            </a:lvl4pPr>
            <a:lvl5pPr indent="-228600" lvl="4" marL="2286000" algn="l">
              <a:lnSpc>
                <a:spcPct val="100000"/>
              </a:lnSpc>
              <a:spcBef>
                <a:spcPts val="0"/>
              </a:spcBef>
              <a:spcAft>
                <a:spcPts val="0"/>
              </a:spcAft>
              <a:buClr>
                <a:schemeClr val="lt1"/>
              </a:buClr>
              <a:buSzPts val="200"/>
              <a:buNone/>
              <a:defRPr sz="200">
                <a:solidFill>
                  <a:schemeClr val="lt1"/>
                </a:solidFill>
              </a:defRPr>
            </a:lvl5pPr>
            <a:lvl6pPr indent="-228600" lvl="5" marL="2743200" algn="l">
              <a:lnSpc>
                <a:spcPct val="100000"/>
              </a:lnSpc>
              <a:spcBef>
                <a:spcPts val="0"/>
              </a:spcBef>
              <a:spcAft>
                <a:spcPts val="0"/>
              </a:spcAft>
              <a:buClr>
                <a:schemeClr val="lt1"/>
              </a:buClr>
              <a:buSzPts val="200"/>
              <a:buNone/>
              <a:defRPr sz="200">
                <a:solidFill>
                  <a:schemeClr val="lt1"/>
                </a:solidFill>
              </a:defRPr>
            </a:lvl6pPr>
            <a:lvl7pPr indent="-228600" lvl="6" marL="3200400" algn="l">
              <a:lnSpc>
                <a:spcPct val="100000"/>
              </a:lnSpc>
              <a:spcBef>
                <a:spcPts val="0"/>
              </a:spcBef>
              <a:spcAft>
                <a:spcPts val="0"/>
              </a:spcAft>
              <a:buClr>
                <a:schemeClr val="lt1"/>
              </a:buClr>
              <a:buSzPts val="200"/>
              <a:buNone/>
              <a:defRPr sz="200">
                <a:solidFill>
                  <a:schemeClr val="lt1"/>
                </a:solidFill>
              </a:defRPr>
            </a:lvl7pPr>
            <a:lvl8pPr indent="-228600" lvl="7" marL="3657600" algn="l">
              <a:lnSpc>
                <a:spcPct val="100000"/>
              </a:lnSpc>
              <a:spcBef>
                <a:spcPts val="0"/>
              </a:spcBef>
              <a:spcAft>
                <a:spcPts val="0"/>
              </a:spcAft>
              <a:buClr>
                <a:schemeClr val="lt1"/>
              </a:buClr>
              <a:buSzPts val="200"/>
              <a:buNone/>
              <a:defRPr sz="200">
                <a:solidFill>
                  <a:schemeClr val="lt1"/>
                </a:solidFill>
              </a:defRPr>
            </a:lvl8pPr>
            <a:lvl9pPr indent="-228600" lvl="8" marL="4114800" algn="l">
              <a:lnSpc>
                <a:spcPct val="100000"/>
              </a:lnSpc>
              <a:spcBef>
                <a:spcPts val="0"/>
              </a:spcBef>
              <a:spcAft>
                <a:spcPts val="0"/>
              </a:spcAft>
              <a:buClr>
                <a:schemeClr val="lt1"/>
              </a:buClr>
              <a:buSzPts val="200"/>
              <a:buNone/>
              <a:defRPr sz="200">
                <a:solidFill>
                  <a:schemeClr val="lt1"/>
                </a:solidFill>
              </a:defRPr>
            </a:lvl9pPr>
          </a:lstStyle>
          <a:p/>
        </p:txBody>
      </p:sp>
      <p:sp>
        <p:nvSpPr>
          <p:cNvPr id="52" name="Google Shape;52;p6"/>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
          <p:cNvSpPr txBox="1"/>
          <p:nvPr>
            <p:ph idx="3" type="subTitle"/>
          </p:nvPr>
        </p:nvSpPr>
        <p:spPr>
          <a:xfrm>
            <a:off x="403908" y="3051740"/>
            <a:ext cx="5040000" cy="220606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2500"/>
              <a:buNone/>
              <a:defRPr sz="2500">
                <a:solidFill>
                  <a:schemeClr val="dk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sp>
        <p:nvSpPr>
          <p:cNvPr id="54" name="Google Shape;54;p6"/>
          <p:cNvSpPr txBox="1"/>
          <p:nvPr>
            <p:ph type="ctrTitle"/>
          </p:nvPr>
        </p:nvSpPr>
        <p:spPr>
          <a:xfrm>
            <a:off x="403907" y="1122363"/>
            <a:ext cx="5040000" cy="1835208"/>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500"/>
              <a:buFont typeface="Calibri"/>
              <a:buNone/>
              <a:defRPr b="0" sz="45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A">
  <p:cSld name="Section Slide A">
    <p:spTree>
      <p:nvGrpSpPr>
        <p:cNvPr id="55" name="Shape 55"/>
        <p:cNvGrpSpPr/>
        <p:nvPr/>
      </p:nvGrpSpPr>
      <p:grpSpPr>
        <a:xfrm>
          <a:off x="0" y="0"/>
          <a:ext cx="0" cy="0"/>
          <a:chOff x="0" y="0"/>
          <a:chExt cx="0" cy="0"/>
        </a:xfrm>
      </p:grpSpPr>
      <p:sp>
        <p:nvSpPr>
          <p:cNvPr id="56" name="Google Shape;56;p7"/>
          <p:cNvSpPr/>
          <p:nvPr/>
        </p:nvSpPr>
        <p:spPr>
          <a:xfrm>
            <a:off x="0" y="0"/>
            <a:ext cx="12191999" cy="6858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 name="Google Shape;57;p7"/>
          <p:cNvSpPr/>
          <p:nvPr>
            <p:ph idx="2" type="pic"/>
          </p:nvPr>
        </p:nvSpPr>
        <p:spPr>
          <a:xfrm>
            <a:off x="8326436" y="601980"/>
            <a:ext cx="3865565" cy="5657444"/>
          </a:xfrm>
          <a:prstGeom prst="rect">
            <a:avLst/>
          </a:prstGeom>
          <a:solidFill>
            <a:srgbClr val="BFBFBF"/>
          </a:solidFill>
          <a:ln>
            <a:noFill/>
          </a:ln>
        </p:spPr>
      </p:sp>
      <p:sp>
        <p:nvSpPr>
          <p:cNvPr id="58" name="Google Shape;58;p7"/>
          <p:cNvSpPr/>
          <p:nvPr/>
        </p:nvSpPr>
        <p:spPr>
          <a:xfrm>
            <a:off x="0" y="601980"/>
            <a:ext cx="8245719" cy="5657444"/>
          </a:xfrm>
          <a:custGeom>
            <a:rect b="b" l="l" r="r" t="t"/>
            <a:pathLst>
              <a:path extrusionOk="0" h="5657444" w="8245719">
                <a:moveTo>
                  <a:pt x="0" y="0"/>
                </a:moveTo>
                <a:lnTo>
                  <a:pt x="2413221" y="0"/>
                </a:lnTo>
                <a:lnTo>
                  <a:pt x="2560722" y="0"/>
                </a:lnTo>
                <a:lnTo>
                  <a:pt x="2686080" y="0"/>
                </a:lnTo>
                <a:cubicBezTo>
                  <a:pt x="5416593" y="0"/>
                  <a:pt x="5416593" y="0"/>
                  <a:pt x="5416593" y="0"/>
                </a:cubicBezTo>
                <a:cubicBezTo>
                  <a:pt x="6978474" y="0"/>
                  <a:pt x="8245719" y="1267065"/>
                  <a:pt x="8245719" y="2828722"/>
                </a:cubicBezTo>
                <a:cubicBezTo>
                  <a:pt x="8245719" y="4390380"/>
                  <a:pt x="6978474" y="5657444"/>
                  <a:pt x="5416593" y="5657444"/>
                </a:cubicBezTo>
                <a:cubicBezTo>
                  <a:pt x="3539486" y="5657444"/>
                  <a:pt x="2835570" y="5657444"/>
                  <a:pt x="2571602" y="5657444"/>
                </a:cubicBezTo>
                <a:lnTo>
                  <a:pt x="2560722" y="5657444"/>
                </a:lnTo>
                <a:lnTo>
                  <a:pt x="2504877" y="5657444"/>
                </a:lnTo>
                <a:cubicBezTo>
                  <a:pt x="2413221" y="5657444"/>
                  <a:pt x="2413221" y="5657444"/>
                  <a:pt x="2413221" y="5657444"/>
                </a:cubicBezTo>
                <a:lnTo>
                  <a:pt x="0" y="5657444"/>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9" name="Google Shape;59;p7"/>
          <p:cNvSpPr txBox="1"/>
          <p:nvPr>
            <p:ph idx="1" type="body"/>
          </p:nvPr>
        </p:nvSpPr>
        <p:spPr>
          <a:xfrm>
            <a:off x="7476836" y="2579400"/>
            <a:ext cx="1699200" cy="16992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0"/>
              </a:spcBef>
              <a:spcAft>
                <a:spcPts val="0"/>
              </a:spcAft>
              <a:buClr>
                <a:schemeClr val="lt1"/>
              </a:buClr>
              <a:buSzPts val="200"/>
              <a:buNone/>
              <a:defRPr sz="200">
                <a:solidFill>
                  <a:schemeClr val="lt1"/>
                </a:solidFill>
              </a:defRPr>
            </a:lvl1pPr>
            <a:lvl2pPr indent="-228600" lvl="1" marL="914400" algn="l">
              <a:lnSpc>
                <a:spcPct val="100000"/>
              </a:lnSpc>
              <a:spcBef>
                <a:spcPts val="0"/>
              </a:spcBef>
              <a:spcAft>
                <a:spcPts val="0"/>
              </a:spcAft>
              <a:buClr>
                <a:schemeClr val="lt1"/>
              </a:buClr>
              <a:buSzPts val="200"/>
              <a:buNone/>
              <a:defRPr sz="200">
                <a:solidFill>
                  <a:schemeClr val="lt1"/>
                </a:solidFill>
              </a:defRPr>
            </a:lvl2pPr>
            <a:lvl3pPr indent="-228600" lvl="2" marL="1371600" algn="l">
              <a:lnSpc>
                <a:spcPct val="100000"/>
              </a:lnSpc>
              <a:spcBef>
                <a:spcPts val="0"/>
              </a:spcBef>
              <a:spcAft>
                <a:spcPts val="0"/>
              </a:spcAft>
              <a:buClr>
                <a:schemeClr val="lt1"/>
              </a:buClr>
              <a:buSzPts val="220"/>
              <a:buNone/>
              <a:defRPr sz="200">
                <a:solidFill>
                  <a:schemeClr val="lt1"/>
                </a:solidFill>
              </a:defRPr>
            </a:lvl3pPr>
            <a:lvl4pPr indent="-228600" lvl="3" marL="1828800" algn="l">
              <a:lnSpc>
                <a:spcPct val="100000"/>
              </a:lnSpc>
              <a:spcBef>
                <a:spcPts val="0"/>
              </a:spcBef>
              <a:spcAft>
                <a:spcPts val="0"/>
              </a:spcAft>
              <a:buClr>
                <a:schemeClr val="lt1"/>
              </a:buClr>
              <a:buSzPts val="200"/>
              <a:buNone/>
              <a:defRPr sz="200">
                <a:solidFill>
                  <a:schemeClr val="lt1"/>
                </a:solidFill>
              </a:defRPr>
            </a:lvl4pPr>
            <a:lvl5pPr indent="-228600" lvl="4" marL="2286000" algn="l">
              <a:lnSpc>
                <a:spcPct val="100000"/>
              </a:lnSpc>
              <a:spcBef>
                <a:spcPts val="0"/>
              </a:spcBef>
              <a:spcAft>
                <a:spcPts val="0"/>
              </a:spcAft>
              <a:buClr>
                <a:schemeClr val="lt1"/>
              </a:buClr>
              <a:buSzPts val="200"/>
              <a:buNone/>
              <a:defRPr sz="200">
                <a:solidFill>
                  <a:schemeClr val="lt1"/>
                </a:solidFill>
              </a:defRPr>
            </a:lvl5pPr>
            <a:lvl6pPr indent="-228600" lvl="5" marL="2743200" algn="l">
              <a:lnSpc>
                <a:spcPct val="100000"/>
              </a:lnSpc>
              <a:spcBef>
                <a:spcPts val="0"/>
              </a:spcBef>
              <a:spcAft>
                <a:spcPts val="0"/>
              </a:spcAft>
              <a:buClr>
                <a:schemeClr val="lt1"/>
              </a:buClr>
              <a:buSzPts val="200"/>
              <a:buNone/>
              <a:defRPr sz="200">
                <a:solidFill>
                  <a:schemeClr val="lt1"/>
                </a:solidFill>
              </a:defRPr>
            </a:lvl6pPr>
            <a:lvl7pPr indent="-228600" lvl="6" marL="3200400" algn="l">
              <a:lnSpc>
                <a:spcPct val="100000"/>
              </a:lnSpc>
              <a:spcBef>
                <a:spcPts val="0"/>
              </a:spcBef>
              <a:spcAft>
                <a:spcPts val="0"/>
              </a:spcAft>
              <a:buClr>
                <a:schemeClr val="lt1"/>
              </a:buClr>
              <a:buSzPts val="200"/>
              <a:buNone/>
              <a:defRPr sz="200">
                <a:solidFill>
                  <a:schemeClr val="lt1"/>
                </a:solidFill>
              </a:defRPr>
            </a:lvl7pPr>
            <a:lvl8pPr indent="-228600" lvl="7" marL="3657600" algn="l">
              <a:lnSpc>
                <a:spcPct val="100000"/>
              </a:lnSpc>
              <a:spcBef>
                <a:spcPts val="0"/>
              </a:spcBef>
              <a:spcAft>
                <a:spcPts val="0"/>
              </a:spcAft>
              <a:buClr>
                <a:schemeClr val="lt1"/>
              </a:buClr>
              <a:buSzPts val="200"/>
              <a:buNone/>
              <a:defRPr sz="200">
                <a:solidFill>
                  <a:schemeClr val="lt1"/>
                </a:solidFill>
              </a:defRPr>
            </a:lvl8pPr>
            <a:lvl9pPr indent="-228600" lvl="8" marL="4114800" algn="l">
              <a:lnSpc>
                <a:spcPct val="100000"/>
              </a:lnSpc>
              <a:spcBef>
                <a:spcPts val="0"/>
              </a:spcBef>
              <a:spcAft>
                <a:spcPts val="0"/>
              </a:spcAft>
              <a:buClr>
                <a:schemeClr val="lt1"/>
              </a:buClr>
              <a:buSzPts val="200"/>
              <a:buNone/>
              <a:defRPr sz="200">
                <a:solidFill>
                  <a:schemeClr val="lt1"/>
                </a:solidFill>
              </a:defRPr>
            </a:lvl9pPr>
          </a:lstStyle>
          <a:p/>
        </p:txBody>
      </p:sp>
      <p:sp>
        <p:nvSpPr>
          <p:cNvPr id="60" name="Google Shape;60;p7"/>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7"/>
          <p:cNvSpPr txBox="1"/>
          <p:nvPr>
            <p:ph idx="3" type="body"/>
          </p:nvPr>
        </p:nvSpPr>
        <p:spPr>
          <a:xfrm>
            <a:off x="584954" y="3212433"/>
            <a:ext cx="6040436" cy="2117140"/>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0"/>
              </a:spcBef>
              <a:spcAft>
                <a:spcPts val="0"/>
              </a:spcAft>
              <a:buClr>
                <a:schemeClr val="lt1"/>
              </a:buClr>
              <a:buSzPts val="2500"/>
              <a:buFont typeface="Arial"/>
              <a:buNone/>
              <a:defRPr sz="2500">
                <a:solidFill>
                  <a:schemeClr val="lt1"/>
                </a:solidFill>
              </a:defRPr>
            </a:lvl1pPr>
            <a:lvl2pPr indent="-228600" lvl="1" marL="914400" algn="l">
              <a:lnSpc>
                <a:spcPct val="100000"/>
              </a:lnSpc>
              <a:spcBef>
                <a:spcPts val="0"/>
              </a:spcBef>
              <a:spcAft>
                <a:spcPts val="0"/>
              </a:spcAft>
              <a:buClr>
                <a:schemeClr val="lt1"/>
              </a:buClr>
              <a:buSzPts val="2500"/>
              <a:buNone/>
              <a:defRPr sz="2500">
                <a:solidFill>
                  <a:schemeClr val="lt1"/>
                </a:solidFill>
              </a:defRPr>
            </a:lvl2pPr>
            <a:lvl3pPr indent="-228600" lvl="2" marL="1371600" algn="l">
              <a:lnSpc>
                <a:spcPct val="100000"/>
              </a:lnSpc>
              <a:spcBef>
                <a:spcPts val="0"/>
              </a:spcBef>
              <a:spcAft>
                <a:spcPts val="0"/>
              </a:spcAft>
              <a:buClr>
                <a:schemeClr val="lt1"/>
              </a:buClr>
              <a:buSzPts val="2750"/>
              <a:buNone/>
              <a:defRPr sz="2500">
                <a:solidFill>
                  <a:schemeClr val="lt1"/>
                </a:solidFill>
              </a:defRPr>
            </a:lvl3pPr>
            <a:lvl4pPr indent="-228600" lvl="3" marL="1828800" algn="l">
              <a:lnSpc>
                <a:spcPct val="100000"/>
              </a:lnSpc>
              <a:spcBef>
                <a:spcPts val="0"/>
              </a:spcBef>
              <a:spcAft>
                <a:spcPts val="0"/>
              </a:spcAft>
              <a:buClr>
                <a:schemeClr val="lt1"/>
              </a:buClr>
              <a:buSzPts val="2500"/>
              <a:buNone/>
              <a:defRPr sz="2500">
                <a:solidFill>
                  <a:schemeClr val="lt1"/>
                </a:solidFill>
              </a:defRPr>
            </a:lvl4pPr>
            <a:lvl5pPr indent="-228600" lvl="4" marL="2286000" algn="l">
              <a:lnSpc>
                <a:spcPct val="100000"/>
              </a:lnSpc>
              <a:spcBef>
                <a:spcPts val="0"/>
              </a:spcBef>
              <a:spcAft>
                <a:spcPts val="0"/>
              </a:spcAft>
              <a:buClr>
                <a:schemeClr val="lt1"/>
              </a:buClr>
              <a:buSzPts val="2500"/>
              <a:buNone/>
              <a:defRPr sz="2500">
                <a:solidFill>
                  <a:schemeClr val="lt1"/>
                </a:solidFill>
              </a:defRPr>
            </a:lvl5pPr>
            <a:lvl6pPr indent="-228600" lvl="5" marL="2743200" algn="l">
              <a:lnSpc>
                <a:spcPct val="100000"/>
              </a:lnSpc>
              <a:spcBef>
                <a:spcPts val="0"/>
              </a:spcBef>
              <a:spcAft>
                <a:spcPts val="0"/>
              </a:spcAft>
              <a:buClr>
                <a:schemeClr val="lt1"/>
              </a:buClr>
              <a:buSzPts val="2500"/>
              <a:buNone/>
              <a:defRPr sz="2500">
                <a:solidFill>
                  <a:schemeClr val="lt1"/>
                </a:solidFill>
              </a:defRPr>
            </a:lvl6pPr>
            <a:lvl7pPr indent="-228600" lvl="6" marL="3200400" algn="l">
              <a:lnSpc>
                <a:spcPct val="100000"/>
              </a:lnSpc>
              <a:spcBef>
                <a:spcPts val="0"/>
              </a:spcBef>
              <a:spcAft>
                <a:spcPts val="0"/>
              </a:spcAft>
              <a:buClr>
                <a:schemeClr val="lt1"/>
              </a:buClr>
              <a:buSzPts val="2500"/>
              <a:buNone/>
              <a:defRPr sz="2500">
                <a:solidFill>
                  <a:schemeClr val="lt1"/>
                </a:solidFill>
              </a:defRPr>
            </a:lvl7pPr>
            <a:lvl8pPr indent="-228600" lvl="7" marL="3657600" algn="l">
              <a:lnSpc>
                <a:spcPct val="100000"/>
              </a:lnSpc>
              <a:spcBef>
                <a:spcPts val="0"/>
              </a:spcBef>
              <a:spcAft>
                <a:spcPts val="0"/>
              </a:spcAft>
              <a:buClr>
                <a:schemeClr val="lt1"/>
              </a:buClr>
              <a:buSzPts val="2500"/>
              <a:buNone/>
              <a:defRPr sz="2500">
                <a:solidFill>
                  <a:schemeClr val="lt1"/>
                </a:solidFill>
              </a:defRPr>
            </a:lvl8pPr>
            <a:lvl9pPr indent="-228600" lvl="8" marL="4114800" algn="l">
              <a:lnSpc>
                <a:spcPct val="100000"/>
              </a:lnSpc>
              <a:spcBef>
                <a:spcPts val="0"/>
              </a:spcBef>
              <a:spcAft>
                <a:spcPts val="0"/>
              </a:spcAft>
              <a:buClr>
                <a:schemeClr val="lt1"/>
              </a:buClr>
              <a:buSzPts val="2500"/>
              <a:buNone/>
              <a:defRPr sz="2500">
                <a:solidFill>
                  <a:schemeClr val="lt1"/>
                </a:solidFill>
              </a:defRPr>
            </a:lvl9pPr>
          </a:lstStyle>
          <a:p/>
        </p:txBody>
      </p:sp>
      <p:sp>
        <p:nvSpPr>
          <p:cNvPr id="62" name="Google Shape;62;p7"/>
          <p:cNvSpPr txBox="1"/>
          <p:nvPr>
            <p:ph type="title"/>
          </p:nvPr>
        </p:nvSpPr>
        <p:spPr>
          <a:xfrm>
            <a:off x="585538" y="1693697"/>
            <a:ext cx="6039852" cy="1490662"/>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500"/>
              <a:buFont typeface="Calibri"/>
              <a:buNone/>
              <a:defRPr b="0"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7"/>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7"/>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B">
  <p:cSld name="Section Slide B">
    <p:spTree>
      <p:nvGrpSpPr>
        <p:cNvPr id="65" name="Shape 65"/>
        <p:cNvGrpSpPr/>
        <p:nvPr/>
      </p:nvGrpSpPr>
      <p:grpSpPr>
        <a:xfrm>
          <a:off x="0" y="0"/>
          <a:ext cx="0" cy="0"/>
          <a:chOff x="0" y="0"/>
          <a:chExt cx="0" cy="0"/>
        </a:xfrm>
      </p:grpSpPr>
      <p:sp>
        <p:nvSpPr>
          <p:cNvPr id="66" name="Google Shape;66;p8"/>
          <p:cNvSpPr/>
          <p:nvPr/>
        </p:nvSpPr>
        <p:spPr>
          <a:xfrm>
            <a:off x="0" y="0"/>
            <a:ext cx="12191999"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 name="Google Shape;67;p8"/>
          <p:cNvSpPr/>
          <p:nvPr>
            <p:ph idx="2" type="pic"/>
          </p:nvPr>
        </p:nvSpPr>
        <p:spPr>
          <a:xfrm>
            <a:off x="2769693" y="-3667"/>
            <a:ext cx="9422307" cy="6876000"/>
          </a:xfrm>
          <a:prstGeom prst="rect">
            <a:avLst/>
          </a:prstGeom>
          <a:solidFill>
            <a:srgbClr val="BFBFBF"/>
          </a:solidFill>
          <a:ln>
            <a:noFill/>
          </a:ln>
        </p:spPr>
      </p:sp>
      <p:sp>
        <p:nvSpPr>
          <p:cNvPr id="68" name="Google Shape;68;p8"/>
          <p:cNvSpPr/>
          <p:nvPr/>
        </p:nvSpPr>
        <p:spPr>
          <a:xfrm>
            <a:off x="1" y="5265083"/>
            <a:ext cx="924688" cy="1596583"/>
          </a:xfrm>
          <a:custGeom>
            <a:rect b="b" l="l" r="r" t="t"/>
            <a:pathLst>
              <a:path extrusionOk="0" h="1596583" w="924688">
                <a:moveTo>
                  <a:pt x="0" y="0"/>
                </a:moveTo>
                <a:lnTo>
                  <a:pt x="924688" y="1596583"/>
                </a:lnTo>
                <a:lnTo>
                  <a:pt x="0" y="1596583"/>
                </a:lnTo>
                <a:lnTo>
                  <a:pt x="0" y="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 name="Google Shape;69;p8"/>
          <p:cNvSpPr txBox="1"/>
          <p:nvPr>
            <p:ph idx="1" type="body"/>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0"/>
              </a:spcBef>
              <a:spcAft>
                <a:spcPts val="0"/>
              </a:spcAft>
              <a:buClr>
                <a:schemeClr val="lt1"/>
              </a:buClr>
              <a:buSzPts val="200"/>
              <a:buNone/>
              <a:defRPr sz="200">
                <a:solidFill>
                  <a:schemeClr val="lt1"/>
                </a:solidFill>
              </a:defRPr>
            </a:lvl1pPr>
            <a:lvl2pPr indent="-228600" lvl="1" marL="914400" algn="l">
              <a:lnSpc>
                <a:spcPct val="100000"/>
              </a:lnSpc>
              <a:spcBef>
                <a:spcPts val="0"/>
              </a:spcBef>
              <a:spcAft>
                <a:spcPts val="0"/>
              </a:spcAft>
              <a:buClr>
                <a:schemeClr val="lt1"/>
              </a:buClr>
              <a:buSzPts val="200"/>
              <a:buNone/>
              <a:defRPr sz="200">
                <a:solidFill>
                  <a:schemeClr val="lt1"/>
                </a:solidFill>
              </a:defRPr>
            </a:lvl2pPr>
            <a:lvl3pPr indent="-228600" lvl="2" marL="1371600" algn="l">
              <a:lnSpc>
                <a:spcPct val="100000"/>
              </a:lnSpc>
              <a:spcBef>
                <a:spcPts val="0"/>
              </a:spcBef>
              <a:spcAft>
                <a:spcPts val="0"/>
              </a:spcAft>
              <a:buClr>
                <a:schemeClr val="lt1"/>
              </a:buClr>
              <a:buSzPts val="220"/>
              <a:buNone/>
              <a:defRPr sz="200">
                <a:solidFill>
                  <a:schemeClr val="lt1"/>
                </a:solidFill>
              </a:defRPr>
            </a:lvl3pPr>
            <a:lvl4pPr indent="-228600" lvl="3" marL="1828800" algn="l">
              <a:lnSpc>
                <a:spcPct val="100000"/>
              </a:lnSpc>
              <a:spcBef>
                <a:spcPts val="0"/>
              </a:spcBef>
              <a:spcAft>
                <a:spcPts val="0"/>
              </a:spcAft>
              <a:buClr>
                <a:schemeClr val="lt1"/>
              </a:buClr>
              <a:buSzPts val="200"/>
              <a:buNone/>
              <a:defRPr sz="200">
                <a:solidFill>
                  <a:schemeClr val="lt1"/>
                </a:solidFill>
              </a:defRPr>
            </a:lvl4pPr>
            <a:lvl5pPr indent="-228600" lvl="4" marL="2286000" algn="l">
              <a:lnSpc>
                <a:spcPct val="100000"/>
              </a:lnSpc>
              <a:spcBef>
                <a:spcPts val="0"/>
              </a:spcBef>
              <a:spcAft>
                <a:spcPts val="0"/>
              </a:spcAft>
              <a:buClr>
                <a:schemeClr val="lt1"/>
              </a:buClr>
              <a:buSzPts val="200"/>
              <a:buNone/>
              <a:defRPr sz="200">
                <a:solidFill>
                  <a:schemeClr val="lt1"/>
                </a:solidFill>
              </a:defRPr>
            </a:lvl5pPr>
            <a:lvl6pPr indent="-228600" lvl="5" marL="2743200" algn="l">
              <a:lnSpc>
                <a:spcPct val="100000"/>
              </a:lnSpc>
              <a:spcBef>
                <a:spcPts val="0"/>
              </a:spcBef>
              <a:spcAft>
                <a:spcPts val="0"/>
              </a:spcAft>
              <a:buClr>
                <a:schemeClr val="lt1"/>
              </a:buClr>
              <a:buSzPts val="200"/>
              <a:buNone/>
              <a:defRPr sz="200">
                <a:solidFill>
                  <a:schemeClr val="lt1"/>
                </a:solidFill>
              </a:defRPr>
            </a:lvl6pPr>
            <a:lvl7pPr indent="-228600" lvl="6" marL="3200400" algn="l">
              <a:lnSpc>
                <a:spcPct val="100000"/>
              </a:lnSpc>
              <a:spcBef>
                <a:spcPts val="0"/>
              </a:spcBef>
              <a:spcAft>
                <a:spcPts val="0"/>
              </a:spcAft>
              <a:buClr>
                <a:schemeClr val="lt1"/>
              </a:buClr>
              <a:buSzPts val="200"/>
              <a:buNone/>
              <a:defRPr sz="200">
                <a:solidFill>
                  <a:schemeClr val="lt1"/>
                </a:solidFill>
              </a:defRPr>
            </a:lvl7pPr>
            <a:lvl8pPr indent="-228600" lvl="7" marL="3657600" algn="l">
              <a:lnSpc>
                <a:spcPct val="100000"/>
              </a:lnSpc>
              <a:spcBef>
                <a:spcPts val="0"/>
              </a:spcBef>
              <a:spcAft>
                <a:spcPts val="0"/>
              </a:spcAft>
              <a:buClr>
                <a:schemeClr val="lt1"/>
              </a:buClr>
              <a:buSzPts val="200"/>
              <a:buNone/>
              <a:defRPr sz="200">
                <a:solidFill>
                  <a:schemeClr val="lt1"/>
                </a:solidFill>
              </a:defRPr>
            </a:lvl8pPr>
            <a:lvl9pPr indent="-228600" lvl="8" marL="4114800" algn="l">
              <a:lnSpc>
                <a:spcPct val="100000"/>
              </a:lnSpc>
              <a:spcBef>
                <a:spcPts val="0"/>
              </a:spcBef>
              <a:spcAft>
                <a:spcPts val="0"/>
              </a:spcAft>
              <a:buClr>
                <a:schemeClr val="lt1"/>
              </a:buClr>
              <a:buSzPts val="200"/>
              <a:buNone/>
              <a:defRPr sz="200">
                <a:solidFill>
                  <a:schemeClr val="lt1"/>
                </a:solidFill>
              </a:defRPr>
            </a:lvl9pPr>
          </a:lstStyle>
          <a:p/>
        </p:txBody>
      </p:sp>
      <p:sp>
        <p:nvSpPr>
          <p:cNvPr id="70" name="Google Shape;70;p8"/>
          <p:cNvSpPr txBox="1"/>
          <p:nvPr>
            <p:ph idx="11" type="ftr"/>
          </p:nvPr>
        </p:nvSpPr>
        <p:spPr>
          <a:xfrm>
            <a:off x="3022977" y="6538912"/>
            <a:ext cx="6624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8"/>
          <p:cNvSpPr txBox="1"/>
          <p:nvPr>
            <p:ph idx="3" type="body"/>
          </p:nvPr>
        </p:nvSpPr>
        <p:spPr>
          <a:xfrm>
            <a:off x="584954" y="2074841"/>
            <a:ext cx="4952246" cy="2117140"/>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0"/>
              </a:spcBef>
              <a:spcAft>
                <a:spcPts val="0"/>
              </a:spcAft>
              <a:buClr>
                <a:schemeClr val="lt1"/>
              </a:buClr>
              <a:buSzPts val="2500"/>
              <a:buFont typeface="Arial"/>
              <a:buNone/>
              <a:defRPr sz="2500">
                <a:solidFill>
                  <a:schemeClr val="lt1"/>
                </a:solidFill>
              </a:defRPr>
            </a:lvl1pPr>
            <a:lvl2pPr indent="-228600" lvl="1" marL="914400" algn="l">
              <a:lnSpc>
                <a:spcPct val="100000"/>
              </a:lnSpc>
              <a:spcBef>
                <a:spcPts val="0"/>
              </a:spcBef>
              <a:spcAft>
                <a:spcPts val="0"/>
              </a:spcAft>
              <a:buClr>
                <a:schemeClr val="lt1"/>
              </a:buClr>
              <a:buSzPts val="2500"/>
              <a:buNone/>
              <a:defRPr sz="2500">
                <a:solidFill>
                  <a:schemeClr val="lt1"/>
                </a:solidFill>
              </a:defRPr>
            </a:lvl2pPr>
            <a:lvl3pPr indent="-228600" lvl="2" marL="1371600" algn="l">
              <a:lnSpc>
                <a:spcPct val="100000"/>
              </a:lnSpc>
              <a:spcBef>
                <a:spcPts val="0"/>
              </a:spcBef>
              <a:spcAft>
                <a:spcPts val="0"/>
              </a:spcAft>
              <a:buClr>
                <a:schemeClr val="lt1"/>
              </a:buClr>
              <a:buSzPts val="2750"/>
              <a:buNone/>
              <a:defRPr sz="2500">
                <a:solidFill>
                  <a:schemeClr val="lt1"/>
                </a:solidFill>
              </a:defRPr>
            </a:lvl3pPr>
            <a:lvl4pPr indent="-228600" lvl="3" marL="1828800" algn="l">
              <a:lnSpc>
                <a:spcPct val="100000"/>
              </a:lnSpc>
              <a:spcBef>
                <a:spcPts val="0"/>
              </a:spcBef>
              <a:spcAft>
                <a:spcPts val="0"/>
              </a:spcAft>
              <a:buClr>
                <a:schemeClr val="lt1"/>
              </a:buClr>
              <a:buSzPts val="2500"/>
              <a:buNone/>
              <a:defRPr sz="2500">
                <a:solidFill>
                  <a:schemeClr val="lt1"/>
                </a:solidFill>
              </a:defRPr>
            </a:lvl4pPr>
            <a:lvl5pPr indent="-228600" lvl="4" marL="2286000" algn="l">
              <a:lnSpc>
                <a:spcPct val="100000"/>
              </a:lnSpc>
              <a:spcBef>
                <a:spcPts val="0"/>
              </a:spcBef>
              <a:spcAft>
                <a:spcPts val="0"/>
              </a:spcAft>
              <a:buClr>
                <a:schemeClr val="lt1"/>
              </a:buClr>
              <a:buSzPts val="2500"/>
              <a:buNone/>
              <a:defRPr sz="2500">
                <a:solidFill>
                  <a:schemeClr val="lt1"/>
                </a:solidFill>
              </a:defRPr>
            </a:lvl5pPr>
            <a:lvl6pPr indent="-228600" lvl="5" marL="2743200" algn="l">
              <a:lnSpc>
                <a:spcPct val="100000"/>
              </a:lnSpc>
              <a:spcBef>
                <a:spcPts val="0"/>
              </a:spcBef>
              <a:spcAft>
                <a:spcPts val="0"/>
              </a:spcAft>
              <a:buClr>
                <a:schemeClr val="lt1"/>
              </a:buClr>
              <a:buSzPts val="2500"/>
              <a:buNone/>
              <a:defRPr sz="2500">
                <a:solidFill>
                  <a:schemeClr val="lt1"/>
                </a:solidFill>
              </a:defRPr>
            </a:lvl6pPr>
            <a:lvl7pPr indent="-228600" lvl="6" marL="3200400" algn="l">
              <a:lnSpc>
                <a:spcPct val="100000"/>
              </a:lnSpc>
              <a:spcBef>
                <a:spcPts val="0"/>
              </a:spcBef>
              <a:spcAft>
                <a:spcPts val="0"/>
              </a:spcAft>
              <a:buClr>
                <a:schemeClr val="lt1"/>
              </a:buClr>
              <a:buSzPts val="2500"/>
              <a:buNone/>
              <a:defRPr sz="2500">
                <a:solidFill>
                  <a:schemeClr val="lt1"/>
                </a:solidFill>
              </a:defRPr>
            </a:lvl7pPr>
            <a:lvl8pPr indent="-228600" lvl="7" marL="3657600" algn="l">
              <a:lnSpc>
                <a:spcPct val="100000"/>
              </a:lnSpc>
              <a:spcBef>
                <a:spcPts val="0"/>
              </a:spcBef>
              <a:spcAft>
                <a:spcPts val="0"/>
              </a:spcAft>
              <a:buClr>
                <a:schemeClr val="lt1"/>
              </a:buClr>
              <a:buSzPts val="2500"/>
              <a:buNone/>
              <a:defRPr sz="2500">
                <a:solidFill>
                  <a:schemeClr val="lt1"/>
                </a:solidFill>
              </a:defRPr>
            </a:lvl8pPr>
            <a:lvl9pPr indent="-228600" lvl="8" marL="4114800" algn="l">
              <a:lnSpc>
                <a:spcPct val="100000"/>
              </a:lnSpc>
              <a:spcBef>
                <a:spcPts val="0"/>
              </a:spcBef>
              <a:spcAft>
                <a:spcPts val="0"/>
              </a:spcAft>
              <a:buClr>
                <a:schemeClr val="lt1"/>
              </a:buClr>
              <a:buSzPts val="2500"/>
              <a:buNone/>
              <a:defRPr sz="2500">
                <a:solidFill>
                  <a:schemeClr val="lt1"/>
                </a:solidFill>
              </a:defRPr>
            </a:lvl9pPr>
          </a:lstStyle>
          <a:p/>
        </p:txBody>
      </p:sp>
      <p:sp>
        <p:nvSpPr>
          <p:cNvPr id="72" name="Google Shape;72;p8"/>
          <p:cNvSpPr txBox="1"/>
          <p:nvPr>
            <p:ph type="title"/>
          </p:nvPr>
        </p:nvSpPr>
        <p:spPr>
          <a:xfrm>
            <a:off x="585538" y="838201"/>
            <a:ext cx="4951662" cy="1152194"/>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500"/>
              <a:buFont typeface="Calibri"/>
              <a:buNone/>
              <a:defRPr b="0"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8"/>
          <p:cNvSpPr txBox="1"/>
          <p:nvPr>
            <p:ph idx="10" type="dt"/>
          </p:nvPr>
        </p:nvSpPr>
        <p:spPr>
          <a:xfrm>
            <a:off x="818456" y="6538912"/>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4" name="Google Shape;74;p8"/>
          <p:cNvSpPr txBox="1"/>
          <p:nvPr>
            <p:ph idx="12" type="sldNum"/>
          </p:nvPr>
        </p:nvSpPr>
        <p:spPr>
          <a:xfrm>
            <a:off x="242456" y="649560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C">
  <p:cSld name="Section Slide C">
    <p:spTree>
      <p:nvGrpSpPr>
        <p:cNvPr id="75" name="Shape 75"/>
        <p:cNvGrpSpPr/>
        <p:nvPr/>
      </p:nvGrpSpPr>
      <p:grpSpPr>
        <a:xfrm>
          <a:off x="0" y="0"/>
          <a:ext cx="0" cy="0"/>
          <a:chOff x="0" y="0"/>
          <a:chExt cx="0" cy="0"/>
        </a:xfrm>
      </p:grpSpPr>
      <p:sp>
        <p:nvSpPr>
          <p:cNvPr id="76" name="Google Shape;76;p9"/>
          <p:cNvSpPr/>
          <p:nvPr/>
        </p:nvSpPr>
        <p:spPr>
          <a:xfrm>
            <a:off x="0" y="0"/>
            <a:ext cx="12191999"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 name="Google Shape;77;p9"/>
          <p:cNvSpPr/>
          <p:nvPr>
            <p:ph idx="2" type="pic"/>
          </p:nvPr>
        </p:nvSpPr>
        <p:spPr>
          <a:xfrm>
            <a:off x="0" y="0"/>
            <a:ext cx="12192000" cy="6858000"/>
          </a:xfrm>
          <a:prstGeom prst="rect">
            <a:avLst/>
          </a:prstGeom>
          <a:solidFill>
            <a:srgbClr val="BFBFBF"/>
          </a:solidFill>
          <a:ln>
            <a:noFill/>
          </a:ln>
        </p:spPr>
      </p:sp>
      <p:sp>
        <p:nvSpPr>
          <p:cNvPr id="78" name="Google Shape;78;p9"/>
          <p:cNvSpPr txBox="1"/>
          <p:nvPr>
            <p:ph idx="1" type="body"/>
          </p:nvPr>
        </p:nvSpPr>
        <p:spPr>
          <a:xfrm>
            <a:off x="5074077" y="2579400"/>
            <a:ext cx="1699200" cy="16992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0"/>
              </a:spcBef>
              <a:spcAft>
                <a:spcPts val="0"/>
              </a:spcAft>
              <a:buClr>
                <a:schemeClr val="lt1"/>
              </a:buClr>
              <a:buSzPts val="200"/>
              <a:buNone/>
              <a:defRPr sz="200">
                <a:solidFill>
                  <a:schemeClr val="lt1"/>
                </a:solidFill>
              </a:defRPr>
            </a:lvl1pPr>
            <a:lvl2pPr indent="-228600" lvl="1" marL="914400" algn="l">
              <a:lnSpc>
                <a:spcPct val="100000"/>
              </a:lnSpc>
              <a:spcBef>
                <a:spcPts val="0"/>
              </a:spcBef>
              <a:spcAft>
                <a:spcPts val="0"/>
              </a:spcAft>
              <a:buClr>
                <a:schemeClr val="lt1"/>
              </a:buClr>
              <a:buSzPts val="200"/>
              <a:buNone/>
              <a:defRPr sz="200">
                <a:solidFill>
                  <a:schemeClr val="lt1"/>
                </a:solidFill>
              </a:defRPr>
            </a:lvl2pPr>
            <a:lvl3pPr indent="-228600" lvl="2" marL="1371600" algn="l">
              <a:lnSpc>
                <a:spcPct val="100000"/>
              </a:lnSpc>
              <a:spcBef>
                <a:spcPts val="0"/>
              </a:spcBef>
              <a:spcAft>
                <a:spcPts val="0"/>
              </a:spcAft>
              <a:buClr>
                <a:schemeClr val="lt1"/>
              </a:buClr>
              <a:buSzPts val="220"/>
              <a:buNone/>
              <a:defRPr sz="200">
                <a:solidFill>
                  <a:schemeClr val="lt1"/>
                </a:solidFill>
              </a:defRPr>
            </a:lvl3pPr>
            <a:lvl4pPr indent="-228600" lvl="3" marL="1828800" algn="l">
              <a:lnSpc>
                <a:spcPct val="100000"/>
              </a:lnSpc>
              <a:spcBef>
                <a:spcPts val="0"/>
              </a:spcBef>
              <a:spcAft>
                <a:spcPts val="0"/>
              </a:spcAft>
              <a:buClr>
                <a:schemeClr val="lt1"/>
              </a:buClr>
              <a:buSzPts val="200"/>
              <a:buNone/>
              <a:defRPr sz="200">
                <a:solidFill>
                  <a:schemeClr val="lt1"/>
                </a:solidFill>
              </a:defRPr>
            </a:lvl4pPr>
            <a:lvl5pPr indent="-228600" lvl="4" marL="2286000" algn="l">
              <a:lnSpc>
                <a:spcPct val="100000"/>
              </a:lnSpc>
              <a:spcBef>
                <a:spcPts val="0"/>
              </a:spcBef>
              <a:spcAft>
                <a:spcPts val="0"/>
              </a:spcAft>
              <a:buClr>
                <a:schemeClr val="lt1"/>
              </a:buClr>
              <a:buSzPts val="200"/>
              <a:buNone/>
              <a:defRPr sz="200">
                <a:solidFill>
                  <a:schemeClr val="lt1"/>
                </a:solidFill>
              </a:defRPr>
            </a:lvl5pPr>
            <a:lvl6pPr indent="-228600" lvl="5" marL="2743200" algn="l">
              <a:lnSpc>
                <a:spcPct val="100000"/>
              </a:lnSpc>
              <a:spcBef>
                <a:spcPts val="0"/>
              </a:spcBef>
              <a:spcAft>
                <a:spcPts val="0"/>
              </a:spcAft>
              <a:buClr>
                <a:schemeClr val="lt1"/>
              </a:buClr>
              <a:buSzPts val="200"/>
              <a:buNone/>
              <a:defRPr sz="200">
                <a:solidFill>
                  <a:schemeClr val="lt1"/>
                </a:solidFill>
              </a:defRPr>
            </a:lvl6pPr>
            <a:lvl7pPr indent="-228600" lvl="6" marL="3200400" algn="l">
              <a:lnSpc>
                <a:spcPct val="100000"/>
              </a:lnSpc>
              <a:spcBef>
                <a:spcPts val="0"/>
              </a:spcBef>
              <a:spcAft>
                <a:spcPts val="0"/>
              </a:spcAft>
              <a:buClr>
                <a:schemeClr val="lt1"/>
              </a:buClr>
              <a:buSzPts val="200"/>
              <a:buNone/>
              <a:defRPr sz="200">
                <a:solidFill>
                  <a:schemeClr val="lt1"/>
                </a:solidFill>
              </a:defRPr>
            </a:lvl7pPr>
            <a:lvl8pPr indent="-228600" lvl="7" marL="3657600" algn="l">
              <a:lnSpc>
                <a:spcPct val="100000"/>
              </a:lnSpc>
              <a:spcBef>
                <a:spcPts val="0"/>
              </a:spcBef>
              <a:spcAft>
                <a:spcPts val="0"/>
              </a:spcAft>
              <a:buClr>
                <a:schemeClr val="lt1"/>
              </a:buClr>
              <a:buSzPts val="200"/>
              <a:buNone/>
              <a:defRPr sz="200">
                <a:solidFill>
                  <a:schemeClr val="lt1"/>
                </a:solidFill>
              </a:defRPr>
            </a:lvl8pPr>
            <a:lvl9pPr indent="-228600" lvl="8" marL="4114800" algn="l">
              <a:lnSpc>
                <a:spcPct val="100000"/>
              </a:lnSpc>
              <a:spcBef>
                <a:spcPts val="0"/>
              </a:spcBef>
              <a:spcAft>
                <a:spcPts val="0"/>
              </a:spcAft>
              <a:buClr>
                <a:schemeClr val="lt1"/>
              </a:buClr>
              <a:buSzPts val="200"/>
              <a:buNone/>
              <a:defRPr sz="200">
                <a:solidFill>
                  <a:schemeClr val="lt1"/>
                </a:solidFill>
              </a:defRPr>
            </a:lvl9pPr>
          </a:lstStyle>
          <a:p/>
        </p:txBody>
      </p:sp>
      <p:sp>
        <p:nvSpPr>
          <p:cNvPr id="79" name="Google Shape;79;p9"/>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9"/>
          <p:cNvSpPr txBox="1"/>
          <p:nvPr>
            <p:ph idx="3" type="body"/>
          </p:nvPr>
        </p:nvSpPr>
        <p:spPr>
          <a:xfrm>
            <a:off x="584953" y="3213099"/>
            <a:ext cx="4489123" cy="1347315"/>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0"/>
              </a:spcBef>
              <a:spcAft>
                <a:spcPts val="0"/>
              </a:spcAft>
              <a:buClr>
                <a:schemeClr val="lt1"/>
              </a:buClr>
              <a:buSzPts val="2500"/>
              <a:buFont typeface="Arial"/>
              <a:buNone/>
              <a:defRPr sz="2500">
                <a:solidFill>
                  <a:schemeClr val="lt1"/>
                </a:solidFill>
              </a:defRPr>
            </a:lvl1pPr>
            <a:lvl2pPr indent="-228600" lvl="1" marL="914400" algn="l">
              <a:lnSpc>
                <a:spcPct val="100000"/>
              </a:lnSpc>
              <a:spcBef>
                <a:spcPts val="0"/>
              </a:spcBef>
              <a:spcAft>
                <a:spcPts val="0"/>
              </a:spcAft>
              <a:buClr>
                <a:schemeClr val="lt1"/>
              </a:buClr>
              <a:buSzPts val="2500"/>
              <a:buNone/>
              <a:defRPr sz="2500">
                <a:solidFill>
                  <a:schemeClr val="lt1"/>
                </a:solidFill>
              </a:defRPr>
            </a:lvl2pPr>
            <a:lvl3pPr indent="-228600" lvl="2" marL="1371600" algn="l">
              <a:lnSpc>
                <a:spcPct val="100000"/>
              </a:lnSpc>
              <a:spcBef>
                <a:spcPts val="0"/>
              </a:spcBef>
              <a:spcAft>
                <a:spcPts val="0"/>
              </a:spcAft>
              <a:buClr>
                <a:schemeClr val="lt1"/>
              </a:buClr>
              <a:buSzPts val="2750"/>
              <a:buNone/>
              <a:defRPr sz="2500">
                <a:solidFill>
                  <a:schemeClr val="lt1"/>
                </a:solidFill>
              </a:defRPr>
            </a:lvl3pPr>
            <a:lvl4pPr indent="-228600" lvl="3" marL="1828800" algn="l">
              <a:lnSpc>
                <a:spcPct val="100000"/>
              </a:lnSpc>
              <a:spcBef>
                <a:spcPts val="0"/>
              </a:spcBef>
              <a:spcAft>
                <a:spcPts val="0"/>
              </a:spcAft>
              <a:buClr>
                <a:schemeClr val="lt1"/>
              </a:buClr>
              <a:buSzPts val="2500"/>
              <a:buNone/>
              <a:defRPr sz="2500">
                <a:solidFill>
                  <a:schemeClr val="lt1"/>
                </a:solidFill>
              </a:defRPr>
            </a:lvl4pPr>
            <a:lvl5pPr indent="-228600" lvl="4" marL="2286000" algn="l">
              <a:lnSpc>
                <a:spcPct val="100000"/>
              </a:lnSpc>
              <a:spcBef>
                <a:spcPts val="0"/>
              </a:spcBef>
              <a:spcAft>
                <a:spcPts val="0"/>
              </a:spcAft>
              <a:buClr>
                <a:schemeClr val="lt1"/>
              </a:buClr>
              <a:buSzPts val="2500"/>
              <a:buNone/>
              <a:defRPr sz="2500">
                <a:solidFill>
                  <a:schemeClr val="lt1"/>
                </a:solidFill>
              </a:defRPr>
            </a:lvl5pPr>
            <a:lvl6pPr indent="-228600" lvl="5" marL="2743200" algn="l">
              <a:lnSpc>
                <a:spcPct val="100000"/>
              </a:lnSpc>
              <a:spcBef>
                <a:spcPts val="0"/>
              </a:spcBef>
              <a:spcAft>
                <a:spcPts val="0"/>
              </a:spcAft>
              <a:buClr>
                <a:schemeClr val="lt1"/>
              </a:buClr>
              <a:buSzPts val="2500"/>
              <a:buNone/>
              <a:defRPr sz="2500">
                <a:solidFill>
                  <a:schemeClr val="lt1"/>
                </a:solidFill>
              </a:defRPr>
            </a:lvl6pPr>
            <a:lvl7pPr indent="-228600" lvl="6" marL="3200400" algn="l">
              <a:lnSpc>
                <a:spcPct val="100000"/>
              </a:lnSpc>
              <a:spcBef>
                <a:spcPts val="0"/>
              </a:spcBef>
              <a:spcAft>
                <a:spcPts val="0"/>
              </a:spcAft>
              <a:buClr>
                <a:schemeClr val="lt1"/>
              </a:buClr>
              <a:buSzPts val="2500"/>
              <a:buNone/>
              <a:defRPr sz="2500">
                <a:solidFill>
                  <a:schemeClr val="lt1"/>
                </a:solidFill>
              </a:defRPr>
            </a:lvl7pPr>
            <a:lvl8pPr indent="-228600" lvl="7" marL="3657600" algn="l">
              <a:lnSpc>
                <a:spcPct val="100000"/>
              </a:lnSpc>
              <a:spcBef>
                <a:spcPts val="0"/>
              </a:spcBef>
              <a:spcAft>
                <a:spcPts val="0"/>
              </a:spcAft>
              <a:buClr>
                <a:schemeClr val="lt1"/>
              </a:buClr>
              <a:buSzPts val="2500"/>
              <a:buNone/>
              <a:defRPr sz="2500">
                <a:solidFill>
                  <a:schemeClr val="lt1"/>
                </a:solidFill>
              </a:defRPr>
            </a:lvl8pPr>
            <a:lvl9pPr indent="-228600" lvl="8" marL="4114800" algn="l">
              <a:lnSpc>
                <a:spcPct val="100000"/>
              </a:lnSpc>
              <a:spcBef>
                <a:spcPts val="0"/>
              </a:spcBef>
              <a:spcAft>
                <a:spcPts val="0"/>
              </a:spcAft>
              <a:buClr>
                <a:schemeClr val="lt1"/>
              </a:buClr>
              <a:buSzPts val="2500"/>
              <a:buNone/>
              <a:defRPr sz="2500">
                <a:solidFill>
                  <a:schemeClr val="lt1"/>
                </a:solidFill>
              </a:defRPr>
            </a:lvl9pPr>
          </a:lstStyle>
          <a:p/>
        </p:txBody>
      </p:sp>
      <p:sp>
        <p:nvSpPr>
          <p:cNvPr id="81" name="Google Shape;81;p9"/>
          <p:cNvSpPr txBox="1"/>
          <p:nvPr>
            <p:ph type="title"/>
          </p:nvPr>
        </p:nvSpPr>
        <p:spPr>
          <a:xfrm>
            <a:off x="584952" y="2222662"/>
            <a:ext cx="4489123" cy="95995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500"/>
              <a:buFont typeface="Calibri"/>
              <a:buNone/>
              <a:defRPr b="0"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9"/>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Google Shape;83;p9"/>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200">
                <a:solidFill>
                  <a:schemeClr val="lt1"/>
                </a:solidFill>
                <a:latin typeface="Calibri"/>
                <a:ea typeface="Calibri"/>
                <a:cs typeface="Calibri"/>
                <a:sym typeface="Calibri"/>
              </a:defRPr>
            </a:lvl1pPr>
            <a:lvl2pPr indent="0" lvl="1" marL="0" algn="ctr">
              <a:spcBef>
                <a:spcPts val="0"/>
              </a:spcBef>
              <a:buNone/>
              <a:defRPr sz="1200">
                <a:solidFill>
                  <a:schemeClr val="lt1"/>
                </a:solidFill>
                <a:latin typeface="Calibri"/>
                <a:ea typeface="Calibri"/>
                <a:cs typeface="Calibri"/>
                <a:sym typeface="Calibri"/>
              </a:defRPr>
            </a:lvl2pPr>
            <a:lvl3pPr indent="0" lvl="2" marL="0" algn="ctr">
              <a:spcBef>
                <a:spcPts val="0"/>
              </a:spcBef>
              <a:buNone/>
              <a:defRPr sz="1200">
                <a:solidFill>
                  <a:schemeClr val="lt1"/>
                </a:solidFill>
                <a:latin typeface="Calibri"/>
                <a:ea typeface="Calibri"/>
                <a:cs typeface="Calibri"/>
                <a:sym typeface="Calibri"/>
              </a:defRPr>
            </a:lvl3pPr>
            <a:lvl4pPr indent="0" lvl="3" marL="0" algn="ctr">
              <a:spcBef>
                <a:spcPts val="0"/>
              </a:spcBef>
              <a:buNone/>
              <a:defRPr sz="1200">
                <a:solidFill>
                  <a:schemeClr val="lt1"/>
                </a:solidFill>
                <a:latin typeface="Calibri"/>
                <a:ea typeface="Calibri"/>
                <a:cs typeface="Calibri"/>
                <a:sym typeface="Calibri"/>
              </a:defRPr>
            </a:lvl4pPr>
            <a:lvl5pPr indent="0" lvl="4" marL="0" algn="ctr">
              <a:spcBef>
                <a:spcPts val="0"/>
              </a:spcBef>
              <a:buNone/>
              <a:defRPr sz="1200">
                <a:solidFill>
                  <a:schemeClr val="lt1"/>
                </a:solidFill>
                <a:latin typeface="Calibri"/>
                <a:ea typeface="Calibri"/>
                <a:cs typeface="Calibri"/>
                <a:sym typeface="Calibri"/>
              </a:defRPr>
            </a:lvl5pPr>
            <a:lvl6pPr indent="0" lvl="5" marL="0" algn="ctr">
              <a:spcBef>
                <a:spcPts val="0"/>
              </a:spcBef>
              <a:buNone/>
              <a:defRPr sz="1200">
                <a:solidFill>
                  <a:schemeClr val="lt1"/>
                </a:solidFill>
                <a:latin typeface="Calibri"/>
                <a:ea typeface="Calibri"/>
                <a:cs typeface="Calibri"/>
                <a:sym typeface="Calibri"/>
              </a:defRPr>
            </a:lvl6pPr>
            <a:lvl7pPr indent="0" lvl="6" marL="0" algn="ctr">
              <a:spcBef>
                <a:spcPts val="0"/>
              </a:spcBef>
              <a:buNone/>
              <a:defRPr sz="1200">
                <a:solidFill>
                  <a:schemeClr val="lt1"/>
                </a:solidFill>
                <a:latin typeface="Calibri"/>
                <a:ea typeface="Calibri"/>
                <a:cs typeface="Calibri"/>
                <a:sym typeface="Calibri"/>
              </a:defRPr>
            </a:lvl7pPr>
            <a:lvl8pPr indent="0" lvl="7" marL="0" algn="ctr">
              <a:spcBef>
                <a:spcPts val="0"/>
              </a:spcBef>
              <a:buNone/>
              <a:defRPr sz="1200">
                <a:solidFill>
                  <a:schemeClr val="lt1"/>
                </a:solidFill>
                <a:latin typeface="Calibri"/>
                <a:ea typeface="Calibri"/>
                <a:cs typeface="Calibri"/>
                <a:sym typeface="Calibri"/>
              </a:defRPr>
            </a:lvl8pPr>
            <a:lvl9pPr indent="0" lvl="8" marL="0" algn="ctr">
              <a:spcBef>
                <a:spcPts val="0"/>
              </a:spcBef>
              <a:buNone/>
              <a:defRPr sz="1200">
                <a:solidFill>
                  <a:schemeClr val="lt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D">
  <p:cSld name="Section Slide D">
    <p:spTree>
      <p:nvGrpSpPr>
        <p:cNvPr id="84" name="Shape 84"/>
        <p:cNvGrpSpPr/>
        <p:nvPr/>
      </p:nvGrpSpPr>
      <p:grpSpPr>
        <a:xfrm>
          <a:off x="0" y="0"/>
          <a:ext cx="0" cy="0"/>
          <a:chOff x="0" y="0"/>
          <a:chExt cx="0" cy="0"/>
        </a:xfrm>
      </p:grpSpPr>
      <p:sp>
        <p:nvSpPr>
          <p:cNvPr id="85" name="Google Shape;85;p10"/>
          <p:cNvSpPr/>
          <p:nvPr>
            <p:ph idx="2" type="pic"/>
          </p:nvPr>
        </p:nvSpPr>
        <p:spPr>
          <a:xfrm>
            <a:off x="0" y="0"/>
            <a:ext cx="12192000" cy="6858000"/>
          </a:xfrm>
          <a:prstGeom prst="rect">
            <a:avLst/>
          </a:prstGeom>
          <a:solidFill>
            <a:srgbClr val="BFBFBF"/>
          </a:solidFill>
          <a:ln>
            <a:noFill/>
          </a:ln>
        </p:spPr>
      </p:sp>
      <p:sp>
        <p:nvSpPr>
          <p:cNvPr id="86" name="Google Shape;86;p10"/>
          <p:cNvSpPr txBox="1"/>
          <p:nvPr>
            <p:ph idx="1" type="body"/>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0"/>
              </a:spcBef>
              <a:spcAft>
                <a:spcPts val="0"/>
              </a:spcAft>
              <a:buClr>
                <a:schemeClr val="lt1"/>
              </a:buClr>
              <a:buSzPts val="200"/>
              <a:buNone/>
              <a:defRPr sz="200">
                <a:solidFill>
                  <a:schemeClr val="lt1"/>
                </a:solidFill>
              </a:defRPr>
            </a:lvl1pPr>
            <a:lvl2pPr indent="-228600" lvl="1" marL="914400" algn="l">
              <a:lnSpc>
                <a:spcPct val="100000"/>
              </a:lnSpc>
              <a:spcBef>
                <a:spcPts val="0"/>
              </a:spcBef>
              <a:spcAft>
                <a:spcPts val="0"/>
              </a:spcAft>
              <a:buClr>
                <a:schemeClr val="lt1"/>
              </a:buClr>
              <a:buSzPts val="200"/>
              <a:buNone/>
              <a:defRPr sz="200">
                <a:solidFill>
                  <a:schemeClr val="lt1"/>
                </a:solidFill>
              </a:defRPr>
            </a:lvl2pPr>
            <a:lvl3pPr indent="-228600" lvl="2" marL="1371600" algn="l">
              <a:lnSpc>
                <a:spcPct val="100000"/>
              </a:lnSpc>
              <a:spcBef>
                <a:spcPts val="0"/>
              </a:spcBef>
              <a:spcAft>
                <a:spcPts val="0"/>
              </a:spcAft>
              <a:buClr>
                <a:schemeClr val="lt1"/>
              </a:buClr>
              <a:buSzPts val="220"/>
              <a:buNone/>
              <a:defRPr sz="200">
                <a:solidFill>
                  <a:schemeClr val="lt1"/>
                </a:solidFill>
              </a:defRPr>
            </a:lvl3pPr>
            <a:lvl4pPr indent="-228600" lvl="3" marL="1828800" algn="l">
              <a:lnSpc>
                <a:spcPct val="100000"/>
              </a:lnSpc>
              <a:spcBef>
                <a:spcPts val="0"/>
              </a:spcBef>
              <a:spcAft>
                <a:spcPts val="0"/>
              </a:spcAft>
              <a:buClr>
                <a:schemeClr val="lt1"/>
              </a:buClr>
              <a:buSzPts val="200"/>
              <a:buNone/>
              <a:defRPr sz="200">
                <a:solidFill>
                  <a:schemeClr val="lt1"/>
                </a:solidFill>
              </a:defRPr>
            </a:lvl4pPr>
            <a:lvl5pPr indent="-228600" lvl="4" marL="2286000" algn="l">
              <a:lnSpc>
                <a:spcPct val="100000"/>
              </a:lnSpc>
              <a:spcBef>
                <a:spcPts val="0"/>
              </a:spcBef>
              <a:spcAft>
                <a:spcPts val="0"/>
              </a:spcAft>
              <a:buClr>
                <a:schemeClr val="lt1"/>
              </a:buClr>
              <a:buSzPts val="200"/>
              <a:buNone/>
              <a:defRPr sz="200">
                <a:solidFill>
                  <a:schemeClr val="lt1"/>
                </a:solidFill>
              </a:defRPr>
            </a:lvl5pPr>
            <a:lvl6pPr indent="-228600" lvl="5" marL="2743200" algn="l">
              <a:lnSpc>
                <a:spcPct val="100000"/>
              </a:lnSpc>
              <a:spcBef>
                <a:spcPts val="0"/>
              </a:spcBef>
              <a:spcAft>
                <a:spcPts val="0"/>
              </a:spcAft>
              <a:buClr>
                <a:schemeClr val="lt1"/>
              </a:buClr>
              <a:buSzPts val="200"/>
              <a:buNone/>
              <a:defRPr sz="200">
                <a:solidFill>
                  <a:schemeClr val="lt1"/>
                </a:solidFill>
              </a:defRPr>
            </a:lvl6pPr>
            <a:lvl7pPr indent="-228600" lvl="6" marL="3200400" algn="l">
              <a:lnSpc>
                <a:spcPct val="100000"/>
              </a:lnSpc>
              <a:spcBef>
                <a:spcPts val="0"/>
              </a:spcBef>
              <a:spcAft>
                <a:spcPts val="0"/>
              </a:spcAft>
              <a:buClr>
                <a:schemeClr val="lt1"/>
              </a:buClr>
              <a:buSzPts val="200"/>
              <a:buNone/>
              <a:defRPr sz="200">
                <a:solidFill>
                  <a:schemeClr val="lt1"/>
                </a:solidFill>
              </a:defRPr>
            </a:lvl7pPr>
            <a:lvl8pPr indent="-228600" lvl="7" marL="3657600" algn="l">
              <a:lnSpc>
                <a:spcPct val="100000"/>
              </a:lnSpc>
              <a:spcBef>
                <a:spcPts val="0"/>
              </a:spcBef>
              <a:spcAft>
                <a:spcPts val="0"/>
              </a:spcAft>
              <a:buClr>
                <a:schemeClr val="lt1"/>
              </a:buClr>
              <a:buSzPts val="200"/>
              <a:buNone/>
              <a:defRPr sz="200">
                <a:solidFill>
                  <a:schemeClr val="lt1"/>
                </a:solidFill>
              </a:defRPr>
            </a:lvl8pPr>
            <a:lvl9pPr indent="-228600" lvl="8" marL="4114800" algn="l">
              <a:lnSpc>
                <a:spcPct val="100000"/>
              </a:lnSpc>
              <a:spcBef>
                <a:spcPts val="0"/>
              </a:spcBef>
              <a:spcAft>
                <a:spcPts val="0"/>
              </a:spcAft>
              <a:buClr>
                <a:schemeClr val="lt1"/>
              </a:buClr>
              <a:buSzPts val="200"/>
              <a:buNone/>
              <a:defRPr sz="200">
                <a:solidFill>
                  <a:schemeClr val="lt1"/>
                </a:solidFill>
              </a:defRPr>
            </a:lvl9pPr>
          </a:lstStyle>
          <a:p/>
        </p:txBody>
      </p:sp>
      <p:sp>
        <p:nvSpPr>
          <p:cNvPr id="87" name="Google Shape;87;p10"/>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0"/>
          <p:cNvSpPr txBox="1"/>
          <p:nvPr>
            <p:ph idx="3" type="body"/>
          </p:nvPr>
        </p:nvSpPr>
        <p:spPr>
          <a:xfrm>
            <a:off x="584953" y="3213099"/>
            <a:ext cx="4577597" cy="1347315"/>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0"/>
              </a:spcBef>
              <a:spcAft>
                <a:spcPts val="0"/>
              </a:spcAft>
              <a:buClr>
                <a:schemeClr val="lt1"/>
              </a:buClr>
              <a:buSzPts val="2500"/>
              <a:buFont typeface="Arial"/>
              <a:buNone/>
              <a:defRPr sz="2500">
                <a:solidFill>
                  <a:schemeClr val="lt1"/>
                </a:solidFill>
              </a:defRPr>
            </a:lvl1pPr>
            <a:lvl2pPr indent="-314325" lvl="1" marL="914400" algn="l">
              <a:lnSpc>
                <a:spcPct val="100000"/>
              </a:lnSpc>
              <a:spcBef>
                <a:spcPts val="0"/>
              </a:spcBef>
              <a:spcAft>
                <a:spcPts val="0"/>
              </a:spcAft>
              <a:buClr>
                <a:schemeClr val="lt1"/>
              </a:buClr>
              <a:buSzPts val="1350"/>
              <a:buFont typeface="Calibri"/>
              <a:buChar char="●"/>
              <a:defRPr sz="1800">
                <a:solidFill>
                  <a:schemeClr val="lt1"/>
                </a:solidFill>
              </a:defRPr>
            </a:lvl2pPr>
            <a:lvl3pPr indent="-314325" lvl="2" marL="1371600" algn="l">
              <a:lnSpc>
                <a:spcPct val="100000"/>
              </a:lnSpc>
              <a:spcBef>
                <a:spcPts val="0"/>
              </a:spcBef>
              <a:spcAft>
                <a:spcPts val="0"/>
              </a:spcAft>
              <a:buClr>
                <a:schemeClr val="lt1"/>
              </a:buClr>
              <a:buSzPts val="1350"/>
              <a:buFont typeface="Calibri"/>
              <a:buChar char="●"/>
              <a:defRPr sz="1800">
                <a:solidFill>
                  <a:schemeClr val="lt1"/>
                </a:solidFill>
              </a:defRPr>
            </a:lvl3pPr>
            <a:lvl4pPr indent="-314325" lvl="3" marL="1828800" algn="l">
              <a:lnSpc>
                <a:spcPct val="100000"/>
              </a:lnSpc>
              <a:spcBef>
                <a:spcPts val="0"/>
              </a:spcBef>
              <a:spcAft>
                <a:spcPts val="0"/>
              </a:spcAft>
              <a:buClr>
                <a:schemeClr val="lt1"/>
              </a:buClr>
              <a:buSzPts val="1350"/>
              <a:buFont typeface="Calibri"/>
              <a:buChar char="●"/>
              <a:defRPr sz="1800">
                <a:solidFill>
                  <a:schemeClr val="lt1"/>
                </a:solidFill>
              </a:defRPr>
            </a:lvl4pPr>
            <a:lvl5pPr indent="-314325" lvl="4" marL="2286000" algn="l">
              <a:lnSpc>
                <a:spcPct val="100000"/>
              </a:lnSpc>
              <a:spcBef>
                <a:spcPts val="0"/>
              </a:spcBef>
              <a:spcAft>
                <a:spcPts val="0"/>
              </a:spcAft>
              <a:buClr>
                <a:schemeClr val="lt1"/>
              </a:buClr>
              <a:buSzPts val="1350"/>
              <a:buFont typeface="Calibri"/>
              <a:buChar char="●"/>
              <a:defRPr sz="1800">
                <a:solidFill>
                  <a:schemeClr val="lt1"/>
                </a:solidFill>
              </a:defRPr>
            </a:lvl5pPr>
            <a:lvl6pPr indent="-314325" lvl="5" marL="2743200" algn="l">
              <a:lnSpc>
                <a:spcPct val="100000"/>
              </a:lnSpc>
              <a:spcBef>
                <a:spcPts val="0"/>
              </a:spcBef>
              <a:spcAft>
                <a:spcPts val="0"/>
              </a:spcAft>
              <a:buClr>
                <a:schemeClr val="lt1"/>
              </a:buClr>
              <a:buSzPts val="1350"/>
              <a:buFont typeface="Calibri"/>
              <a:buChar char="●"/>
              <a:defRPr sz="1800">
                <a:solidFill>
                  <a:schemeClr val="lt1"/>
                </a:solidFill>
              </a:defRPr>
            </a:lvl6pPr>
            <a:lvl7pPr indent="-314325" lvl="6" marL="3200400" algn="l">
              <a:lnSpc>
                <a:spcPct val="100000"/>
              </a:lnSpc>
              <a:spcBef>
                <a:spcPts val="0"/>
              </a:spcBef>
              <a:spcAft>
                <a:spcPts val="0"/>
              </a:spcAft>
              <a:buClr>
                <a:schemeClr val="lt1"/>
              </a:buClr>
              <a:buSzPts val="1350"/>
              <a:buFont typeface="Calibri"/>
              <a:buChar char="●"/>
              <a:defRPr sz="1800">
                <a:solidFill>
                  <a:schemeClr val="lt1"/>
                </a:solidFill>
              </a:defRPr>
            </a:lvl7pPr>
            <a:lvl8pPr indent="-314325" lvl="7" marL="3657600" algn="l">
              <a:lnSpc>
                <a:spcPct val="100000"/>
              </a:lnSpc>
              <a:spcBef>
                <a:spcPts val="0"/>
              </a:spcBef>
              <a:spcAft>
                <a:spcPts val="0"/>
              </a:spcAft>
              <a:buClr>
                <a:schemeClr val="lt1"/>
              </a:buClr>
              <a:buSzPts val="1350"/>
              <a:buFont typeface="Calibri"/>
              <a:buChar char="●"/>
              <a:defRPr sz="1800">
                <a:solidFill>
                  <a:schemeClr val="lt1"/>
                </a:solidFill>
              </a:defRPr>
            </a:lvl8pPr>
            <a:lvl9pPr indent="-314325" lvl="8" marL="4114800" algn="l">
              <a:lnSpc>
                <a:spcPct val="100000"/>
              </a:lnSpc>
              <a:spcBef>
                <a:spcPts val="0"/>
              </a:spcBef>
              <a:spcAft>
                <a:spcPts val="0"/>
              </a:spcAft>
              <a:buClr>
                <a:schemeClr val="lt1"/>
              </a:buClr>
              <a:buSzPts val="1350"/>
              <a:buFont typeface="Calibri"/>
              <a:buChar char="●"/>
              <a:defRPr sz="1800">
                <a:solidFill>
                  <a:schemeClr val="lt1"/>
                </a:solidFill>
              </a:defRPr>
            </a:lvl9pPr>
          </a:lstStyle>
          <a:p/>
        </p:txBody>
      </p:sp>
      <p:sp>
        <p:nvSpPr>
          <p:cNvPr id="89" name="Google Shape;89;p10"/>
          <p:cNvSpPr txBox="1"/>
          <p:nvPr>
            <p:ph type="title"/>
          </p:nvPr>
        </p:nvSpPr>
        <p:spPr>
          <a:xfrm>
            <a:off x="584952" y="2222662"/>
            <a:ext cx="4577597" cy="95995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500"/>
              <a:buFont typeface="Calibri"/>
              <a:buNone/>
              <a:defRPr b="0"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10"/>
          <p:cNvSpPr txBox="1"/>
          <p:nvPr>
            <p:ph idx="10" type="dt"/>
          </p:nvPr>
        </p:nvSpPr>
        <p:spPr>
          <a:xfrm>
            <a:off x="818456" y="6330733"/>
            <a:ext cx="1656000" cy="20424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1" name="Google Shape;91;p10"/>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8.xml"/><Relationship Id="rId22" Type="http://schemas.openxmlformats.org/officeDocument/2006/relationships/slideLayout" Target="../slideLayouts/slideLayout20.xml"/><Relationship Id="rId21" Type="http://schemas.openxmlformats.org/officeDocument/2006/relationships/slideLayout" Target="../slideLayouts/slideLayout19.xml"/><Relationship Id="rId24" Type="http://schemas.openxmlformats.org/officeDocument/2006/relationships/slideLayout" Target="../slideLayouts/slideLayout22.xml"/><Relationship Id="rId23" Type="http://schemas.openxmlformats.org/officeDocument/2006/relationships/slideLayout" Target="../slideLayouts/slideLayout21.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26" Type="http://schemas.openxmlformats.org/officeDocument/2006/relationships/slideLayout" Target="../slideLayouts/slideLayout24.xml"/><Relationship Id="rId25" Type="http://schemas.openxmlformats.org/officeDocument/2006/relationships/slideLayout" Target="../slideLayouts/slideLayout23.xml"/><Relationship Id="rId28" Type="http://schemas.openxmlformats.org/officeDocument/2006/relationships/slideLayout" Target="../slideLayouts/slideLayout26.xml"/><Relationship Id="rId27" Type="http://schemas.openxmlformats.org/officeDocument/2006/relationships/slideLayout" Target="../slideLayouts/slideLayout25.xml"/><Relationship Id="rId5" Type="http://schemas.openxmlformats.org/officeDocument/2006/relationships/slideLayout" Target="../slideLayouts/slideLayout3.xml"/><Relationship Id="rId6" Type="http://schemas.openxmlformats.org/officeDocument/2006/relationships/slideLayout" Target="../slideLayouts/slideLayout4.xml"/><Relationship Id="rId29" Type="http://schemas.openxmlformats.org/officeDocument/2006/relationships/theme" Target="../theme/theme2.xml"/><Relationship Id="rId7" Type="http://schemas.openxmlformats.org/officeDocument/2006/relationships/slideLayout" Target="../slideLayouts/slideLayout5.xml"/><Relationship Id="rId8" Type="http://schemas.openxmlformats.org/officeDocument/2006/relationships/slideLayout" Target="../slideLayouts/slideLayout6.xml"/><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19" Type="http://schemas.openxmlformats.org/officeDocument/2006/relationships/slideLayout" Target="../slideLayouts/slideLayout17.xml"/><Relationship Id="rId18"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flipH="1" rot="10800000">
            <a:off x="0" y="-1"/>
            <a:ext cx="8769311" cy="1230123"/>
          </a:xfrm>
          <a:custGeom>
            <a:rect b="b" l="l" r="r" t="t"/>
            <a:pathLst>
              <a:path extrusionOk="0" h="1230123" w="8769311">
                <a:moveTo>
                  <a:pt x="741970" y="1230123"/>
                </a:moveTo>
                <a:lnTo>
                  <a:pt x="1254832" y="1230123"/>
                </a:lnTo>
                <a:lnTo>
                  <a:pt x="1254832" y="1230122"/>
                </a:lnTo>
                <a:lnTo>
                  <a:pt x="8769275" y="1230122"/>
                </a:lnTo>
                <a:lnTo>
                  <a:pt x="8769311" y="1229400"/>
                </a:lnTo>
                <a:cubicBezTo>
                  <a:pt x="8769311" y="550384"/>
                  <a:pt x="8227985" y="0"/>
                  <a:pt x="7560373" y="0"/>
                </a:cubicBezTo>
                <a:lnTo>
                  <a:pt x="3733364" y="0"/>
                </a:lnTo>
                <a:lnTo>
                  <a:pt x="2463698" y="0"/>
                </a:lnTo>
                <a:lnTo>
                  <a:pt x="0" y="0"/>
                </a:lnTo>
                <a:lnTo>
                  <a:pt x="0" y="1230122"/>
                </a:lnTo>
                <a:lnTo>
                  <a:pt x="741970" y="1230122"/>
                </a:lnTo>
                <a:lnTo>
                  <a:pt x="741970" y="123012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 name="Google Shape;11;p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200" u="none" cap="none" strike="noStrike">
                <a:solidFill>
                  <a:schemeClr val="dk1"/>
                </a:solidFill>
                <a:latin typeface="Calibri"/>
                <a:ea typeface="Calibri"/>
                <a:cs typeface="Calibri"/>
                <a:sym typeface="Calibri"/>
              </a:defRPr>
            </a:lvl1pPr>
            <a:lvl2pPr indent="0" lvl="1" marL="0" marR="0" rtl="0" algn="ctr">
              <a:spcBef>
                <a:spcPts val="0"/>
              </a:spcBef>
              <a:buNone/>
              <a:defRPr b="0" i="0" sz="1200" u="none" cap="none" strike="noStrike">
                <a:solidFill>
                  <a:schemeClr val="dk1"/>
                </a:solidFill>
                <a:latin typeface="Calibri"/>
                <a:ea typeface="Calibri"/>
                <a:cs typeface="Calibri"/>
                <a:sym typeface="Calibri"/>
              </a:defRPr>
            </a:lvl2pPr>
            <a:lvl3pPr indent="0" lvl="2" marL="0" marR="0" rtl="0" algn="ctr">
              <a:spcBef>
                <a:spcPts val="0"/>
              </a:spcBef>
              <a:buNone/>
              <a:defRPr b="0" i="0" sz="1200" u="none" cap="none" strike="noStrike">
                <a:solidFill>
                  <a:schemeClr val="dk1"/>
                </a:solidFill>
                <a:latin typeface="Calibri"/>
                <a:ea typeface="Calibri"/>
                <a:cs typeface="Calibri"/>
                <a:sym typeface="Calibri"/>
              </a:defRPr>
            </a:lvl3pPr>
            <a:lvl4pPr indent="0" lvl="3" marL="0" marR="0" rtl="0" algn="ctr">
              <a:spcBef>
                <a:spcPts val="0"/>
              </a:spcBef>
              <a:buNone/>
              <a:defRPr b="0" i="0" sz="1200" u="none" cap="none" strike="noStrike">
                <a:solidFill>
                  <a:schemeClr val="dk1"/>
                </a:solidFill>
                <a:latin typeface="Calibri"/>
                <a:ea typeface="Calibri"/>
                <a:cs typeface="Calibri"/>
                <a:sym typeface="Calibri"/>
              </a:defRPr>
            </a:lvl4pPr>
            <a:lvl5pPr indent="0" lvl="4" marL="0" marR="0" rtl="0" algn="ctr">
              <a:spcBef>
                <a:spcPts val="0"/>
              </a:spcBef>
              <a:buNone/>
              <a:defRPr b="0" i="0" sz="1200" u="none" cap="none" strike="noStrike">
                <a:solidFill>
                  <a:schemeClr val="dk1"/>
                </a:solidFill>
                <a:latin typeface="Calibri"/>
                <a:ea typeface="Calibri"/>
                <a:cs typeface="Calibri"/>
                <a:sym typeface="Calibri"/>
              </a:defRPr>
            </a:lvl5pPr>
            <a:lvl6pPr indent="0" lvl="5" marL="0" marR="0" rtl="0" algn="ctr">
              <a:spcBef>
                <a:spcPts val="0"/>
              </a:spcBef>
              <a:buNone/>
              <a:defRPr b="0" i="0" sz="1200" u="none" cap="none" strike="noStrike">
                <a:solidFill>
                  <a:schemeClr val="dk1"/>
                </a:solidFill>
                <a:latin typeface="Calibri"/>
                <a:ea typeface="Calibri"/>
                <a:cs typeface="Calibri"/>
                <a:sym typeface="Calibri"/>
              </a:defRPr>
            </a:lvl6pPr>
            <a:lvl7pPr indent="0" lvl="6" marL="0" marR="0" rtl="0" algn="ctr">
              <a:spcBef>
                <a:spcPts val="0"/>
              </a:spcBef>
              <a:buNone/>
              <a:defRPr b="0" i="0" sz="1200" u="none" cap="none" strike="noStrike">
                <a:solidFill>
                  <a:schemeClr val="dk1"/>
                </a:solidFill>
                <a:latin typeface="Calibri"/>
                <a:ea typeface="Calibri"/>
                <a:cs typeface="Calibri"/>
                <a:sym typeface="Calibri"/>
              </a:defRPr>
            </a:lvl7pPr>
            <a:lvl8pPr indent="0" lvl="7" marL="0" marR="0" rtl="0" algn="ctr">
              <a:spcBef>
                <a:spcPts val="0"/>
              </a:spcBef>
              <a:buNone/>
              <a:defRPr b="0" i="0" sz="1200" u="none" cap="none" strike="noStrike">
                <a:solidFill>
                  <a:schemeClr val="dk1"/>
                </a:solidFill>
                <a:latin typeface="Calibri"/>
                <a:ea typeface="Calibri"/>
                <a:cs typeface="Calibri"/>
                <a:sym typeface="Calibri"/>
              </a:defRPr>
            </a:lvl8pPr>
            <a:lvl9pPr indent="0" lvl="8" marL="0" marR="0" rtl="0" algn="ctr">
              <a:spcBef>
                <a:spcPts val="0"/>
              </a:spcBef>
              <a:buNone/>
              <a:defRPr b="0" i="0" sz="1200" u="none" cap="none" strike="noStrike">
                <a:solidFill>
                  <a:schemeClr val="dk1"/>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grpSp>
        <p:nvGrpSpPr>
          <p:cNvPr id="12" name="Google Shape;12;p1"/>
          <p:cNvGrpSpPr/>
          <p:nvPr/>
        </p:nvGrpSpPr>
        <p:grpSpPr>
          <a:xfrm>
            <a:off x="10928350" y="164909"/>
            <a:ext cx="1062566" cy="1065213"/>
            <a:chOff x="10928350" y="5591175"/>
            <a:chExt cx="1062566" cy="1065213"/>
          </a:xfrm>
        </p:grpSpPr>
        <p:sp>
          <p:nvSpPr>
            <p:cNvPr id="13" name="Google Shape;13;p1"/>
            <p:cNvSpPr txBox="1"/>
            <p:nvPr/>
          </p:nvSpPr>
          <p:spPr>
            <a:xfrm>
              <a:off x="10928916" y="5592758"/>
              <a:ext cx="1062000" cy="1062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b="0" i="0" lang="en-US" sz="200" u="none" cap="none" strike="noStrike">
                  <a:solidFill>
                    <a:schemeClr val="lt1"/>
                  </a:solidFill>
                  <a:latin typeface="Calibri"/>
                  <a:ea typeface="Calibri"/>
                  <a:cs typeface="Calibri"/>
                  <a:sym typeface="Calibri"/>
                </a:rPr>
                <a:t>   </a:t>
              </a:r>
              <a:endParaRPr b="0" i="0" sz="200" u="none" cap="none" strike="noStrike">
                <a:solidFill>
                  <a:schemeClr val="lt1"/>
                </a:solidFill>
                <a:latin typeface="Calibri"/>
                <a:ea typeface="Calibri"/>
                <a:cs typeface="Calibri"/>
                <a:sym typeface="Calibri"/>
              </a:endParaRPr>
            </a:p>
          </p:txBody>
        </p:sp>
        <p:sp>
          <p:nvSpPr>
            <p:cNvPr id="14" name="Google Shape;14;p1"/>
            <p:cNvSpPr/>
            <p:nvPr/>
          </p:nvSpPr>
          <p:spPr>
            <a:xfrm>
              <a:off x="10928350" y="5591175"/>
              <a:ext cx="1062038"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5" name="Google Shape;15;p1"/>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65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1"/>
          <p:cNvSpPr txBox="1"/>
          <p:nvPr>
            <p:ph idx="1" type="body"/>
          </p:nvPr>
        </p:nvSpPr>
        <p:spPr>
          <a:xfrm>
            <a:off x="491187" y="1759351"/>
            <a:ext cx="10193141" cy="3974265"/>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3700"/>
              <a:buFont typeface="Arial"/>
              <a:buNone/>
              <a:defRPr b="0" i="0" sz="3700" u="none" cap="none" strike="noStrike">
                <a:solidFill>
                  <a:schemeClr val="dk1"/>
                </a:solidFill>
                <a:latin typeface="Calibri"/>
                <a:ea typeface="Calibri"/>
                <a:cs typeface="Calibri"/>
                <a:sym typeface="Calibri"/>
              </a:defRPr>
            </a:lvl1pPr>
            <a:lvl2pPr indent="-228600" lvl="1" marL="914400"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indent="-354330" lvl="2" marL="1371600"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sp>
        <p:nvSpPr>
          <p:cNvPr id="17" name="Google Shape;17;p1"/>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lt1"/>
              </a:buClr>
              <a:buSzPts val="2400"/>
              <a:buFont typeface="Calibri"/>
              <a:buNone/>
              <a:defRPr b="1" i="0" sz="2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pic>
        <p:nvPicPr>
          <p:cNvPr id="18" name="Google Shape;18;p1"/>
          <p:cNvPicPr preferRelativeResize="0"/>
          <p:nvPr/>
        </p:nvPicPr>
        <p:blipFill rotWithShape="1">
          <a:blip r:embed="rId1">
            <a:alphaModFix/>
          </a:blip>
          <a:srcRect b="0" l="0" r="0" t="0"/>
          <a:stretch/>
        </p:blipFill>
        <p:spPr>
          <a:xfrm>
            <a:off x="201612" y="6400571"/>
            <a:ext cx="985453" cy="336039"/>
          </a:xfrm>
          <a:prstGeom prst="rect">
            <a:avLst/>
          </a:prstGeom>
          <a:noFill/>
          <a:ln>
            <a:noFill/>
          </a:ln>
        </p:spPr>
      </p:pic>
      <p:pic>
        <p:nvPicPr>
          <p:cNvPr id="19" name="Google Shape;19;p1"/>
          <p:cNvPicPr preferRelativeResize="0"/>
          <p:nvPr/>
        </p:nvPicPr>
        <p:blipFill rotWithShape="1">
          <a:blip r:embed="rId2">
            <a:alphaModFix/>
          </a:blip>
          <a:srcRect b="0" l="0" r="0" t="0"/>
          <a:stretch/>
        </p:blipFill>
        <p:spPr>
          <a:xfrm>
            <a:off x="1238788" y="6272683"/>
            <a:ext cx="650969" cy="46816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 id="2147483668" r:id="rId23"/>
    <p:sldLayoutId id="2147483669" r:id="rId24"/>
    <p:sldLayoutId id="2147483670" r:id="rId25"/>
    <p:sldLayoutId id="2147483671" r:id="rId26"/>
    <p:sldLayoutId id="2147483672" r:id="rId27"/>
    <p:sldLayoutId id="2147483673" r:id="rId2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5.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28"/>
          <p:cNvSpPr txBox="1"/>
          <p:nvPr>
            <p:ph type="ctrTitle"/>
          </p:nvPr>
        </p:nvSpPr>
        <p:spPr>
          <a:xfrm>
            <a:off x="306074" y="621058"/>
            <a:ext cx="7291624" cy="3221875"/>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00000"/>
              </a:buClr>
              <a:buSzPts val="4200"/>
              <a:buFont typeface="Times New Roman"/>
              <a:buNone/>
            </a:pPr>
            <a:r>
              <a:rPr b="1" lang="en-US" sz="4200">
                <a:solidFill>
                  <a:srgbClr val="000000"/>
                </a:solidFill>
                <a:latin typeface="Times New Roman"/>
                <a:ea typeface="Times New Roman"/>
                <a:cs typeface="Times New Roman"/>
                <a:sym typeface="Times New Roman"/>
              </a:rPr>
              <a:t>Audit Committee Expertise, Securities Class Action Lawsuits, and Risk-Taking</a:t>
            </a:r>
            <a:br>
              <a:rPr b="1" lang="en-US" sz="4200">
                <a:solidFill>
                  <a:srgbClr val="000000"/>
                </a:solidFill>
                <a:latin typeface="Times New Roman"/>
                <a:ea typeface="Times New Roman"/>
                <a:cs typeface="Times New Roman"/>
                <a:sym typeface="Times New Roman"/>
              </a:rPr>
            </a:br>
            <a:endParaRPr sz="4200">
              <a:latin typeface="Times New Roman"/>
              <a:ea typeface="Times New Roman"/>
              <a:cs typeface="Times New Roman"/>
              <a:sym typeface="Times New Roman"/>
            </a:endParaRPr>
          </a:p>
        </p:txBody>
      </p:sp>
      <p:sp>
        <p:nvSpPr>
          <p:cNvPr id="260" name="Google Shape;260;p28"/>
          <p:cNvSpPr txBox="1"/>
          <p:nvPr>
            <p:ph idx="1" type="subTitle"/>
          </p:nvPr>
        </p:nvSpPr>
        <p:spPr>
          <a:xfrm>
            <a:off x="773151" y="3842933"/>
            <a:ext cx="7761249" cy="1662128"/>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rgbClr val="0000FF"/>
              </a:buClr>
              <a:buSzPts val="2500"/>
              <a:buNone/>
            </a:pPr>
            <a:r>
              <a:rPr b="1" lang="en-US">
                <a:solidFill>
                  <a:srgbClr val="0000FF"/>
                </a:solidFill>
                <a:latin typeface="Times New Roman"/>
                <a:ea typeface="Times New Roman"/>
                <a:cs typeface="Times New Roman"/>
                <a:sym typeface="Times New Roman"/>
              </a:rPr>
              <a:t>Gopal Krishnan (Bentley University)</a:t>
            </a:r>
            <a:endParaRPr/>
          </a:p>
          <a:p>
            <a:pPr indent="0" lvl="0" marL="0" rtl="0" algn="ctr">
              <a:lnSpc>
                <a:spcPct val="90000"/>
              </a:lnSpc>
              <a:spcBef>
                <a:spcPts val="600"/>
              </a:spcBef>
              <a:spcAft>
                <a:spcPts val="0"/>
              </a:spcAft>
              <a:buClr>
                <a:srgbClr val="C00000"/>
              </a:buClr>
              <a:buSzPts val="2500"/>
              <a:buNone/>
            </a:pPr>
            <a:r>
              <a:rPr b="1" lang="en-US">
                <a:solidFill>
                  <a:srgbClr val="C00000"/>
                </a:solidFill>
                <a:latin typeface="Times New Roman"/>
                <a:ea typeface="Times New Roman"/>
                <a:cs typeface="Times New Roman"/>
                <a:sym typeface="Times New Roman"/>
              </a:rPr>
              <a:t>Jiancheng Liu (University of Macau)</a:t>
            </a:r>
            <a:endParaRPr/>
          </a:p>
          <a:p>
            <a:pPr indent="0" lvl="0" marL="0" rtl="0" algn="ctr">
              <a:lnSpc>
                <a:spcPct val="90000"/>
              </a:lnSpc>
              <a:spcBef>
                <a:spcPts val="600"/>
              </a:spcBef>
              <a:spcAft>
                <a:spcPts val="0"/>
              </a:spcAft>
              <a:buClr>
                <a:srgbClr val="008000"/>
              </a:buClr>
              <a:buSzPts val="2500"/>
              <a:buNone/>
            </a:pPr>
            <a:r>
              <a:rPr b="1" lang="en-US">
                <a:solidFill>
                  <a:srgbClr val="008000"/>
                </a:solidFill>
                <a:latin typeface="Times New Roman"/>
                <a:ea typeface="Times New Roman"/>
                <a:cs typeface="Times New Roman"/>
                <a:sym typeface="Times New Roman"/>
              </a:rPr>
              <a:t>Wei Shi (Deakin University)</a:t>
            </a:r>
            <a:endParaRPr b="1">
              <a:solidFill>
                <a:srgbClr val="008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id="327" name="Google Shape;327;p37"/>
          <p:cNvGraphicFramePr/>
          <p:nvPr/>
        </p:nvGraphicFramePr>
        <p:xfrm>
          <a:off x="507811" y="1696093"/>
          <a:ext cx="3000000" cy="3000000"/>
        </p:xfrm>
        <a:graphic>
          <a:graphicData uri="http://schemas.openxmlformats.org/drawingml/2006/table">
            <a:tbl>
              <a:tblPr bandRow="1" firstCol="1" firstRow="1">
                <a:noFill/>
                <a:tableStyleId>{1D8A4A2D-6BFE-43F4-9760-3899630BB4B0}</a:tableStyleId>
              </a:tblPr>
              <a:tblGrid>
                <a:gridCol w="1896150"/>
                <a:gridCol w="1987400"/>
                <a:gridCol w="1788350"/>
                <a:gridCol w="2170725"/>
              </a:tblGrid>
              <a:tr h="551400">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 </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Accounting</a:t>
                      </a:r>
                      <a:endParaRPr/>
                    </a:p>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Expertise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Industry</a:t>
                      </a:r>
                      <a:endParaRPr/>
                    </a:p>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Expertise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Supervisory</a:t>
                      </a:r>
                      <a:endParaRPr/>
                    </a:p>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Expertise</a:t>
                      </a:r>
                      <a:endParaRPr sz="2400" u="none" cap="none" strike="noStrike">
                        <a:latin typeface="Times New Roman"/>
                        <a:ea typeface="Times New Roman"/>
                        <a:cs typeface="Times New Roman"/>
                        <a:sym typeface="Times New Roman"/>
                      </a:endParaRPr>
                    </a:p>
                  </a:txBody>
                  <a:tcPr marT="0" marB="0" marR="129525" marL="129525"/>
                </a:tc>
              </a:tr>
              <a:tr h="434125">
                <a:tc>
                  <a:txBody>
                    <a:bodyPr/>
                    <a:lstStyle/>
                    <a:p>
                      <a:pPr indent="0" lvl="0" marL="0" marR="0" rtl="0" algn="just">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INDAFE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Y/N</a:t>
                      </a:r>
                      <a:endParaRPr sz="2400" u="none" cap="none" strike="noStrike">
                        <a:latin typeface="Times New Roman"/>
                        <a:ea typeface="Times New Roman"/>
                        <a:cs typeface="Times New Roman"/>
                        <a:sym typeface="Times New Roman"/>
                      </a:endParaRPr>
                    </a:p>
                  </a:txBody>
                  <a:tcPr marT="0" marB="0" marR="129525" marL="129525"/>
                </a:tc>
              </a:tr>
              <a:tr h="467400">
                <a:tc>
                  <a:txBody>
                    <a:bodyPr/>
                    <a:lstStyle/>
                    <a:p>
                      <a:pPr indent="0" lvl="0" marL="0" marR="0" rtl="0" algn="just">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INDSFE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Y/N</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r>
              <a:tr h="467400">
                <a:tc>
                  <a:txBody>
                    <a:bodyPr/>
                    <a:lstStyle/>
                    <a:p>
                      <a:pPr indent="0" lvl="0" marL="0" marR="0" rtl="0" algn="just">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ONLYIND</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r>
              <a:tr h="467400">
                <a:tc>
                  <a:txBody>
                    <a:bodyPr/>
                    <a:lstStyle/>
                    <a:p>
                      <a:pPr indent="0" lvl="0" marL="0" marR="0" rtl="0" algn="just">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ONLYAFE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r>
              <a:tr h="467400">
                <a:tc>
                  <a:txBody>
                    <a:bodyPr/>
                    <a:lstStyle/>
                    <a:p>
                      <a:pPr indent="0" lvl="0" marL="0" marR="0" rtl="0" algn="just">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ONLYSFE</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N</a:t>
                      </a:r>
                      <a:endParaRPr sz="2400" u="none" cap="none" strike="noStrike">
                        <a:latin typeface="Times New Roman"/>
                        <a:ea typeface="Times New Roman"/>
                        <a:cs typeface="Times New Roman"/>
                        <a:sym typeface="Times New Roman"/>
                      </a:endParaRPr>
                    </a:p>
                  </a:txBody>
                  <a:tcPr marT="0" marB="0" marR="129525" marL="129525"/>
                </a:tc>
                <a:tc>
                  <a:txBody>
                    <a:bodyPr/>
                    <a:lstStyle/>
                    <a:p>
                      <a:pPr indent="0" lvl="0" marL="0" marR="0" rtl="0" algn="ctr">
                        <a:lnSpc>
                          <a:spcPct val="100000"/>
                        </a:lnSpc>
                        <a:spcBef>
                          <a:spcPts val="0"/>
                        </a:spcBef>
                        <a:spcAft>
                          <a:spcPts val="0"/>
                        </a:spcAft>
                        <a:buNone/>
                      </a:pPr>
                      <a:r>
                        <a:rPr lang="en-US" sz="2400" u="none" cap="none" strike="noStrike">
                          <a:latin typeface="Times New Roman"/>
                          <a:ea typeface="Times New Roman"/>
                          <a:cs typeface="Times New Roman"/>
                          <a:sym typeface="Times New Roman"/>
                        </a:rPr>
                        <a:t>Y</a:t>
                      </a:r>
                      <a:endParaRPr sz="2400" u="none" cap="none" strike="noStrike">
                        <a:latin typeface="Times New Roman"/>
                        <a:ea typeface="Times New Roman"/>
                        <a:cs typeface="Times New Roman"/>
                        <a:sym typeface="Times New Roman"/>
                      </a:endParaRPr>
                    </a:p>
                  </a:txBody>
                  <a:tcPr marT="0" marB="0" marR="129525" marL="129525"/>
                </a:tc>
              </a:tr>
            </a:tbl>
          </a:graphicData>
        </a:graphic>
      </p:graphicFrame>
      <p:sp>
        <p:nvSpPr>
          <p:cNvPr id="328" name="Google Shape;328;p37"/>
          <p:cNvSpPr txBox="1"/>
          <p:nvPr/>
        </p:nvSpPr>
        <p:spPr>
          <a:xfrm>
            <a:off x="0" y="310951"/>
            <a:ext cx="846634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rgbClr val="FFC000"/>
                </a:solidFill>
                <a:latin typeface="Times New Roman"/>
                <a:ea typeface="Times New Roman"/>
                <a:cs typeface="Times New Roman"/>
                <a:sym typeface="Times New Roman"/>
              </a:rPr>
              <a:t>Measures of Audit Committee Expertise</a:t>
            </a:r>
            <a:endParaRPr/>
          </a:p>
        </p:txBody>
      </p:sp>
      <p:sp>
        <p:nvSpPr>
          <p:cNvPr id="329" name="Google Shape;329;p37"/>
          <p:cNvSpPr txBox="1"/>
          <p:nvPr/>
        </p:nvSpPr>
        <p:spPr>
          <a:xfrm>
            <a:off x="1344706" y="4731293"/>
            <a:ext cx="6168837" cy="132343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993300"/>
                </a:solidFill>
                <a:latin typeface="Times New Roman"/>
                <a:ea typeface="Times New Roman"/>
                <a:cs typeface="Times New Roman"/>
                <a:sym typeface="Times New Roman"/>
              </a:rPr>
              <a:t>Accounting financial expertise </a:t>
            </a:r>
            <a:r>
              <a:rPr lang="en-US" sz="2000">
                <a:solidFill>
                  <a:schemeClr val="dk1"/>
                </a:solidFill>
                <a:latin typeface="Times New Roman"/>
                <a:ea typeface="Times New Roman"/>
                <a:cs typeface="Times New Roman"/>
                <a:sym typeface="Times New Roman"/>
              </a:rPr>
              <a:t>is defined as AC members holding a degree or professional certification related to accounting, auditing or taxation, or having accounting related working experience.</a:t>
            </a:r>
            <a:endParaRPr/>
          </a:p>
        </p:txBody>
      </p:sp>
      <p:sp>
        <p:nvSpPr>
          <p:cNvPr id="330" name="Google Shape;330;p37"/>
          <p:cNvSpPr txBox="1"/>
          <p:nvPr/>
        </p:nvSpPr>
        <p:spPr>
          <a:xfrm>
            <a:off x="8639175" y="1476193"/>
            <a:ext cx="3285067"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008000"/>
                </a:solidFill>
                <a:latin typeface="Times New Roman"/>
                <a:ea typeface="Times New Roman"/>
                <a:cs typeface="Times New Roman"/>
                <a:sym typeface="Times New Roman"/>
              </a:rPr>
              <a:t>Supervisory expertise </a:t>
            </a:r>
            <a:r>
              <a:rPr lang="en-US" sz="2000">
                <a:solidFill>
                  <a:schemeClr val="dk1"/>
                </a:solidFill>
                <a:latin typeface="Times New Roman"/>
                <a:ea typeface="Times New Roman"/>
                <a:cs typeface="Times New Roman"/>
                <a:sym typeface="Times New Roman"/>
              </a:rPr>
              <a:t>is defined as AC members previously having supervisory positions such as CEO, COO, chairman of board, or president of a company.</a:t>
            </a:r>
            <a:endParaRPr/>
          </a:p>
        </p:txBody>
      </p:sp>
      <p:sp>
        <p:nvSpPr>
          <p:cNvPr id="331" name="Google Shape;331;p37"/>
          <p:cNvSpPr txBox="1"/>
          <p:nvPr/>
        </p:nvSpPr>
        <p:spPr>
          <a:xfrm>
            <a:off x="8639175" y="3915685"/>
            <a:ext cx="3232150"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FF0000"/>
                </a:solidFill>
                <a:latin typeface="Times New Roman"/>
                <a:ea typeface="Times New Roman"/>
                <a:cs typeface="Times New Roman"/>
                <a:sym typeface="Times New Roman"/>
              </a:rPr>
              <a:t>Industry expertise </a:t>
            </a:r>
            <a:r>
              <a:rPr lang="en-US" sz="2000">
                <a:solidFill>
                  <a:schemeClr val="dk1"/>
                </a:solidFill>
                <a:latin typeface="Times New Roman"/>
                <a:ea typeface="Times New Roman"/>
                <a:cs typeface="Times New Roman"/>
                <a:sym typeface="Times New Roman"/>
              </a:rPr>
              <a:t>is defined as AC members having work experience in another firm </a:t>
            </a:r>
            <a:r>
              <a:rPr lang="en-US" sz="2000">
                <a:solidFill>
                  <a:srgbClr val="0000FF"/>
                </a:solidFill>
                <a:latin typeface="Times New Roman"/>
                <a:ea typeface="Times New Roman"/>
                <a:cs typeface="Times New Roman"/>
                <a:sym typeface="Times New Roman"/>
              </a:rPr>
              <a:t>in the same industry</a:t>
            </a:r>
            <a:r>
              <a:rPr lang="en-US" sz="2000">
                <a:solidFill>
                  <a:schemeClr val="dk1"/>
                </a:solidFill>
                <a:latin typeface="Times New Roman"/>
                <a:ea typeface="Times New Roman"/>
                <a:cs typeface="Times New Roman"/>
                <a:sym typeface="Times New Roman"/>
              </a:rPr>
              <a:t> with the focal firm.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38"/>
          <p:cNvSpPr txBox="1"/>
          <p:nvPr>
            <p:ph idx="4294967295" type="title"/>
          </p:nvPr>
        </p:nvSpPr>
        <p:spPr>
          <a:xfrm>
            <a:off x="321365" y="214050"/>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Empirical Model</a:t>
            </a:r>
            <a:endParaRPr/>
          </a:p>
        </p:txBody>
      </p:sp>
      <p:sp>
        <p:nvSpPr>
          <p:cNvPr id="337" name="Google Shape;337;p38"/>
          <p:cNvSpPr txBox="1"/>
          <p:nvPr>
            <p:ph idx="1" type="body"/>
          </p:nvPr>
        </p:nvSpPr>
        <p:spPr>
          <a:xfrm>
            <a:off x="249040" y="1254173"/>
            <a:ext cx="11790560" cy="528550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00FF"/>
              </a:buClr>
              <a:buSzPts val="2500"/>
              <a:buNone/>
            </a:pPr>
            <a:r>
              <a:rPr i="1" lang="en-US" sz="2500">
                <a:solidFill>
                  <a:srgbClr val="0000FF"/>
                </a:solidFill>
                <a:latin typeface="Times New Roman"/>
                <a:ea typeface="Times New Roman"/>
                <a:cs typeface="Times New Roman"/>
                <a:sym typeface="Times New Roman"/>
              </a:rPr>
              <a:t>SUED</a:t>
            </a:r>
            <a:r>
              <a:rPr baseline="-25000" i="1" lang="en-US" sz="2500">
                <a:solidFill>
                  <a:srgbClr val="0000FF"/>
                </a:solidFill>
                <a:latin typeface="Times New Roman"/>
                <a:ea typeface="Times New Roman"/>
                <a:cs typeface="Times New Roman"/>
                <a:sym typeface="Times New Roman"/>
              </a:rPr>
              <a:t>t</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0</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1</a:t>
            </a:r>
            <a:r>
              <a:rPr i="1" lang="en-US" sz="2500">
                <a:solidFill>
                  <a:srgbClr val="0000FF"/>
                </a:solidFill>
                <a:latin typeface="Times New Roman"/>
                <a:ea typeface="Times New Roman"/>
                <a:cs typeface="Times New Roman"/>
                <a:sym typeface="Times New Roman"/>
              </a:rPr>
              <a:t>ACEXP</a:t>
            </a:r>
            <a:r>
              <a:rPr baseline="-25000" i="1" lang="en-US" sz="2500">
                <a:solidFill>
                  <a:srgbClr val="0000FF"/>
                </a:solidFill>
                <a:latin typeface="Times New Roman"/>
                <a:ea typeface="Times New Roman"/>
                <a:cs typeface="Times New Roman"/>
                <a:sym typeface="Times New Roman"/>
              </a:rPr>
              <a:t>t </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2</a:t>
            </a:r>
            <a:r>
              <a:rPr i="1" lang="en-US" sz="2500">
                <a:solidFill>
                  <a:srgbClr val="0000FF"/>
                </a:solidFill>
                <a:latin typeface="Times New Roman"/>
                <a:ea typeface="Times New Roman"/>
                <a:cs typeface="Times New Roman"/>
                <a:sym typeface="Times New Roman"/>
              </a:rPr>
              <a:t>OTHERAFE</a:t>
            </a:r>
            <a:r>
              <a:rPr baseline="-25000" i="1" lang="en-US" sz="2500">
                <a:solidFill>
                  <a:srgbClr val="0000FF"/>
                </a:solidFill>
                <a:latin typeface="Times New Roman"/>
                <a:ea typeface="Times New Roman"/>
                <a:cs typeface="Times New Roman"/>
                <a:sym typeface="Times New Roman"/>
              </a:rPr>
              <a:t>t </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3</a:t>
            </a:r>
            <a:r>
              <a:rPr i="1" lang="en-US" sz="2500">
                <a:solidFill>
                  <a:srgbClr val="0000FF"/>
                </a:solidFill>
                <a:latin typeface="Times New Roman"/>
                <a:ea typeface="Times New Roman"/>
                <a:cs typeface="Times New Roman"/>
                <a:sym typeface="Times New Roman"/>
              </a:rPr>
              <a:t>OTHERSFE</a:t>
            </a:r>
            <a:r>
              <a:rPr baseline="-25000" i="1" lang="en-US" sz="2500">
                <a:solidFill>
                  <a:srgbClr val="0000FF"/>
                </a:solidFill>
                <a:latin typeface="Times New Roman"/>
                <a:ea typeface="Times New Roman"/>
                <a:cs typeface="Times New Roman"/>
                <a:sym typeface="Times New Roman"/>
              </a:rPr>
              <a:t>t </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4</a:t>
            </a:r>
            <a:r>
              <a:rPr i="1" lang="en-US" sz="2500">
                <a:solidFill>
                  <a:srgbClr val="0000FF"/>
                </a:solidFill>
                <a:latin typeface="Times New Roman"/>
                <a:ea typeface="Times New Roman"/>
                <a:cs typeface="Times New Roman"/>
                <a:sym typeface="Times New Roman"/>
              </a:rPr>
              <a:t>OTHERIND</a:t>
            </a:r>
            <a:r>
              <a:rPr baseline="-25000" i="1" lang="en-US" sz="2500">
                <a:solidFill>
                  <a:srgbClr val="0000FF"/>
                </a:solidFill>
                <a:latin typeface="Times New Roman"/>
                <a:ea typeface="Times New Roman"/>
                <a:cs typeface="Times New Roman"/>
                <a:sym typeface="Times New Roman"/>
              </a:rPr>
              <a:t>t </a:t>
            </a:r>
            <a:r>
              <a:rPr i="1" lang="en-US" sz="2500">
                <a:solidFill>
                  <a:srgbClr val="0000FF"/>
                </a:solidFill>
                <a:latin typeface="Times New Roman"/>
                <a:ea typeface="Times New Roman"/>
                <a:cs typeface="Times New Roman"/>
                <a:sym typeface="Times New Roman"/>
              </a:rPr>
              <a:t>  </a:t>
            </a:r>
            <a:endParaRPr/>
          </a:p>
          <a:p>
            <a:pPr indent="0" lvl="0" marL="0" rtl="0" algn="l">
              <a:lnSpc>
                <a:spcPct val="90000"/>
              </a:lnSpc>
              <a:spcBef>
                <a:spcPts val="0"/>
              </a:spcBef>
              <a:spcAft>
                <a:spcPts val="0"/>
              </a:spcAft>
              <a:buClr>
                <a:srgbClr val="0000FF"/>
              </a:buClr>
              <a:buSzPts val="2500"/>
              <a:buNone/>
            </a:pP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5</a:t>
            </a:r>
            <a:r>
              <a:rPr i="1" lang="en-US" sz="2500">
                <a:solidFill>
                  <a:srgbClr val="0000FF"/>
                </a:solidFill>
                <a:latin typeface="Times New Roman"/>
                <a:ea typeface="Times New Roman"/>
                <a:cs typeface="Times New Roman"/>
                <a:sym typeface="Times New Roman"/>
              </a:rPr>
              <a:t>FPS</a:t>
            </a:r>
            <a:r>
              <a:rPr baseline="-25000" i="1" lang="en-US" sz="2500">
                <a:solidFill>
                  <a:srgbClr val="0000FF"/>
                </a:solidFill>
                <a:latin typeface="Times New Roman"/>
                <a:ea typeface="Times New Roman"/>
                <a:cs typeface="Times New Roman"/>
                <a:sym typeface="Times New Roman"/>
              </a:rPr>
              <a:t>t</a:t>
            </a:r>
            <a:r>
              <a:rPr i="1" lang="en-US" sz="2500">
                <a:solidFill>
                  <a:srgbClr val="0000FF"/>
                </a:solidFill>
                <a:latin typeface="Times New Roman"/>
                <a:ea typeface="Times New Roman"/>
                <a:cs typeface="Times New Roman"/>
                <a:sym typeface="Times New Roman"/>
              </a:rPr>
              <a:t> </a:t>
            </a:r>
            <a:r>
              <a:rPr lang="en-US" sz="2500">
                <a:solidFill>
                  <a:srgbClr val="0000FF"/>
                </a:solidFill>
                <a:latin typeface="Times New Roman"/>
                <a:ea typeface="Times New Roman"/>
                <a:cs typeface="Times New Roman"/>
                <a:sym typeface="Times New Roman"/>
              </a:rPr>
              <a:t>+</a:t>
            </a:r>
            <a:r>
              <a:rPr baseline="-25000" i="1" lang="en-US" sz="2500">
                <a:solidFill>
                  <a:srgbClr val="0000FF"/>
                </a:solidFill>
                <a:latin typeface="Times New Roman"/>
                <a:ea typeface="Times New Roman"/>
                <a:cs typeface="Times New Roman"/>
                <a:sym typeface="Times New Roman"/>
              </a:rPr>
              <a:t> </a:t>
            </a:r>
            <a:r>
              <a:rPr i="1" lang="en-US" sz="2500">
                <a:solidFill>
                  <a:srgbClr val="0000FF"/>
                </a:solidFill>
                <a:latin typeface="Times New Roman"/>
                <a:ea typeface="Times New Roman"/>
                <a:cs typeface="Times New Roman"/>
                <a:sym typeface="Times New Roman"/>
              </a:rPr>
              <a:t>ß</a:t>
            </a:r>
            <a:r>
              <a:rPr baseline="-25000" i="1" lang="en-US" sz="2500">
                <a:solidFill>
                  <a:srgbClr val="0000FF"/>
                </a:solidFill>
                <a:latin typeface="Times New Roman"/>
                <a:ea typeface="Times New Roman"/>
                <a:cs typeface="Times New Roman"/>
                <a:sym typeface="Times New Roman"/>
              </a:rPr>
              <a:t>6</a:t>
            </a:r>
            <a:r>
              <a:rPr i="1" lang="en-US" sz="2500">
                <a:solidFill>
                  <a:srgbClr val="0000FF"/>
                </a:solidFill>
                <a:latin typeface="Times New Roman"/>
                <a:ea typeface="Times New Roman"/>
                <a:cs typeface="Times New Roman"/>
                <a:sym typeface="Times New Roman"/>
              </a:rPr>
              <a:t>LNASSETS</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a:t>
            </a:r>
            <a:r>
              <a:rPr lang="en-US" sz="2500">
                <a:solidFill>
                  <a:srgbClr val="0000FF"/>
                </a:solidFill>
                <a:latin typeface="Times New Roman"/>
                <a:ea typeface="Times New Roman"/>
                <a:cs typeface="Times New Roman"/>
                <a:sym typeface="Times New Roman"/>
              </a:rPr>
              <a:t>+</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7</a:t>
            </a:r>
            <a:r>
              <a:rPr i="1" lang="en-US" sz="2500">
                <a:solidFill>
                  <a:srgbClr val="0000FF"/>
                </a:solidFill>
                <a:latin typeface="Times New Roman"/>
                <a:ea typeface="Times New Roman"/>
                <a:cs typeface="Times New Roman"/>
                <a:sym typeface="Times New Roman"/>
              </a:rPr>
              <a:t>SGROWTH</a:t>
            </a:r>
            <a:r>
              <a:rPr baseline="-25000" i="1" lang="en-US" sz="2500">
                <a:solidFill>
                  <a:srgbClr val="0000FF"/>
                </a:solidFill>
                <a:latin typeface="Times New Roman"/>
                <a:ea typeface="Times New Roman"/>
                <a:cs typeface="Times New Roman"/>
                <a:sym typeface="Times New Roman"/>
              </a:rPr>
              <a:t>t-1</a:t>
            </a:r>
            <a:r>
              <a:rPr lang="en-US" sz="2500">
                <a:solidFill>
                  <a:srgbClr val="0000FF"/>
                </a:solidFill>
                <a:latin typeface="Times New Roman"/>
                <a:ea typeface="Times New Roman"/>
                <a:cs typeface="Times New Roman"/>
                <a:sym typeface="Times New Roman"/>
              </a:rPr>
              <a:t> </a:t>
            </a:r>
            <a:endParaRPr/>
          </a:p>
          <a:p>
            <a:pPr indent="0" lvl="0" marL="0" rtl="0" algn="l">
              <a:lnSpc>
                <a:spcPct val="90000"/>
              </a:lnSpc>
              <a:spcBef>
                <a:spcPts val="0"/>
              </a:spcBef>
              <a:spcAft>
                <a:spcPts val="0"/>
              </a:spcAft>
              <a:buClr>
                <a:srgbClr val="0000FF"/>
              </a:buClr>
              <a:buSzPts val="2500"/>
              <a:buNone/>
            </a:pPr>
            <a:r>
              <a:rPr lang="en-US" sz="2500">
                <a:solidFill>
                  <a:srgbClr val="0000FF"/>
                </a:solidFill>
                <a:latin typeface="Times New Roman"/>
                <a:ea typeface="Times New Roman"/>
                <a:cs typeface="Times New Roman"/>
                <a:sym typeface="Times New Roman"/>
              </a:rPr>
              <a:t>		+</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8</a:t>
            </a:r>
            <a:r>
              <a:rPr i="1" lang="en-US" sz="2500">
                <a:solidFill>
                  <a:srgbClr val="0000FF"/>
                </a:solidFill>
                <a:latin typeface="Times New Roman"/>
                <a:ea typeface="Times New Roman"/>
                <a:cs typeface="Times New Roman"/>
                <a:sym typeface="Times New Roman"/>
              </a:rPr>
              <a:t>RET</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9</a:t>
            </a:r>
            <a:r>
              <a:rPr i="1" lang="en-US" sz="2500">
                <a:solidFill>
                  <a:srgbClr val="0000FF"/>
                </a:solidFill>
                <a:latin typeface="Times New Roman"/>
                <a:ea typeface="Times New Roman"/>
                <a:cs typeface="Times New Roman"/>
                <a:sym typeface="Times New Roman"/>
              </a:rPr>
              <a:t>SKEW</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10</a:t>
            </a:r>
            <a:r>
              <a:rPr i="1" lang="en-US" sz="2500">
                <a:solidFill>
                  <a:srgbClr val="0000FF"/>
                </a:solidFill>
                <a:latin typeface="Times New Roman"/>
                <a:ea typeface="Times New Roman"/>
                <a:cs typeface="Times New Roman"/>
                <a:sym typeface="Times New Roman"/>
              </a:rPr>
              <a:t>RETSTD</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11</a:t>
            </a:r>
            <a:r>
              <a:rPr i="1" lang="en-US" sz="2500">
                <a:solidFill>
                  <a:srgbClr val="0000FF"/>
                </a:solidFill>
                <a:latin typeface="Times New Roman"/>
                <a:ea typeface="Times New Roman"/>
                <a:cs typeface="Times New Roman"/>
                <a:sym typeface="Times New Roman"/>
              </a:rPr>
              <a:t>TURNOVER</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a:t>
            </a:r>
            <a:endParaRPr/>
          </a:p>
          <a:p>
            <a:pPr indent="0" lvl="0" marL="0" rtl="0" algn="l">
              <a:lnSpc>
                <a:spcPct val="90000"/>
              </a:lnSpc>
              <a:spcBef>
                <a:spcPts val="0"/>
              </a:spcBef>
              <a:spcAft>
                <a:spcPts val="0"/>
              </a:spcAft>
              <a:buClr>
                <a:srgbClr val="0000FF"/>
              </a:buClr>
              <a:buSzPts val="2500"/>
              <a:buNone/>
            </a:pP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12</a:t>
            </a:r>
            <a:r>
              <a:rPr i="1" lang="en-US" sz="2500">
                <a:solidFill>
                  <a:srgbClr val="0000FF"/>
                </a:solidFill>
                <a:latin typeface="Times New Roman"/>
                <a:ea typeface="Times New Roman"/>
                <a:cs typeface="Times New Roman"/>
                <a:sym typeface="Times New Roman"/>
              </a:rPr>
              <a:t>MTB</a:t>
            </a:r>
            <a:r>
              <a:rPr baseline="-25000" i="1" lang="en-US" sz="2500">
                <a:solidFill>
                  <a:srgbClr val="0000FF"/>
                </a:solidFill>
                <a:latin typeface="Times New Roman"/>
                <a:ea typeface="Times New Roman"/>
                <a:cs typeface="Times New Roman"/>
                <a:sym typeface="Times New Roman"/>
              </a:rPr>
              <a:t>t-1 </a:t>
            </a:r>
            <a:r>
              <a:rPr i="1" lang="en-US" sz="2500">
                <a:solidFill>
                  <a:srgbClr val="0000FF"/>
                </a:solidFill>
                <a:latin typeface="Times New Roman"/>
                <a:ea typeface="Times New Roman"/>
                <a:cs typeface="Times New Roman"/>
                <a:sym typeface="Times New Roman"/>
              </a:rPr>
              <a:t>+ ß</a:t>
            </a:r>
            <a:r>
              <a:rPr baseline="-25000" i="1" lang="en-US" sz="2500">
                <a:solidFill>
                  <a:srgbClr val="0000FF"/>
                </a:solidFill>
                <a:latin typeface="Times New Roman"/>
                <a:ea typeface="Times New Roman"/>
                <a:cs typeface="Times New Roman"/>
                <a:sym typeface="Times New Roman"/>
              </a:rPr>
              <a:t>13</a:t>
            </a:r>
            <a:r>
              <a:rPr i="1" lang="en-US" sz="2500">
                <a:solidFill>
                  <a:srgbClr val="0000FF"/>
                </a:solidFill>
                <a:latin typeface="Times New Roman"/>
                <a:ea typeface="Times New Roman"/>
                <a:cs typeface="Times New Roman"/>
                <a:sym typeface="Times New Roman"/>
              </a:rPr>
              <a:t>INSIDER</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 ß</a:t>
            </a:r>
            <a:r>
              <a:rPr baseline="-25000" i="1" lang="en-US" sz="2500">
                <a:solidFill>
                  <a:srgbClr val="0000FF"/>
                </a:solidFill>
                <a:latin typeface="Times New Roman"/>
                <a:ea typeface="Times New Roman"/>
                <a:cs typeface="Times New Roman"/>
                <a:sym typeface="Times New Roman"/>
              </a:rPr>
              <a:t>14</a:t>
            </a:r>
            <a:r>
              <a:rPr i="1" lang="en-US" sz="2500">
                <a:solidFill>
                  <a:srgbClr val="0000FF"/>
                </a:solidFill>
                <a:latin typeface="Times New Roman"/>
                <a:ea typeface="Times New Roman"/>
                <a:cs typeface="Times New Roman"/>
                <a:sym typeface="Times New Roman"/>
              </a:rPr>
              <a:t>AQ</a:t>
            </a:r>
            <a:r>
              <a:rPr baseline="-25000" i="1" lang="en-US" sz="2500">
                <a:solidFill>
                  <a:srgbClr val="0000FF"/>
                </a:solidFill>
                <a:latin typeface="Times New Roman"/>
                <a:ea typeface="Times New Roman"/>
                <a:cs typeface="Times New Roman"/>
                <a:sym typeface="Times New Roman"/>
              </a:rPr>
              <a:t>t-1</a:t>
            </a:r>
            <a:r>
              <a:rPr i="1" lang="en-US" sz="2500">
                <a:solidFill>
                  <a:srgbClr val="0000FF"/>
                </a:solidFill>
                <a:latin typeface="Times New Roman"/>
                <a:ea typeface="Times New Roman"/>
                <a:cs typeface="Times New Roman"/>
                <a:sym typeface="Times New Roman"/>
              </a:rPr>
              <a:t> +Year FE + ɛ </a:t>
            </a:r>
            <a:r>
              <a:rPr lang="en-US" sz="2500">
                <a:solidFill>
                  <a:srgbClr val="0000FF"/>
                </a:solidFill>
                <a:latin typeface="Times New Roman"/>
                <a:ea typeface="Times New Roman"/>
                <a:cs typeface="Times New Roman"/>
                <a:sym typeface="Times New Roman"/>
              </a:rPr>
              <a:t> 	    (1)</a:t>
            </a:r>
            <a:r>
              <a:rPr i="1" lang="en-US" sz="2500">
                <a:solidFill>
                  <a:srgbClr val="0000FF"/>
                </a:solidFill>
                <a:latin typeface="Times New Roman"/>
                <a:ea typeface="Times New Roman"/>
                <a:cs typeface="Times New Roman"/>
                <a:sym typeface="Times New Roman"/>
              </a:rPr>
              <a:t>   </a:t>
            </a:r>
            <a:endParaRPr/>
          </a:p>
          <a:p>
            <a:pPr indent="0" lvl="0" marL="0" rtl="0" algn="l">
              <a:lnSpc>
                <a:spcPct val="90000"/>
              </a:lnSpc>
              <a:spcBef>
                <a:spcPts val="0"/>
              </a:spcBef>
              <a:spcAft>
                <a:spcPts val="0"/>
              </a:spcAft>
              <a:buClr>
                <a:srgbClr val="C00000"/>
              </a:buClr>
              <a:buSzPts val="2500"/>
              <a:buNone/>
            </a:pPr>
            <a:r>
              <a:rPr i="1" lang="en-US" sz="2500">
                <a:solidFill>
                  <a:srgbClr val="C00000"/>
                </a:solidFill>
                <a:latin typeface="Times New Roman"/>
                <a:ea typeface="Times New Roman"/>
                <a:cs typeface="Times New Roman"/>
                <a:sym typeface="Times New Roman"/>
              </a:rPr>
              <a:t>SUED</a:t>
            </a:r>
            <a:r>
              <a:rPr lang="en-US" sz="2500">
                <a:solidFill>
                  <a:srgbClr val="C00000"/>
                </a:solidFill>
                <a:latin typeface="Times New Roman"/>
                <a:ea typeface="Times New Roman"/>
                <a:cs typeface="Times New Roman"/>
                <a:sym typeface="Times New Roman"/>
              </a:rPr>
              <a:t> = 1 if there is a securities class action lawsuit filed against the firm in  year </a:t>
            </a:r>
            <a:r>
              <a:rPr i="1" lang="en-US" sz="2500">
                <a:solidFill>
                  <a:srgbClr val="C00000"/>
                </a:solidFill>
                <a:latin typeface="Times New Roman"/>
                <a:ea typeface="Times New Roman"/>
                <a:cs typeface="Times New Roman"/>
                <a:sym typeface="Times New Roman"/>
              </a:rPr>
              <a:t>t</a:t>
            </a:r>
            <a:r>
              <a:rPr lang="en-US" sz="2500">
                <a:solidFill>
                  <a:srgbClr val="C00000"/>
                </a:solidFill>
                <a:latin typeface="Times New Roman"/>
                <a:ea typeface="Times New Roman"/>
                <a:cs typeface="Times New Roman"/>
                <a:sym typeface="Times New Roman"/>
              </a:rPr>
              <a:t>, and 0 otherwise.</a:t>
            </a:r>
            <a:endParaRPr/>
          </a:p>
          <a:p>
            <a:pPr indent="0" lvl="0" marL="0" rtl="0" algn="l">
              <a:lnSpc>
                <a:spcPct val="90000"/>
              </a:lnSpc>
              <a:spcBef>
                <a:spcPts val="0"/>
              </a:spcBef>
              <a:spcAft>
                <a:spcPts val="0"/>
              </a:spcAft>
              <a:buClr>
                <a:schemeClr val="dk1"/>
              </a:buClr>
              <a:buSzPts val="2500"/>
              <a:buNone/>
            </a:pPr>
            <a:r>
              <a:t/>
            </a:r>
            <a:endParaRPr sz="2500">
              <a:solidFill>
                <a:srgbClr val="C00000"/>
              </a:solidFill>
              <a:latin typeface="Times New Roman"/>
              <a:ea typeface="Times New Roman"/>
              <a:cs typeface="Times New Roman"/>
              <a:sym typeface="Times New Roman"/>
            </a:endParaRPr>
          </a:p>
          <a:p>
            <a:pPr indent="0" lvl="0" marL="0" rtl="0" algn="l">
              <a:lnSpc>
                <a:spcPct val="90000"/>
              </a:lnSpc>
              <a:spcBef>
                <a:spcPts val="0"/>
              </a:spcBef>
              <a:spcAft>
                <a:spcPts val="0"/>
              </a:spcAft>
              <a:buClr>
                <a:srgbClr val="008000"/>
              </a:buClr>
              <a:buSzPts val="2500"/>
              <a:buNone/>
            </a:pPr>
            <a:r>
              <a:rPr i="1" lang="en-US" sz="2500">
                <a:solidFill>
                  <a:srgbClr val="008000"/>
                </a:solidFill>
                <a:latin typeface="Times New Roman"/>
                <a:ea typeface="Times New Roman"/>
                <a:cs typeface="Times New Roman"/>
                <a:sym typeface="Times New Roman"/>
              </a:rPr>
              <a:t>ACEXP</a:t>
            </a:r>
            <a:r>
              <a:rPr lang="en-US" sz="2500">
                <a:solidFill>
                  <a:srgbClr val="008000"/>
                </a:solidFill>
                <a:latin typeface="Times New Roman"/>
                <a:ea typeface="Times New Roman"/>
                <a:cs typeface="Times New Roman"/>
                <a:sym typeface="Times New Roman"/>
              </a:rPr>
              <a:t> represents the five measures of AC expertise;</a:t>
            </a:r>
            <a:endParaRPr/>
          </a:p>
          <a:p>
            <a:pPr indent="0" lvl="0" marL="0" rtl="0" algn="l">
              <a:lnSpc>
                <a:spcPct val="90000"/>
              </a:lnSpc>
              <a:spcBef>
                <a:spcPts val="0"/>
              </a:spcBef>
              <a:spcAft>
                <a:spcPts val="0"/>
              </a:spcAft>
              <a:buClr>
                <a:schemeClr val="dk1"/>
              </a:buClr>
              <a:buSzPts val="2500"/>
              <a:buNone/>
            </a:pPr>
            <a:r>
              <a:t/>
            </a:r>
            <a:endParaRPr sz="2500">
              <a:solidFill>
                <a:srgbClr val="008000"/>
              </a:solidFill>
              <a:latin typeface="Times New Roman"/>
              <a:ea typeface="Times New Roman"/>
              <a:cs typeface="Times New Roman"/>
              <a:sym typeface="Times New Roman"/>
            </a:endParaRPr>
          </a:p>
          <a:p>
            <a:pPr indent="0" lvl="0" marL="0" rtl="0" algn="l">
              <a:lnSpc>
                <a:spcPct val="90000"/>
              </a:lnSpc>
              <a:spcBef>
                <a:spcPts val="0"/>
              </a:spcBef>
              <a:spcAft>
                <a:spcPts val="0"/>
              </a:spcAft>
              <a:buClr>
                <a:srgbClr val="FF0000"/>
              </a:buClr>
              <a:buSzPts val="2500"/>
              <a:buNone/>
            </a:pPr>
            <a:r>
              <a:rPr i="1" lang="en-US" sz="2500">
                <a:solidFill>
                  <a:srgbClr val="FF0000"/>
                </a:solidFill>
                <a:latin typeface="Times New Roman"/>
                <a:ea typeface="Times New Roman"/>
                <a:cs typeface="Times New Roman"/>
                <a:sym typeface="Times New Roman"/>
              </a:rPr>
              <a:t>OTHERAFE</a:t>
            </a:r>
            <a:r>
              <a:rPr lang="en-US" sz="2500">
                <a:solidFill>
                  <a:srgbClr val="FF0000"/>
                </a:solidFill>
                <a:latin typeface="Times New Roman"/>
                <a:ea typeface="Times New Roman"/>
                <a:cs typeface="Times New Roman"/>
                <a:sym typeface="Times New Roman"/>
              </a:rPr>
              <a:t>, </a:t>
            </a:r>
            <a:r>
              <a:rPr i="1" lang="en-US" sz="2500">
                <a:solidFill>
                  <a:srgbClr val="FF0000"/>
                </a:solidFill>
                <a:latin typeface="Times New Roman"/>
                <a:ea typeface="Times New Roman"/>
                <a:cs typeface="Times New Roman"/>
                <a:sym typeface="Times New Roman"/>
              </a:rPr>
              <a:t>OTHERSFE</a:t>
            </a:r>
            <a:r>
              <a:rPr lang="en-US" sz="2500">
                <a:solidFill>
                  <a:srgbClr val="FF0000"/>
                </a:solidFill>
                <a:latin typeface="Times New Roman"/>
                <a:ea typeface="Times New Roman"/>
                <a:cs typeface="Times New Roman"/>
                <a:sym typeface="Times New Roman"/>
              </a:rPr>
              <a:t>, and </a:t>
            </a:r>
            <a:r>
              <a:rPr i="1" lang="en-US" sz="2500">
                <a:solidFill>
                  <a:srgbClr val="FF0000"/>
                </a:solidFill>
                <a:latin typeface="Times New Roman"/>
                <a:ea typeface="Times New Roman"/>
                <a:cs typeface="Times New Roman"/>
                <a:sym typeface="Times New Roman"/>
              </a:rPr>
              <a:t>OTHERIND </a:t>
            </a:r>
            <a:r>
              <a:rPr lang="en-US" sz="2500">
                <a:latin typeface="Times New Roman"/>
                <a:ea typeface="Times New Roman"/>
                <a:cs typeface="Times New Roman"/>
                <a:sym typeface="Times New Roman"/>
              </a:rPr>
              <a:t>are measures of expertise of </a:t>
            </a:r>
            <a:r>
              <a:rPr b="1" lang="en-US" sz="2500">
                <a:latin typeface="Times New Roman"/>
                <a:ea typeface="Times New Roman"/>
                <a:cs typeface="Times New Roman"/>
                <a:sym typeface="Times New Roman"/>
              </a:rPr>
              <a:t>other</a:t>
            </a:r>
            <a:r>
              <a:rPr lang="en-US" sz="2500">
                <a:latin typeface="Times New Roman"/>
                <a:ea typeface="Times New Roman"/>
                <a:cs typeface="Times New Roman"/>
                <a:sym typeface="Times New Roman"/>
              </a:rPr>
              <a:t> (non-audit committee) directors.</a:t>
            </a:r>
            <a:endParaRPr/>
          </a:p>
          <a:p>
            <a:pPr indent="0" lvl="0" marL="0" rtl="0" algn="l">
              <a:lnSpc>
                <a:spcPct val="90000"/>
              </a:lnSpc>
              <a:spcBef>
                <a:spcPts val="0"/>
              </a:spcBef>
              <a:spcAft>
                <a:spcPts val="0"/>
              </a:spcAft>
              <a:buClr>
                <a:schemeClr val="dk1"/>
              </a:buClr>
              <a:buSzPts val="2500"/>
              <a:buNone/>
            </a:pPr>
            <a:r>
              <a:t/>
            </a:r>
            <a:endParaRPr i="1" sz="2500">
              <a:solidFill>
                <a:srgbClr val="993300"/>
              </a:solidFill>
              <a:latin typeface="Times New Roman"/>
              <a:ea typeface="Times New Roman"/>
              <a:cs typeface="Times New Roman"/>
              <a:sym typeface="Times New Roman"/>
            </a:endParaRPr>
          </a:p>
          <a:p>
            <a:pPr indent="0" lvl="0" marL="0" rtl="0" algn="l">
              <a:lnSpc>
                <a:spcPct val="90000"/>
              </a:lnSpc>
              <a:spcBef>
                <a:spcPts val="0"/>
              </a:spcBef>
              <a:spcAft>
                <a:spcPts val="0"/>
              </a:spcAft>
              <a:buClr>
                <a:srgbClr val="993300"/>
              </a:buClr>
              <a:buSzPts val="2500"/>
              <a:buNone/>
            </a:pPr>
            <a:r>
              <a:rPr i="1" lang="en-US" sz="2500">
                <a:solidFill>
                  <a:srgbClr val="993300"/>
                </a:solidFill>
                <a:latin typeface="Times New Roman"/>
                <a:ea typeface="Times New Roman"/>
                <a:cs typeface="Times New Roman"/>
                <a:sym typeface="Times New Roman"/>
              </a:rPr>
              <a:t>FPS = </a:t>
            </a:r>
            <a:r>
              <a:rPr lang="en-US" sz="2500">
                <a:solidFill>
                  <a:srgbClr val="993300"/>
                </a:solidFill>
                <a:latin typeface="Times New Roman"/>
                <a:ea typeface="Times New Roman"/>
                <a:cs typeface="Times New Roman"/>
                <a:sym typeface="Times New Roman"/>
              </a:rPr>
              <a:t>1 for firms operating in biotechnology, computers, electronics, and retail industries (Francis et al. 1994) and 0 for firms in other industries;</a:t>
            </a:r>
            <a:endParaRPr/>
          </a:p>
          <a:p>
            <a:pPr indent="0" lvl="0" marL="0" rtl="0" algn="l">
              <a:lnSpc>
                <a:spcPct val="90000"/>
              </a:lnSpc>
              <a:spcBef>
                <a:spcPts val="0"/>
              </a:spcBef>
              <a:spcAft>
                <a:spcPts val="0"/>
              </a:spcAft>
              <a:buClr>
                <a:schemeClr val="dk1"/>
              </a:buClr>
              <a:buSzPts val="2500"/>
              <a:buNone/>
            </a:pPr>
            <a:r>
              <a:rPr lang="en-US" sz="2500">
                <a:latin typeface="Times New Roman"/>
                <a:ea typeface="Times New Roman"/>
                <a:cs typeface="Times New Roman"/>
                <a:sym typeface="Times New Roman"/>
              </a:rPr>
              <a:t>See Appendix for variable definitions.</a:t>
            </a:r>
            <a:r>
              <a:rPr baseline="-25000" lang="en-US" sz="2500">
                <a:solidFill>
                  <a:srgbClr val="0000FF"/>
                </a:solidFill>
                <a:latin typeface="Times New Roman"/>
                <a:ea typeface="Times New Roman"/>
                <a:cs typeface="Times New Roman"/>
                <a:sym typeface="Times New Roman"/>
              </a:rPr>
              <a:t>               </a:t>
            </a:r>
            <a:endParaRPr sz="2500">
              <a:solidFill>
                <a:srgbClr val="0000FF"/>
              </a:solidFill>
              <a:latin typeface="Times New Roman"/>
              <a:ea typeface="Times New Roman"/>
              <a:cs typeface="Times New Roman"/>
              <a:sym typeface="Times New Roman"/>
            </a:endParaRPr>
          </a:p>
          <a:p>
            <a:pPr indent="0" lvl="0" marL="0" rtl="0" algn="l">
              <a:lnSpc>
                <a:spcPct val="90000"/>
              </a:lnSpc>
              <a:spcBef>
                <a:spcPts val="0"/>
              </a:spcBef>
              <a:spcAft>
                <a:spcPts val="0"/>
              </a:spcAft>
              <a:buClr>
                <a:schemeClr val="dk1"/>
              </a:buClr>
              <a:buSzPts val="2500"/>
              <a:buFont typeface="Noto Sans Symbols"/>
              <a:buNone/>
            </a:pPr>
            <a:r>
              <a:t/>
            </a:r>
            <a:endParaRPr i="1" sz="2500">
              <a:solidFill>
                <a:srgbClr val="008000"/>
              </a:solidFill>
              <a:latin typeface="Times New Roman"/>
              <a:ea typeface="Times New Roman"/>
              <a:cs typeface="Times New Roman"/>
              <a:sym typeface="Times New Roman"/>
            </a:endParaRPr>
          </a:p>
        </p:txBody>
      </p:sp>
      <p:sp>
        <p:nvSpPr>
          <p:cNvPr id="338" name="Google Shape;338;p38"/>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39"/>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44" name="Google Shape;344;p39"/>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id="345" name="Google Shape;345;p39"/>
          <p:cNvGraphicFramePr/>
          <p:nvPr/>
        </p:nvGraphicFramePr>
        <p:xfrm>
          <a:off x="869256" y="2187859"/>
          <a:ext cx="3000000" cy="3000000"/>
        </p:xfrm>
        <a:graphic>
          <a:graphicData uri="http://schemas.openxmlformats.org/drawingml/2006/table">
            <a:tbl>
              <a:tblPr bandRow="1" firstCol="1" firstRow="1">
                <a:noFill/>
                <a:tableStyleId>{1D8A4A2D-6BFE-43F4-9760-3899630BB4B0}</a:tableStyleId>
              </a:tblPr>
              <a:tblGrid>
                <a:gridCol w="8865350"/>
                <a:gridCol w="1359225"/>
              </a:tblGrid>
              <a:tr h="758000">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Number of observations available on BoardEx to calculate the audit committee expertise variables for years 2000 through 2017</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84,689</a:t>
                      </a:r>
                      <a:endParaRPr sz="2500" u="none" cap="none" strike="noStrike">
                        <a:latin typeface="Times New Roman"/>
                        <a:ea typeface="Times New Roman"/>
                        <a:cs typeface="Times New Roman"/>
                        <a:sym typeface="Times New Roman"/>
                      </a:endParaRPr>
                    </a:p>
                  </a:txBody>
                  <a:tcPr marT="0" marB="0" marR="68575" marL="68575"/>
                </a:tc>
              </a:tr>
              <a:tr h="375150">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Less: observations not available on Compustat </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(23,379)</a:t>
                      </a:r>
                      <a:endParaRPr sz="2500" u="none" cap="none" strike="noStrike">
                        <a:latin typeface="Times New Roman"/>
                        <a:ea typeface="Times New Roman"/>
                        <a:cs typeface="Times New Roman"/>
                        <a:sym typeface="Times New Roman"/>
                      </a:endParaRPr>
                    </a:p>
                  </a:txBody>
                  <a:tcPr marT="0" marB="0" marR="68575" marL="68575"/>
                </a:tc>
              </a:tr>
              <a:tr h="375150">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Remaining observations</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61,310</a:t>
                      </a:r>
                      <a:endParaRPr sz="2500" u="none" cap="none" strike="noStrike">
                        <a:latin typeface="Times New Roman"/>
                        <a:ea typeface="Times New Roman"/>
                        <a:cs typeface="Times New Roman"/>
                        <a:sym typeface="Times New Roman"/>
                      </a:endParaRPr>
                    </a:p>
                  </a:txBody>
                  <a:tcPr marT="0" marB="0" marR="68575" marL="68575"/>
                </a:tc>
              </a:tr>
              <a:tr h="474975">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Less: observations with missing data on control variables</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(35,152)</a:t>
                      </a:r>
                      <a:endParaRPr sz="2500" u="none" cap="none" strike="noStrike">
                        <a:latin typeface="Times New Roman"/>
                        <a:ea typeface="Times New Roman"/>
                        <a:cs typeface="Times New Roman"/>
                        <a:sym typeface="Times New Roman"/>
                      </a:endParaRPr>
                    </a:p>
                  </a:txBody>
                  <a:tcPr marT="0" marB="0" marR="68575" marL="68575"/>
                </a:tc>
              </a:tr>
              <a:tr h="750325">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Less: observations with missing data to estimate Kim and Skinner model</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(673)</a:t>
                      </a:r>
                      <a:endParaRPr sz="2500" u="none" cap="none" strike="noStrike">
                        <a:latin typeface="Times New Roman"/>
                        <a:ea typeface="Times New Roman"/>
                        <a:cs typeface="Times New Roman"/>
                        <a:sym typeface="Times New Roman"/>
                      </a:endParaRPr>
                    </a:p>
                  </a:txBody>
                  <a:tcPr marT="0" marB="0" marR="68575" marL="68575"/>
                </a:tc>
              </a:tr>
              <a:tr h="375150">
                <a:tc>
                  <a:txBody>
                    <a:bodyPr/>
                    <a:lstStyle/>
                    <a:p>
                      <a:pPr indent="0" lvl="0" marL="0" marR="0" rtl="0" algn="l">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Final number of observations</a:t>
                      </a:r>
                      <a:endParaRPr sz="2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500" u="none" cap="none" strike="noStrike">
                          <a:latin typeface="Times New Roman"/>
                          <a:ea typeface="Times New Roman"/>
                          <a:cs typeface="Times New Roman"/>
                          <a:sym typeface="Times New Roman"/>
                        </a:rPr>
                        <a:t>25,485</a:t>
                      </a:r>
                      <a:endParaRPr sz="2500" u="none" cap="none" strike="noStrike">
                        <a:latin typeface="Times New Roman"/>
                        <a:ea typeface="Times New Roman"/>
                        <a:cs typeface="Times New Roman"/>
                        <a:sym typeface="Times New Roman"/>
                      </a:endParaRPr>
                    </a:p>
                  </a:txBody>
                  <a:tcPr marT="0" marB="0" marR="68575" marL="68575"/>
                </a:tc>
              </a:tr>
            </a:tbl>
          </a:graphicData>
        </a:graphic>
      </p:graphicFrame>
      <p:sp>
        <p:nvSpPr>
          <p:cNvPr id="346" name="Google Shape;346;p39"/>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Sample Selection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40"/>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40"/>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id="353" name="Google Shape;353;p40"/>
          <p:cNvGraphicFramePr/>
          <p:nvPr/>
        </p:nvGraphicFramePr>
        <p:xfrm>
          <a:off x="2338280" y="1349686"/>
          <a:ext cx="3000000" cy="3000000"/>
        </p:xfrm>
        <a:graphic>
          <a:graphicData uri="http://schemas.openxmlformats.org/drawingml/2006/table">
            <a:tbl>
              <a:tblPr bandRow="1" firstCol="1" firstRow="1">
                <a:noFill/>
                <a:tableStyleId>{1D8A4A2D-6BFE-43F4-9760-3899630BB4B0}</a:tableStyleId>
              </a:tblPr>
              <a:tblGrid>
                <a:gridCol w="2182625"/>
                <a:gridCol w="763500"/>
                <a:gridCol w="780100"/>
                <a:gridCol w="816075"/>
                <a:gridCol w="778725"/>
                <a:gridCol w="778725"/>
                <a:gridCol w="816075"/>
              </a:tblGrid>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Variable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Mean</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S.D.</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P25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P50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P75</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SUED</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0.136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INDAFE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0.092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0.164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0.200</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INDSFE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0.198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0.333</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ONLYIND</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ONLYAFE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0.143</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0.200</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ONLYSFE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0.326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0.257</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0.333</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0.500</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OTHERAFE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0.756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0.429</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OTHERSFE</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0.985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0.121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OTHERIND</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0.631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0.482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FPS</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0.400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0.490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SGROWTH</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0.239</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0.054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0.162</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LNASSETS</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6.445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2.079</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4.941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6.488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7.873</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MTB</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2.987</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4.318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1.353</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2.133</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3.592</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RET</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0.517</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-0.270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-0.038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0.215</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SKEW</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0.379</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1.426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-0.194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0.915</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RETSTD</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0.028</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0.017</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0.035</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TURNOVER</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8.582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7.522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3.425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6.496</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11.247</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AQ</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0.060</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0.111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0.024</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0.051</a:t>
                      </a:r>
                      <a:endParaRPr sz="1500" u="none" cap="none" strike="noStrike">
                        <a:latin typeface="Times New Roman"/>
                        <a:ea typeface="Times New Roman"/>
                        <a:cs typeface="Times New Roman"/>
                        <a:sym typeface="Times New Roman"/>
                      </a:endParaRPr>
                    </a:p>
                  </a:txBody>
                  <a:tcPr marT="0" marB="0" marR="40650" marL="40650" anchor="ctr"/>
                </a:tc>
              </a:tr>
              <a:tr h="23350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INSIDER</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40650" marL="406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0.015</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40650" marL="406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40650" marL="40650" anchor="ctr"/>
                </a:tc>
              </a:tr>
            </a:tbl>
          </a:graphicData>
        </a:graphic>
      </p:graphicFrame>
      <p:sp>
        <p:nvSpPr>
          <p:cNvPr id="354" name="Google Shape;354;p40"/>
          <p:cNvSpPr txBox="1"/>
          <p:nvPr/>
        </p:nvSpPr>
        <p:spPr>
          <a:xfrm>
            <a:off x="321365" y="214050"/>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Descriptive Statistics-Full Sample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41"/>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60" name="Google Shape;360;p4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361" name="Google Shape;361;p41"/>
          <p:cNvSpPr txBox="1"/>
          <p:nvPr/>
        </p:nvSpPr>
        <p:spPr>
          <a:xfrm>
            <a:off x="321365" y="214050"/>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Descriptive Statistics-Sub-Sample</a:t>
            </a:r>
            <a:endParaRPr/>
          </a:p>
        </p:txBody>
      </p:sp>
      <p:graphicFrame>
        <p:nvGraphicFramePr>
          <p:cNvPr id="362" name="Google Shape;362;p41"/>
          <p:cNvGraphicFramePr/>
          <p:nvPr/>
        </p:nvGraphicFramePr>
        <p:xfrm>
          <a:off x="439899" y="1290468"/>
          <a:ext cx="3000000" cy="3000000"/>
        </p:xfrm>
        <a:graphic>
          <a:graphicData uri="http://schemas.openxmlformats.org/drawingml/2006/table">
            <a:tbl>
              <a:tblPr bandRow="1" firstCol="1" firstRow="1">
                <a:noFill/>
                <a:tableStyleId>{1D8A4A2D-6BFE-43F4-9760-3899630BB4B0}</a:tableStyleId>
              </a:tblPr>
              <a:tblGrid>
                <a:gridCol w="2181050"/>
                <a:gridCol w="1107725"/>
                <a:gridCol w="1107725"/>
                <a:gridCol w="1062575"/>
                <a:gridCol w="1107725"/>
                <a:gridCol w="1107725"/>
                <a:gridCol w="1230350"/>
                <a:gridCol w="1001475"/>
                <a:gridCol w="1111750"/>
              </a:tblGrid>
              <a:tr h="424000">
                <a:tc rowSpan="2">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Variable</a:t>
                      </a:r>
                      <a:endParaRPr b="0" i="1" sz="1500" u="none" cap="none" strike="noStrike">
                        <a:latin typeface="Times New Roman"/>
                        <a:ea typeface="Times New Roman"/>
                        <a:cs typeface="Times New Roman"/>
                        <a:sym typeface="Times New Roman"/>
                      </a:endParaRPr>
                    </a:p>
                  </a:txBody>
                  <a:tcPr marT="0" marB="0" marR="5450" marL="5450"/>
                </a:tc>
                <a:tc gridSpan="3">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Sued firm-years </a:t>
                      </a:r>
                      <a:endParaRPr sz="15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(n=480)</a:t>
                      </a:r>
                      <a:endParaRPr sz="1500" u="none" cap="none" strike="noStrike">
                        <a:latin typeface="Times New Roman"/>
                        <a:ea typeface="Times New Roman"/>
                        <a:cs typeface="Times New Roman"/>
                        <a:sym typeface="Times New Roman"/>
                      </a:endParaRPr>
                    </a:p>
                  </a:txBody>
                  <a:tcPr marT="0" marB="0" marR="5450" marL="5450"/>
                </a:tc>
                <a:tc hMerge="1"/>
                <a:tc hMerge="1"/>
                <a:tc gridSpan="3">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Non-sued firm-years </a:t>
                      </a:r>
                      <a:br>
                        <a:rPr lang="en-US" sz="1500" u="none" cap="none" strike="noStrike">
                          <a:latin typeface="Times New Roman"/>
                          <a:ea typeface="Times New Roman"/>
                          <a:cs typeface="Times New Roman"/>
                          <a:sym typeface="Times New Roman"/>
                        </a:rPr>
                      </a:br>
                      <a:r>
                        <a:rPr lang="en-US" sz="1500" u="none" cap="none" strike="noStrike">
                          <a:latin typeface="Times New Roman"/>
                          <a:ea typeface="Times New Roman"/>
                          <a:cs typeface="Times New Roman"/>
                          <a:sym typeface="Times New Roman"/>
                        </a:rPr>
                        <a:t>(n=25,005)</a:t>
                      </a:r>
                      <a:endParaRPr sz="1500" u="none" cap="none" strike="noStrike">
                        <a:latin typeface="Times New Roman"/>
                        <a:ea typeface="Times New Roman"/>
                        <a:cs typeface="Times New Roman"/>
                        <a:sym typeface="Times New Roman"/>
                      </a:endParaRPr>
                    </a:p>
                  </a:txBody>
                  <a:tcPr marT="0" marB="0" marR="5450" marL="5450"/>
                </a:tc>
                <a:tc hMerge="1"/>
                <a:tc hMerge="1"/>
                <a:tc gridSpan="2">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Test of differences in means and medians</a:t>
                      </a:r>
                      <a:endParaRPr sz="1500" u="none" cap="none" strike="noStrike">
                        <a:latin typeface="Times New Roman"/>
                        <a:ea typeface="Times New Roman"/>
                        <a:cs typeface="Times New Roman"/>
                        <a:sym typeface="Times New Roman"/>
                      </a:endParaRPr>
                    </a:p>
                  </a:txBody>
                  <a:tcPr marT="0" marB="0" marR="5450" marL="5450"/>
                </a:tc>
                <a:tc hMerge="1"/>
              </a:tr>
              <a:tr h="223775">
                <a:tc vMerge="1"/>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Mean</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Median</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S.D.</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Mean</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Median</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S.D.</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t-statistic</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Wilcoxon z</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INDAFE</a:t>
                      </a:r>
                      <a:r>
                        <a:rPr b="1" baseline="-25000" i="1" lang="en-US" sz="1500" u="none" cap="none" strike="noStrike">
                          <a:latin typeface="Times New Roman"/>
                          <a:ea typeface="Times New Roman"/>
                          <a:cs typeface="Times New Roman"/>
                          <a:sym typeface="Times New Roman"/>
                        </a:rPr>
                        <a:t>t</a:t>
                      </a:r>
                      <a:endParaRPr b="1"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0.095</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0.153</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0.092</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0.164</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0.372</a:t>
                      </a:r>
                      <a:endParaRPr b="1"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1.092</a:t>
                      </a:r>
                      <a:endParaRPr b="1"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INDSFE</a:t>
                      </a:r>
                      <a:endParaRPr b="1"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0.242</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0.200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0.272</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0.198</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0.255</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3.751***</a:t>
                      </a:r>
                      <a:endParaRPr b="1"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3.840***</a:t>
                      </a:r>
                      <a:endParaRPr b="1"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ONLYIND</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0.084</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1.959**</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2.183**</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ONLYAFE</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0.079</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0.137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0.143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1.027</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-0.921</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ONLYSFE</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0.309</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0.286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0.266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0.327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0.333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1.458</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-1.773*</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OTHERAFE</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0.769</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0.422</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0.756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0.430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-0.655</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-0.655</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OTHERSFE</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0.996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0.064</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0.985</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0.122</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1.965**</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1.965**</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OTHERIND</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0.725</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0.447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0.630</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0.483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4.296***</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4.294***</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FPS</a:t>
                      </a:r>
                      <a:r>
                        <a:rPr b="1" baseline="-25000" i="1" lang="en-US" sz="1500" u="none" cap="none" strike="noStrike">
                          <a:latin typeface="Times New Roman"/>
                          <a:ea typeface="Times New Roman"/>
                          <a:cs typeface="Times New Roman"/>
                          <a:sym typeface="Times New Roman"/>
                        </a:rPr>
                        <a:t>t</a:t>
                      </a:r>
                      <a:endParaRPr b="1"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0.517</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1.000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0.500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0.398</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0.489</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5.269***</a:t>
                      </a:r>
                      <a:endParaRPr b="1"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5.266***</a:t>
                      </a:r>
                      <a:endParaRPr b="1"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LNASSETS</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7.351</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7.375</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2.142</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6.428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6.473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2.074</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9.646***</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8.798***</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SGROWTH</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0.108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0.068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0.243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0.053</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0.239</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2.281**</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2.036**</a:t>
                      </a:r>
                      <a:endParaRPr sz="1500" u="none" cap="none" strike="noStrike">
                        <a:latin typeface="Times New Roman"/>
                        <a:ea typeface="Times New Roman"/>
                        <a:cs typeface="Times New Roman"/>
                        <a:sym typeface="Times New Roman"/>
                      </a:endParaRPr>
                    </a:p>
                  </a:txBody>
                  <a:tcPr marT="0" marB="0" marR="5450" marL="5450"/>
                </a:tc>
              </a:tr>
              <a:tr h="223775">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RET</a:t>
                      </a:r>
                      <a:r>
                        <a:rPr b="1" baseline="-25000" i="1" lang="en-US" sz="1500" u="none" cap="none" strike="noStrike">
                          <a:latin typeface="Times New Roman"/>
                          <a:ea typeface="Times New Roman"/>
                          <a:cs typeface="Times New Roman"/>
                          <a:sym typeface="Times New Roman"/>
                        </a:rPr>
                        <a:t>t-1</a:t>
                      </a:r>
                      <a:endParaRPr b="1"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-0.026</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-0.148</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0.582</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0.029</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-0.037</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0.515</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-2.247**</a:t>
                      </a:r>
                      <a:endParaRPr b="1"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-4.459***</a:t>
                      </a:r>
                      <a:endParaRPr b="1" sz="1500" u="none" cap="none" strike="noStrike">
                        <a:latin typeface="Times New Roman"/>
                        <a:ea typeface="Times New Roman"/>
                        <a:cs typeface="Times New Roman"/>
                        <a:sym typeface="Times New Roman"/>
                      </a:endParaRPr>
                    </a:p>
                  </a:txBody>
                  <a:tcPr marT="0" marB="0" marR="5450" marL="5450"/>
                </a:tc>
              </a:tr>
              <a:tr h="223775">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SKEW</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-0.042</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0.085</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1.789</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0.388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1.417</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-6.536***</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-6.330***</a:t>
                      </a:r>
                      <a:endParaRPr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RETSTD</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0.024</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0.015</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0.028</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0.024</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0.016</a:t>
                      </a:r>
                      <a:endParaRPr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0.348</a:t>
                      </a:r>
                      <a:endParaRPr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1.162</a:t>
                      </a:r>
                      <a:endParaRPr sz="1500" u="none" cap="none" strike="noStrike">
                        <a:latin typeface="Times New Roman"/>
                        <a:ea typeface="Times New Roman"/>
                        <a:cs typeface="Times New Roman"/>
                        <a:sym typeface="Times New Roman"/>
                      </a:endParaRPr>
                    </a:p>
                  </a:txBody>
                  <a:tcPr marT="0" marB="0" marR="5450" marL="5450"/>
                </a:tc>
              </a:tr>
              <a:tr h="190500">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TURNOVER</a:t>
                      </a:r>
                      <a:r>
                        <a:rPr b="1" baseline="-25000" i="1" lang="en-US" sz="1500" u="none" cap="none" strike="noStrike">
                          <a:latin typeface="Times New Roman"/>
                          <a:ea typeface="Times New Roman"/>
                          <a:cs typeface="Times New Roman"/>
                          <a:sym typeface="Times New Roman"/>
                        </a:rPr>
                        <a:t>t-1</a:t>
                      </a:r>
                      <a:endParaRPr b="1" i="1" sz="1500" u="none" cap="none" strike="noStrike">
                        <a:latin typeface="Times New Roman"/>
                        <a:ea typeface="Times New Roman"/>
                        <a:cs typeface="Times New Roman"/>
                        <a:sym typeface="Times New Roman"/>
                      </a:endParaRPr>
                    </a:p>
                  </a:txBody>
                  <a:tcPr marT="0" marB="0" marR="5450" marL="545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13.35</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10.945</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9.371</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8.490</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6.439</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7.453</a:t>
                      </a:r>
                      <a:endParaRPr b="1" sz="1500" u="none" cap="none" strike="noStrike">
                        <a:latin typeface="Times New Roman"/>
                        <a:ea typeface="Times New Roman"/>
                        <a:cs typeface="Times New Roman"/>
                        <a:sym typeface="Times New Roman"/>
                      </a:endParaRPr>
                    </a:p>
                  </a:txBody>
                  <a:tcPr marT="0" marB="0" marR="5450" marL="545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14.061***</a:t>
                      </a:r>
                      <a:endParaRPr b="1" sz="1500" u="none" cap="none" strike="noStrike">
                        <a:latin typeface="Times New Roman"/>
                        <a:ea typeface="Times New Roman"/>
                        <a:cs typeface="Times New Roman"/>
                        <a:sym typeface="Times New Roman"/>
                      </a:endParaRPr>
                    </a:p>
                  </a:txBody>
                  <a:tcPr marT="0" marB="0" marR="5450" marL="545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13.390***</a:t>
                      </a:r>
                      <a:endParaRPr b="1" sz="1500" u="none" cap="none" strike="noStrike">
                        <a:latin typeface="Times New Roman"/>
                        <a:ea typeface="Times New Roman"/>
                        <a:cs typeface="Times New Roman"/>
                        <a:sym typeface="Times New Roman"/>
                      </a:endParaRPr>
                    </a:p>
                  </a:txBody>
                  <a:tcPr marT="0" marB="0" marR="5450" marL="545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MTB</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3.916</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2.689</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5.658</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2.970</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2.125</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4.286</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4.759***</a:t>
                      </a:r>
                      <a:endParaRPr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5.969***</a:t>
                      </a:r>
                      <a:endParaRPr sz="1500" u="none" cap="none" strike="noStrike">
                        <a:latin typeface="Times New Roman"/>
                        <a:ea typeface="Times New Roman"/>
                        <a:cs typeface="Times New Roman"/>
                        <a:sym typeface="Times New Roman"/>
                      </a:endParaRPr>
                    </a:p>
                  </a:txBody>
                  <a:tcPr marT="0" marB="0" marR="5900" marL="5900"/>
                </a:tc>
              </a:tr>
              <a:tr h="212000">
                <a:tc>
                  <a:txBody>
                    <a:bodyPr/>
                    <a:lstStyle/>
                    <a:p>
                      <a:pPr indent="0" lvl="0" marL="0" marR="0" rtl="0" algn="just">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INSIDER</a:t>
                      </a:r>
                      <a:r>
                        <a:rPr b="0" baseline="-25000" i="1" lang="en-US" sz="1500" u="none" cap="none" strike="noStrike">
                          <a:latin typeface="Times New Roman"/>
                          <a:ea typeface="Times New Roman"/>
                          <a:cs typeface="Times New Roman"/>
                          <a:sym typeface="Times New Roman"/>
                        </a:rPr>
                        <a:t>t-1</a:t>
                      </a:r>
                      <a:endParaRPr b="0" i="1"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-0.004</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0.015</a:t>
                      </a:r>
                      <a:endParaRPr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-1.913*</a:t>
                      </a:r>
                      <a:endParaRPr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0.901</a:t>
                      </a:r>
                      <a:endParaRPr sz="1500" u="none" cap="none" strike="noStrike">
                        <a:latin typeface="Times New Roman"/>
                        <a:ea typeface="Times New Roman"/>
                        <a:cs typeface="Times New Roman"/>
                        <a:sym typeface="Times New Roman"/>
                      </a:endParaRPr>
                    </a:p>
                  </a:txBody>
                  <a:tcPr marT="0" marB="0" marR="5900" marL="5900"/>
                </a:tc>
              </a:tr>
              <a:tr h="212000">
                <a:tc>
                  <a:txBody>
                    <a:bodyPr/>
                    <a:lstStyle/>
                    <a:p>
                      <a:pPr indent="0" lvl="0" marL="0" marR="0" rtl="0" algn="just">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AQ</a:t>
                      </a:r>
                      <a:r>
                        <a:rPr b="1" baseline="-25000" i="1" lang="en-US" sz="1500" u="none" cap="none" strike="noStrike">
                          <a:latin typeface="Times New Roman"/>
                          <a:ea typeface="Times New Roman"/>
                          <a:cs typeface="Times New Roman"/>
                          <a:sym typeface="Times New Roman"/>
                        </a:rPr>
                        <a:t>t-1</a:t>
                      </a:r>
                      <a:endParaRPr b="1" i="1"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0.067</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0.026</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0.113</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0.060</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0.024</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0.111</a:t>
                      </a:r>
                      <a:endParaRPr b="1" sz="1500" u="none" cap="none" strike="noStrike">
                        <a:latin typeface="Times New Roman"/>
                        <a:ea typeface="Times New Roman"/>
                        <a:cs typeface="Times New Roman"/>
                        <a:sym typeface="Times New Roman"/>
                      </a:endParaRPr>
                    </a:p>
                  </a:txBody>
                  <a:tcPr marT="0" marB="0" marR="5900" marL="5900" anchor="b"/>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1.288</a:t>
                      </a:r>
                      <a:endParaRPr b="1" sz="1500" u="none" cap="none" strike="noStrike">
                        <a:latin typeface="Times New Roman"/>
                        <a:ea typeface="Times New Roman"/>
                        <a:cs typeface="Times New Roman"/>
                        <a:sym typeface="Times New Roman"/>
                      </a:endParaRPr>
                    </a:p>
                  </a:txBody>
                  <a:tcPr marT="0" marB="0" marR="5900" marL="590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1.144</a:t>
                      </a:r>
                      <a:endParaRPr b="1" sz="1500" u="none" cap="none" strike="noStrike">
                        <a:latin typeface="Times New Roman"/>
                        <a:ea typeface="Times New Roman"/>
                        <a:cs typeface="Times New Roman"/>
                        <a:sym typeface="Times New Roman"/>
                      </a:endParaRPr>
                    </a:p>
                  </a:txBody>
                  <a:tcPr marT="0" marB="0" marR="5900" marL="590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42"/>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68" name="Google Shape;368;p42"/>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id="369" name="Google Shape;369;p42"/>
          <p:cNvGraphicFramePr/>
          <p:nvPr/>
        </p:nvGraphicFramePr>
        <p:xfrm>
          <a:off x="922338" y="2223643"/>
          <a:ext cx="3000000" cy="3000000"/>
        </p:xfrm>
        <a:graphic>
          <a:graphicData uri="http://schemas.openxmlformats.org/drawingml/2006/table">
            <a:tbl>
              <a:tblPr bandRow="1" firstCol="1" firstRow="1">
                <a:noFill/>
                <a:tableStyleId>{1D8A4A2D-6BFE-43F4-9760-3899630BB4B0}</a:tableStyleId>
              </a:tblPr>
              <a:tblGrid>
                <a:gridCol w="2615600"/>
                <a:gridCol w="1571825"/>
                <a:gridCol w="2670650"/>
                <a:gridCol w="3335250"/>
              </a:tblGrid>
              <a:tr h="254000">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 </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All Cases</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Accounting Cases</a:t>
                      </a:r>
                      <a:endParaRPr sz="20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(ACCT_SUED)</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Non-Accounting Cases</a:t>
                      </a:r>
                      <a:endParaRPr sz="20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(NACCT_SUED)</a:t>
                      </a:r>
                      <a:endParaRPr sz="2000" u="none" cap="none" strike="noStrike">
                        <a:latin typeface="Times New Roman"/>
                        <a:ea typeface="Times New Roman"/>
                        <a:cs typeface="Times New Roman"/>
                        <a:sym typeface="Times New Roman"/>
                      </a:endParaRPr>
                    </a:p>
                  </a:txBody>
                  <a:tcPr marT="0" marB="0" marR="68575" marL="68575"/>
                </a:tc>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GAAP violation</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151</a:t>
                      </a:r>
                      <a:endParaRPr sz="2000" u="none" cap="none" strike="noStrike">
                        <a:latin typeface="Times New Roman"/>
                        <a:ea typeface="Times New Roman"/>
                        <a:cs typeface="Times New Roman"/>
                        <a:sym typeface="Times New Roman"/>
                      </a:endParaRPr>
                    </a:p>
                  </a:txBody>
                  <a:tcPr marT="0" marB="0" marR="68575" marL="68575"/>
                </a:tc>
                <a:tc rowSpan="2">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161</a:t>
                      </a:r>
                      <a:endParaRPr sz="2000" u="none" cap="none" strike="noStrike">
                        <a:latin typeface="Times New Roman"/>
                        <a:ea typeface="Times New Roman"/>
                        <a:cs typeface="Times New Roman"/>
                        <a:sym typeface="Times New Roman"/>
                      </a:endParaRPr>
                    </a:p>
                  </a:txBody>
                  <a:tcPr marT="0" marB="0" marR="68575" marL="68575" anchor="ctr"/>
                </a:tc>
                <a:tc rowSpan="2">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 </a:t>
                      </a:r>
                      <a:endParaRPr sz="2000" u="none" cap="none" strike="noStrike">
                        <a:latin typeface="Times New Roman"/>
                        <a:ea typeface="Times New Roman"/>
                        <a:cs typeface="Times New Roman"/>
                        <a:sym typeface="Times New Roman"/>
                      </a:endParaRPr>
                    </a:p>
                  </a:txBody>
                  <a:tcPr marT="0" marB="0" marR="68575" marL="68575" anchor="ctr"/>
                </a:tc>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Restated earnings</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98</a:t>
                      </a:r>
                      <a:endParaRPr sz="2000" u="none" cap="none" strike="noStrike">
                        <a:latin typeface="Times New Roman"/>
                        <a:ea typeface="Times New Roman"/>
                        <a:cs typeface="Times New Roman"/>
                        <a:sym typeface="Times New Roman"/>
                      </a:endParaRPr>
                    </a:p>
                  </a:txBody>
                  <a:tcPr marT="0" marB="0" marR="68575" marL="68575"/>
                </a:tc>
                <a:tc vMerge="1"/>
                <a:tc vMerge="1"/>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Section 10(b)</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445</a:t>
                      </a:r>
                      <a:endParaRPr sz="2000" u="none" cap="none" strike="noStrike">
                        <a:latin typeface="Times New Roman"/>
                        <a:ea typeface="Times New Roman"/>
                        <a:cs typeface="Times New Roman"/>
                        <a:sym typeface="Times New Roman"/>
                      </a:endParaRPr>
                    </a:p>
                  </a:txBody>
                  <a:tcPr marT="0" marB="0" marR="68575" marL="68575"/>
                </a:tc>
                <a:tc rowSpan="6">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 </a:t>
                      </a:r>
                      <a:endParaRPr sz="2000" u="none" cap="none" strike="noStrike">
                        <a:latin typeface="Times New Roman"/>
                        <a:ea typeface="Times New Roman"/>
                        <a:cs typeface="Times New Roman"/>
                        <a:sym typeface="Times New Roman"/>
                      </a:endParaRPr>
                    </a:p>
                  </a:txBody>
                  <a:tcPr marT="0" marB="0" marR="68575" marL="68575" anchor="ctr"/>
                </a:tc>
                <a:tc rowSpan="6">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319</a:t>
                      </a:r>
                      <a:endParaRPr sz="2000" u="none" cap="none" strike="noStrike">
                        <a:latin typeface="Times New Roman"/>
                        <a:ea typeface="Times New Roman"/>
                        <a:cs typeface="Times New Roman"/>
                        <a:sym typeface="Times New Roman"/>
                      </a:endParaRPr>
                    </a:p>
                  </a:txBody>
                  <a:tcPr marT="0" marB="0" marR="68575" marL="68575" anchor="ctr"/>
                </a:tc>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Section 11</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38</a:t>
                      </a:r>
                      <a:endParaRPr sz="2000" u="none" cap="none" strike="noStrike">
                        <a:latin typeface="Times New Roman"/>
                        <a:ea typeface="Times New Roman"/>
                        <a:cs typeface="Times New Roman"/>
                        <a:sym typeface="Times New Roman"/>
                      </a:endParaRPr>
                    </a:p>
                  </a:txBody>
                  <a:tcPr marT="0" marB="0" marR="68575" marL="68575"/>
                </a:tc>
                <a:tc vMerge="1"/>
                <a:tc vMerge="1"/>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Transactional</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28</a:t>
                      </a:r>
                      <a:endParaRPr sz="2000" u="none" cap="none" strike="noStrike">
                        <a:latin typeface="Times New Roman"/>
                        <a:ea typeface="Times New Roman"/>
                        <a:cs typeface="Times New Roman"/>
                        <a:sym typeface="Times New Roman"/>
                      </a:endParaRPr>
                    </a:p>
                  </a:txBody>
                  <a:tcPr marT="0" marB="0" marR="68575" marL="68575"/>
                </a:tc>
                <a:tc vMerge="1"/>
                <a:tc vMerge="1"/>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Insider trading</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68</a:t>
                      </a:r>
                      <a:endParaRPr sz="2000" u="none" cap="none" strike="noStrike">
                        <a:latin typeface="Times New Roman"/>
                        <a:ea typeface="Times New Roman"/>
                        <a:cs typeface="Times New Roman"/>
                        <a:sym typeface="Times New Roman"/>
                      </a:endParaRPr>
                    </a:p>
                  </a:txBody>
                  <a:tcPr marT="0" marB="0" marR="68575" marL="68575"/>
                </a:tc>
                <a:tc vMerge="1"/>
                <a:tc vMerge="1"/>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IPO violation</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4</a:t>
                      </a:r>
                      <a:endParaRPr sz="2000" u="none" cap="none" strike="noStrike">
                        <a:latin typeface="Times New Roman"/>
                        <a:ea typeface="Times New Roman"/>
                        <a:cs typeface="Times New Roman"/>
                        <a:sym typeface="Times New Roman"/>
                      </a:endParaRPr>
                    </a:p>
                  </a:txBody>
                  <a:tcPr marT="0" marB="0" marR="68575" marL="68575"/>
                </a:tc>
                <a:tc vMerge="1"/>
                <a:tc vMerge="1"/>
              </a:tr>
              <a:tr h="254000">
                <a:tc>
                  <a:txBody>
                    <a:bodyPr/>
                    <a:lstStyle/>
                    <a:p>
                      <a:pPr indent="0" lvl="0" marL="0" marR="0" rtl="0" algn="just">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SPO violation</a:t>
                      </a:r>
                      <a:endParaRPr sz="20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20</a:t>
                      </a:r>
                      <a:endParaRPr sz="2000" u="none" cap="none" strike="noStrike">
                        <a:latin typeface="Times New Roman"/>
                        <a:ea typeface="Times New Roman"/>
                        <a:cs typeface="Times New Roman"/>
                        <a:sym typeface="Times New Roman"/>
                      </a:endParaRPr>
                    </a:p>
                  </a:txBody>
                  <a:tcPr marT="0" marB="0" marR="68575" marL="68575"/>
                </a:tc>
                <a:tc vMerge="1"/>
                <a:tc vMerge="1"/>
              </a:tr>
            </a:tbl>
          </a:graphicData>
        </a:graphic>
      </p:graphicFrame>
      <p:sp>
        <p:nvSpPr>
          <p:cNvPr id="370" name="Google Shape;370;p42"/>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Types of allegations in securities class action lawsuits</a:t>
            </a:r>
            <a:endParaRPr b="1" sz="3200">
              <a:solidFill>
                <a:srgbClr val="FFC000"/>
              </a:solidFill>
              <a:latin typeface="Times New Roman"/>
              <a:ea typeface="Times New Roman"/>
              <a:cs typeface="Times New Roman"/>
              <a:sym typeface="Times New Roman"/>
            </a:endParaRPr>
          </a:p>
          <a:p>
            <a:pPr indent="0" lvl="0" marL="0" marR="0" rtl="0" algn="l">
              <a:lnSpc>
                <a:spcPct val="90000"/>
              </a:lnSpc>
              <a:spcBef>
                <a:spcPts val="0"/>
              </a:spcBef>
              <a:spcAft>
                <a:spcPts val="0"/>
              </a:spcAft>
              <a:buClr>
                <a:schemeClr val="lt1"/>
              </a:buClr>
              <a:buSzPts val="3200"/>
              <a:buFont typeface="Calibri"/>
              <a:buNone/>
            </a:pPr>
            <a:r>
              <a:t/>
            </a:r>
            <a:endParaRPr b="1" sz="3200">
              <a:solidFill>
                <a:srgbClr val="FFC000"/>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43"/>
          <p:cNvSpPr txBox="1"/>
          <p:nvPr>
            <p:ph idx="12" type="sldNum"/>
          </p:nvPr>
        </p:nvSpPr>
        <p:spPr>
          <a:xfrm>
            <a:off x="11615999" y="6539682"/>
            <a:ext cx="1315755" cy="282644"/>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376" name="Google Shape;376;p43"/>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Analyses-all lawsuits</a:t>
            </a:r>
            <a:endParaRPr/>
          </a:p>
        </p:txBody>
      </p:sp>
      <p:graphicFrame>
        <p:nvGraphicFramePr>
          <p:cNvPr id="377" name="Google Shape;377;p43"/>
          <p:cNvGraphicFramePr/>
          <p:nvPr/>
        </p:nvGraphicFramePr>
        <p:xfrm>
          <a:off x="926645" y="1214505"/>
          <a:ext cx="3000000" cy="3000000"/>
        </p:xfrm>
        <a:graphic>
          <a:graphicData uri="http://schemas.openxmlformats.org/drawingml/2006/table">
            <a:tbl>
              <a:tblPr bandRow="1" firstCol="1" firstRow="1">
                <a:noFill/>
                <a:tableStyleId>{1D8A4A2D-6BFE-43F4-9760-3899630BB4B0}</a:tableStyleId>
              </a:tblPr>
              <a:tblGrid>
                <a:gridCol w="1721675"/>
                <a:gridCol w="1748350"/>
                <a:gridCol w="1748350"/>
                <a:gridCol w="1654075"/>
                <a:gridCol w="2018700"/>
              </a:tblGrid>
              <a:tr h="1372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SUED</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SUED</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SUED</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SUED</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-0.021***</a:t>
                      </a:r>
                      <a:endParaRPr b="1"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-0.022***</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-0.005***</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-0.006**</a:t>
                      </a:r>
                      <a:endParaRPr b="1"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(-4.00)</a:t>
                      </a:r>
                      <a:endParaRPr b="1"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(-4.16)</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(-3.11)</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(-2.49)</a:t>
                      </a:r>
                      <a:endParaRPr b="1"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INDSFE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0.007</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(1.52)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(1.57)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(1.64)</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(0.64)</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0.100</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(0.83)</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(0.88)</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(0.72)</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(-0.44)</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(-0.58)</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(0.37)</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(-0.78)</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(1.11)</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(0.98)</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(0.73)</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(0.41)</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(0.66)</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(-0.11)</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(-0.16)</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Additional controls</a:t>
                      </a:r>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No</a:t>
                      </a:r>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Fixed Effects</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Cluster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Adj-R</a:t>
                      </a:r>
                      <a:r>
                        <a:rPr baseline="30000"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0.023</a:t>
                      </a:r>
                      <a:endParaRPr sz="1500" u="none" cap="none" strike="noStrike">
                        <a:latin typeface="Times New Roman"/>
                        <a:ea typeface="Times New Roman"/>
                        <a:cs typeface="Times New Roman"/>
                        <a:sym typeface="Times New Roman"/>
                      </a:endParaRPr>
                    </a:p>
                  </a:txBody>
                  <a:tcPr marT="0" marB="0" marR="21200" marL="21200" anchor="ctr"/>
                </a:tc>
              </a:tr>
              <a:tr h="1372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21200" marL="21200" anchor="ctr"/>
                </a:tc>
              </a:tr>
            </a:tbl>
          </a:graphicData>
        </a:graphic>
      </p:graphicFrame>
      <p:sp>
        <p:nvSpPr>
          <p:cNvPr id="378" name="Google Shape;378;p43"/>
          <p:cNvSpPr txBox="1"/>
          <p:nvPr/>
        </p:nvSpPr>
        <p:spPr>
          <a:xfrm>
            <a:off x="9854526" y="1483782"/>
            <a:ext cx="241935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008000"/>
                </a:solidFill>
                <a:latin typeface="Times New Roman"/>
                <a:ea typeface="Times New Roman"/>
                <a:cs typeface="Times New Roman"/>
                <a:sym typeface="Times New Roman"/>
              </a:rPr>
              <a:t>One SD increase in the combined expertise lowers the litigation risk by 14% - 18%</a:t>
            </a:r>
            <a:r>
              <a:rPr lang="en-US" sz="1800">
                <a:solidFill>
                  <a:schemeClr val="dk1"/>
                </a:solidFill>
                <a:latin typeface="Times New Roman"/>
                <a:ea typeface="Times New Roman"/>
                <a:cs typeface="Times New Roman"/>
                <a:sym typeface="Times New Roman"/>
              </a:rPr>
              <a:t>.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4"/>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4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385" name="Google Shape;385;p44"/>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Analyses-accounting-related lawsuits</a:t>
            </a:r>
            <a:endParaRPr/>
          </a:p>
        </p:txBody>
      </p:sp>
      <p:graphicFrame>
        <p:nvGraphicFramePr>
          <p:cNvPr id="386" name="Google Shape;386;p44"/>
          <p:cNvGraphicFramePr/>
          <p:nvPr/>
        </p:nvGraphicFramePr>
        <p:xfrm>
          <a:off x="850528" y="1125036"/>
          <a:ext cx="3000000" cy="3000000"/>
        </p:xfrm>
        <a:graphic>
          <a:graphicData uri="http://schemas.openxmlformats.org/drawingml/2006/table">
            <a:tbl>
              <a:tblPr bandRow="1" firstCol="1" firstRow="1">
                <a:noFill/>
                <a:tableStyleId>{1D8A4A2D-6BFE-43F4-9760-3899630BB4B0}</a:tableStyleId>
              </a:tblPr>
              <a:tblGrid>
                <a:gridCol w="2271975"/>
                <a:gridCol w="2379000"/>
                <a:gridCol w="2444700"/>
                <a:gridCol w="2292625"/>
              </a:tblGrid>
              <a:tr h="19427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ACCT_SUED</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ACCT_SUED</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ACCT_SUED</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INDAFE</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-0.007**</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-0.002**</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-0.002**</a:t>
                      </a:r>
                      <a:endParaRPr b="1"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(-2.39)</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(-2.42)</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(-2.46)</a:t>
                      </a:r>
                      <a:endParaRPr b="1"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INDSFE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(0.49)</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(0.38)</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(0.16)</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(-0.72)</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(0.79)</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(0.42)</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Additional controls</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Fixed Effects</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Cluster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Adj-R</a:t>
                      </a:r>
                      <a:r>
                        <a:rPr baseline="30000"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0.009</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0.009</a:t>
                      </a:r>
                      <a:endParaRPr sz="1500" u="none" cap="none" strike="noStrike">
                        <a:latin typeface="Times New Roman"/>
                        <a:ea typeface="Times New Roman"/>
                        <a:cs typeface="Times New Roman"/>
                        <a:sym typeface="Times New Roman"/>
                      </a:endParaRPr>
                    </a:p>
                  </a:txBody>
                  <a:tcPr marT="0" marB="0" marR="21200" marL="21200" anchor="ctr"/>
                </a:tc>
              </a:tr>
              <a:tr h="194275">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25,166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25,166</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25,166</a:t>
                      </a:r>
                      <a:endParaRPr sz="1500" u="none" cap="none" strike="noStrike">
                        <a:latin typeface="Times New Roman"/>
                        <a:ea typeface="Times New Roman"/>
                        <a:cs typeface="Times New Roman"/>
                        <a:sym typeface="Times New Roman"/>
                      </a:endParaRPr>
                    </a:p>
                  </a:txBody>
                  <a:tcPr marT="0" marB="0" marR="21200" marL="21200" anchor="ct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45"/>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92" name="Google Shape;392;p45"/>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393" name="Google Shape;393;p45"/>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Analyses-non-accounting-related lawsuits</a:t>
            </a:r>
            <a:endParaRPr/>
          </a:p>
        </p:txBody>
      </p:sp>
      <p:graphicFrame>
        <p:nvGraphicFramePr>
          <p:cNvPr id="394" name="Google Shape;394;p45"/>
          <p:cNvGraphicFramePr/>
          <p:nvPr/>
        </p:nvGraphicFramePr>
        <p:xfrm>
          <a:off x="1739935" y="1217829"/>
          <a:ext cx="3000000" cy="3000000"/>
        </p:xfrm>
        <a:graphic>
          <a:graphicData uri="http://schemas.openxmlformats.org/drawingml/2006/table">
            <a:tbl>
              <a:tblPr bandRow="1" firstCol="1" firstRow="1">
                <a:noFill/>
                <a:tableStyleId>{1D8A4A2D-6BFE-43F4-9760-3899630BB4B0}</a:tableStyleId>
              </a:tblPr>
              <a:tblGrid>
                <a:gridCol w="2108325"/>
                <a:gridCol w="2207650"/>
                <a:gridCol w="2268650"/>
                <a:gridCol w="2127500"/>
              </a:tblGrid>
              <a:tr h="2088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NACCT_SUED</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NACCT_SUED</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NACCT_SUED</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INDAFE</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-0.015**</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-0.003*</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-0.004</a:t>
                      </a:r>
                      <a:endParaRPr b="1"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(-2.59)</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(-1.77)</a:t>
                      </a:r>
                      <a:endParaRPr b="1"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(-1.61)</a:t>
                      </a:r>
                      <a:endParaRPr b="1"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INDSFE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(1.75)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(0.41)</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0.003</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(0.84)</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(0.77)</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(-0.21)</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(0.40)</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(-1.34)</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OTHERAFE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0.000</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(0.47)</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OTHERSFE</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0.004</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(0.54)</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(0.58)</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(0.99)</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OTHERIND</a:t>
                      </a:r>
                      <a:endParaRPr b="0"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-0.001</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 </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(-0.66)</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(-0.75)</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(-0.57)</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Fixed Effects</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Industry/Year</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Cluster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Adj-R</a:t>
                      </a:r>
                      <a:r>
                        <a:rPr baseline="30000"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0.019</a:t>
                      </a:r>
                      <a:endParaRPr sz="1500" u="none" cap="none" strike="noStrike">
                        <a:latin typeface="Times New Roman"/>
                        <a:ea typeface="Times New Roman"/>
                        <a:cs typeface="Times New Roman"/>
                        <a:sym typeface="Times New Roman"/>
                      </a:endParaRPr>
                    </a:p>
                  </a:txBody>
                  <a:tcPr marT="0" marB="0" marR="21200" marL="21200" anchor="ctr"/>
                </a:tc>
              </a:tr>
              <a:tr h="208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25,324</a:t>
                      </a:r>
                      <a:endParaRPr sz="15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25,324</a:t>
                      </a:r>
                      <a:endParaRPr sz="15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25,324</a:t>
                      </a:r>
                      <a:endParaRPr sz="1500" u="none" cap="none" strike="noStrike">
                        <a:latin typeface="Times New Roman"/>
                        <a:ea typeface="Times New Roman"/>
                        <a:cs typeface="Times New Roman"/>
                        <a:sym typeface="Times New Roman"/>
                      </a:endParaRPr>
                    </a:p>
                  </a:txBody>
                  <a:tcPr marT="0" marB="0" marR="21200" marL="21200" anchor="ct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46"/>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46"/>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401" name="Google Shape;401;p46"/>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Analyses-litigation outcome</a:t>
            </a:r>
            <a:endParaRPr/>
          </a:p>
        </p:txBody>
      </p:sp>
      <p:graphicFrame>
        <p:nvGraphicFramePr>
          <p:cNvPr id="402" name="Google Shape;402;p46"/>
          <p:cNvGraphicFramePr/>
          <p:nvPr/>
        </p:nvGraphicFramePr>
        <p:xfrm>
          <a:off x="808171" y="2352294"/>
          <a:ext cx="3000000" cy="3000000"/>
        </p:xfrm>
        <a:graphic>
          <a:graphicData uri="http://schemas.openxmlformats.org/drawingml/2006/table">
            <a:tbl>
              <a:tblPr bandRow="1" firstCol="1" firstRow="1">
                <a:noFill/>
                <a:tableStyleId>{1D8A4A2D-6BFE-43F4-9760-3899630BB4B0}</a:tableStyleId>
              </a:tblPr>
              <a:tblGrid>
                <a:gridCol w="2132875"/>
                <a:gridCol w="1492600"/>
                <a:gridCol w="2232800"/>
                <a:gridCol w="2232800"/>
                <a:gridCol w="2102275"/>
              </a:tblGrid>
              <a:tr h="619500">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Variable</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Sample Mean</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INDAFE Dummy=1</a:t>
                      </a:r>
                      <a:endParaRPr sz="20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(152 Obs)</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INDAFE Dummy=0</a:t>
                      </a:r>
                      <a:endParaRPr sz="20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(323 Obs)</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Difference</a:t>
                      </a:r>
                      <a:endParaRPr sz="2000" u="none" cap="none" strike="noStrike">
                        <a:latin typeface="Times New Roman"/>
                        <a:ea typeface="Times New Roman"/>
                        <a:cs typeface="Times New Roman"/>
                        <a:sym typeface="Times New Roman"/>
                      </a:endParaRPr>
                    </a:p>
                  </a:txBody>
                  <a:tcPr marT="0" marB="0" marR="68575" marL="68575" anchor="ctr"/>
                </a:tc>
              </a:tr>
              <a:tr h="619500">
                <a:tc>
                  <a:txBody>
                    <a:bodyPr/>
                    <a:lstStyle/>
                    <a:p>
                      <a:pPr indent="0" lvl="0" marL="0" marR="0" rtl="0" algn="l">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Total settlement</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$20,600,000</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$13,200,000</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$23,900,000</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$10,700,000* </a:t>
                      </a:r>
                      <a:br>
                        <a:rPr lang="en-US" sz="2000" u="none" cap="none" strike="noStrike">
                          <a:latin typeface="Times New Roman"/>
                          <a:ea typeface="Times New Roman"/>
                          <a:cs typeface="Times New Roman"/>
                          <a:sym typeface="Times New Roman"/>
                        </a:rPr>
                      </a:br>
                      <a:r>
                        <a:rPr lang="en-US" sz="2000" u="none" cap="none" strike="noStrike">
                          <a:latin typeface="Times New Roman"/>
                          <a:ea typeface="Times New Roman"/>
                          <a:cs typeface="Times New Roman"/>
                          <a:sym typeface="Times New Roman"/>
                        </a:rPr>
                        <a:t>(p-value=0.074)</a:t>
                      </a:r>
                      <a:endParaRPr sz="2000" u="none" cap="none" strike="noStrike">
                        <a:latin typeface="Times New Roman"/>
                        <a:ea typeface="Times New Roman"/>
                        <a:cs typeface="Times New Roman"/>
                        <a:sym typeface="Times New Roman"/>
                      </a:endParaRPr>
                    </a:p>
                  </a:txBody>
                  <a:tcPr marT="0" marB="0" marR="68575" marL="68575" anchor="ctr"/>
                </a:tc>
              </a:tr>
              <a:tr h="619500">
                <a:tc>
                  <a:txBody>
                    <a:bodyPr/>
                    <a:lstStyle/>
                    <a:p>
                      <a:pPr indent="0" lvl="0" marL="0" marR="0" rtl="0" algn="l">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Case length (days)</a:t>
                      </a:r>
                      <a:endParaRPr sz="20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 </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949.91</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888.22</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978.94</a:t>
                      </a:r>
                      <a:endParaRPr sz="20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2000" u="none" cap="none" strike="noStrike">
                          <a:latin typeface="Times New Roman"/>
                          <a:ea typeface="Times New Roman"/>
                          <a:cs typeface="Times New Roman"/>
                          <a:sym typeface="Times New Roman"/>
                        </a:rPr>
                        <a:t>90.72*</a:t>
                      </a:r>
                      <a:br>
                        <a:rPr lang="en-US" sz="2000" u="none" cap="none" strike="noStrike">
                          <a:latin typeface="Times New Roman"/>
                          <a:ea typeface="Times New Roman"/>
                          <a:cs typeface="Times New Roman"/>
                          <a:sym typeface="Times New Roman"/>
                        </a:rPr>
                      </a:br>
                      <a:r>
                        <a:rPr lang="en-US" sz="2000" u="none" cap="none" strike="noStrike">
                          <a:latin typeface="Times New Roman"/>
                          <a:ea typeface="Times New Roman"/>
                          <a:cs typeface="Times New Roman"/>
                          <a:sym typeface="Times New Roman"/>
                        </a:rPr>
                        <a:t> (p-value=0.100)</a:t>
                      </a:r>
                      <a:endParaRPr sz="2000" u="none" cap="none" strike="noStrike">
                        <a:latin typeface="Times New Roman"/>
                        <a:ea typeface="Times New Roman"/>
                        <a:cs typeface="Times New Roman"/>
                        <a:sym typeface="Times New Roman"/>
                      </a:endParaRPr>
                    </a:p>
                  </a:txBody>
                  <a:tcPr marT="0" marB="0" marR="68575" marL="68575"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9"/>
          <p:cNvSpPr txBox="1"/>
          <p:nvPr>
            <p:ph idx="4294967295" type="title"/>
          </p:nvPr>
        </p:nvSpPr>
        <p:spPr>
          <a:xfrm>
            <a:off x="0" y="198148"/>
            <a:ext cx="7606085"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Research Objective and Motivation</a:t>
            </a:r>
            <a:endParaRPr/>
          </a:p>
        </p:txBody>
      </p:sp>
      <p:sp>
        <p:nvSpPr>
          <p:cNvPr id="266" name="Google Shape;266;p29"/>
          <p:cNvSpPr txBox="1"/>
          <p:nvPr>
            <p:ph idx="1" type="body"/>
          </p:nvPr>
        </p:nvSpPr>
        <p:spPr>
          <a:xfrm>
            <a:off x="319617" y="1173498"/>
            <a:ext cx="11657847" cy="5308945"/>
          </a:xfrm>
          <a:prstGeom prst="rect">
            <a:avLst/>
          </a:prstGeom>
          <a:noFill/>
          <a:ln>
            <a:noFill/>
          </a:ln>
        </p:spPr>
        <p:txBody>
          <a:bodyPr anchorCtr="0" anchor="t" bIns="45700" lIns="91425" spcFirstLastPara="1" rIns="91425" wrap="square" tIns="45700">
            <a:noAutofit/>
          </a:bodyPr>
          <a:lstStyle/>
          <a:p>
            <a:pPr indent="-127000" lvl="0" marL="0" rtl="0" algn="l">
              <a:lnSpc>
                <a:spcPct val="90000"/>
              </a:lnSpc>
              <a:spcBef>
                <a:spcPts val="0"/>
              </a:spcBef>
              <a:spcAft>
                <a:spcPts val="0"/>
              </a:spcAft>
              <a:buClr>
                <a:srgbClr val="C00000"/>
              </a:buClr>
              <a:buSzPts val="2000"/>
              <a:buFont typeface="Noto Sans Symbols"/>
              <a:buChar char="⮚"/>
            </a:pPr>
            <a:r>
              <a:rPr lang="en-US" sz="2000">
                <a:solidFill>
                  <a:srgbClr val="C00000"/>
                </a:solidFill>
                <a:latin typeface="Times New Roman"/>
                <a:ea typeface="Times New Roman"/>
                <a:cs typeface="Times New Roman"/>
                <a:sym typeface="Times New Roman"/>
              </a:rPr>
              <a:t>The objective of this study is to empirically examine whether AC expertise  mitigates securities class action lawsuits (and risk-taking in general).</a:t>
            </a:r>
            <a:endParaRPr sz="2000">
              <a:latin typeface="Times New Roman"/>
              <a:ea typeface="Times New Roman"/>
              <a:cs typeface="Times New Roman"/>
              <a:sym typeface="Times New Roman"/>
            </a:endParaRPr>
          </a:p>
          <a:p>
            <a:pPr indent="-127000" lvl="0" marL="0" rtl="0" algn="l">
              <a:lnSpc>
                <a:spcPct val="90000"/>
              </a:lnSpc>
              <a:spcBef>
                <a:spcPts val="2400"/>
              </a:spcBef>
              <a:spcAft>
                <a:spcPts val="0"/>
              </a:spcAft>
              <a:buClr>
                <a:schemeClr val="dk1"/>
              </a:buClr>
              <a:buSzPts val="2000"/>
              <a:buFont typeface="Noto Sans Symbols"/>
              <a:buChar char="⮚"/>
            </a:pPr>
            <a:r>
              <a:rPr b="1" lang="en-US" sz="2000">
                <a:latin typeface="Times New Roman"/>
                <a:ea typeface="Times New Roman"/>
                <a:cs typeface="Times New Roman"/>
                <a:sym typeface="Times New Roman"/>
              </a:rPr>
              <a:t>Motivation</a:t>
            </a:r>
            <a:endParaRPr/>
          </a:p>
          <a:p>
            <a:pPr indent="-127000" lvl="0" marL="0" rtl="0" algn="l">
              <a:lnSpc>
                <a:spcPct val="90000"/>
              </a:lnSpc>
              <a:spcBef>
                <a:spcPts val="2400"/>
              </a:spcBef>
              <a:spcAft>
                <a:spcPts val="0"/>
              </a:spcAft>
              <a:buClr>
                <a:srgbClr val="008000"/>
              </a:buClr>
              <a:buSzPts val="2000"/>
              <a:buFont typeface="Noto Sans Symbols"/>
              <a:buChar char="⮚"/>
            </a:pPr>
            <a:r>
              <a:rPr lang="en-US" sz="2000">
                <a:solidFill>
                  <a:srgbClr val="008000"/>
                </a:solidFill>
                <a:latin typeface="Times New Roman"/>
                <a:ea typeface="Times New Roman"/>
                <a:cs typeface="Times New Roman"/>
                <a:sym typeface="Times New Roman"/>
              </a:rPr>
              <a:t>Securities class action lawsuits impose </a:t>
            </a:r>
            <a:r>
              <a:rPr b="1" lang="en-US" sz="2000">
                <a:solidFill>
                  <a:srgbClr val="008000"/>
                </a:solidFill>
                <a:latin typeface="Times New Roman"/>
                <a:ea typeface="Times New Roman"/>
                <a:cs typeface="Times New Roman"/>
                <a:sym typeface="Times New Roman"/>
              </a:rPr>
              <a:t>legal, reputational, and time costs </a:t>
            </a:r>
            <a:r>
              <a:rPr lang="en-US" sz="2000">
                <a:solidFill>
                  <a:srgbClr val="008000"/>
                </a:solidFill>
                <a:latin typeface="Times New Roman"/>
                <a:ea typeface="Times New Roman"/>
                <a:cs typeface="Times New Roman"/>
                <a:sym typeface="Times New Roman"/>
              </a:rPr>
              <a:t>on the firm, managers (Kim and Skinner 2012), AC members, and others (Srinivasan 2005).</a:t>
            </a:r>
            <a:endParaRPr/>
          </a:p>
          <a:p>
            <a:pPr indent="-127000" lvl="1" marL="0" rtl="0" algn="l">
              <a:lnSpc>
                <a:spcPct val="100000"/>
              </a:lnSpc>
              <a:spcBef>
                <a:spcPts val="2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Total settlements from securities class action lawsuits since 1996: &gt; </a:t>
            </a:r>
            <a:r>
              <a:rPr b="1" lang="en-US" sz="2000">
                <a:solidFill>
                  <a:srgbClr val="FF0000"/>
                </a:solidFill>
                <a:latin typeface="Times New Roman"/>
                <a:ea typeface="Times New Roman"/>
                <a:cs typeface="Times New Roman"/>
                <a:sym typeface="Times New Roman"/>
              </a:rPr>
              <a:t>$104 billion </a:t>
            </a:r>
            <a:endParaRPr/>
          </a:p>
          <a:p>
            <a:pPr indent="0" lvl="1" marL="0" rtl="0" algn="l">
              <a:lnSpc>
                <a:spcPct val="100000"/>
              </a:lnSpc>
              <a:spcBef>
                <a:spcPts val="0"/>
              </a:spcBef>
              <a:spcAft>
                <a:spcPts val="0"/>
              </a:spcAft>
              <a:buClr>
                <a:schemeClr val="dk1"/>
              </a:buClr>
              <a:buSzPts val="2000"/>
              <a:buFont typeface="Noto Sans Symbols"/>
              <a:buNone/>
            </a:pPr>
            <a:r>
              <a:t/>
            </a:r>
            <a:endParaRPr b="1" sz="2000">
              <a:solidFill>
                <a:srgbClr val="FF0000"/>
              </a:solidFill>
              <a:latin typeface="Times New Roman"/>
              <a:ea typeface="Times New Roman"/>
              <a:cs typeface="Times New Roman"/>
              <a:sym typeface="Times New Roman"/>
            </a:endParaRPr>
          </a:p>
          <a:p>
            <a:pPr indent="-127000" lvl="0" marL="0" rtl="0" algn="l">
              <a:lnSpc>
                <a:spcPct val="90000"/>
              </a:lnSpc>
              <a:spcBef>
                <a:spcPts val="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However, prior research on litigation generally focuses on the consequences of litigation, and there is limited research on </a:t>
            </a:r>
            <a:r>
              <a:rPr b="1" lang="en-US" sz="2000">
                <a:solidFill>
                  <a:srgbClr val="0000FF"/>
                </a:solidFill>
                <a:latin typeface="Times New Roman"/>
                <a:ea typeface="Times New Roman"/>
                <a:cs typeface="Times New Roman"/>
                <a:sym typeface="Times New Roman"/>
              </a:rPr>
              <a:t>factors that mitigate litigation </a:t>
            </a:r>
            <a:r>
              <a:rPr lang="en-US" sz="2000">
                <a:latin typeface="Times New Roman"/>
                <a:ea typeface="Times New Roman"/>
                <a:cs typeface="Times New Roman"/>
                <a:sym typeface="Times New Roman"/>
              </a:rPr>
              <a:t>risk. </a:t>
            </a:r>
            <a:endParaRPr/>
          </a:p>
          <a:p>
            <a:pPr indent="-127000" lvl="0" marL="0" rtl="0" algn="l">
              <a:lnSpc>
                <a:spcPct val="90000"/>
              </a:lnSpc>
              <a:spcBef>
                <a:spcPts val="2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Mitigating securities class action lawsuits is a </a:t>
            </a:r>
            <a:r>
              <a:rPr lang="en-US" sz="2000">
                <a:solidFill>
                  <a:srgbClr val="FF0000"/>
                </a:solidFill>
                <a:latin typeface="Times New Roman"/>
                <a:ea typeface="Times New Roman"/>
                <a:cs typeface="Times New Roman"/>
                <a:sym typeface="Times New Roman"/>
              </a:rPr>
              <a:t>cleaner measure of AC’s effectiveness in monitoring the financial reporting process and risk oversight in general. </a:t>
            </a:r>
            <a:endParaRPr/>
          </a:p>
          <a:p>
            <a:pPr indent="-127000" lvl="0" marL="0" rtl="0" algn="l">
              <a:lnSpc>
                <a:spcPct val="90000"/>
              </a:lnSpc>
              <a:spcBef>
                <a:spcPts val="2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We believe our findings would be of interest to boards of directors, AC members, managers, and others in </a:t>
            </a:r>
            <a:r>
              <a:rPr lang="en-US" sz="2000">
                <a:solidFill>
                  <a:srgbClr val="993300"/>
                </a:solidFill>
                <a:latin typeface="Times New Roman"/>
                <a:ea typeface="Times New Roman"/>
                <a:cs typeface="Times New Roman"/>
                <a:sym typeface="Times New Roman"/>
              </a:rPr>
              <a:t>recruiting and retaining AC members that have the skill set</a:t>
            </a:r>
            <a:r>
              <a:rPr lang="en-US" sz="2000">
                <a:latin typeface="Times New Roman"/>
                <a:ea typeface="Times New Roman"/>
                <a:cs typeface="Times New Roman"/>
                <a:sym typeface="Times New Roman"/>
              </a:rPr>
              <a:t> in mitigating securities class action lawsuits.</a:t>
            </a:r>
            <a:endParaRPr/>
          </a:p>
        </p:txBody>
      </p:sp>
      <p:sp>
        <p:nvSpPr>
          <p:cNvPr id="267" name="Google Shape;267;p29"/>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47"/>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08" name="Google Shape;408;p47"/>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409" name="Google Shape;409;p47"/>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Analyses-litigation outcome (settlement amount)</a:t>
            </a:r>
            <a:endParaRPr/>
          </a:p>
        </p:txBody>
      </p:sp>
      <p:graphicFrame>
        <p:nvGraphicFramePr>
          <p:cNvPr id="410" name="Google Shape;410;p47"/>
          <p:cNvGraphicFramePr/>
          <p:nvPr/>
        </p:nvGraphicFramePr>
        <p:xfrm>
          <a:off x="2145310" y="1295922"/>
          <a:ext cx="3000000" cy="3000000"/>
        </p:xfrm>
        <a:graphic>
          <a:graphicData uri="http://schemas.openxmlformats.org/drawingml/2006/table">
            <a:tbl>
              <a:tblPr bandRow="1" firstCol="1" firstRow="1">
                <a:noFill/>
                <a:tableStyleId>{1D8A4A2D-6BFE-43F4-9760-3899630BB4B0}</a:tableStyleId>
              </a:tblPr>
              <a:tblGrid>
                <a:gridCol w="1668050"/>
                <a:gridCol w="1746650"/>
                <a:gridCol w="1794900"/>
                <a:gridCol w="1683225"/>
              </a:tblGrid>
              <a:tr h="911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Total settlement</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Total settlement</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Total settlement</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-46.861**</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-11.423*</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-10.352*</a:t>
                      </a:r>
                      <a:endParaRPr b="1"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(-2.26)</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(-1.95)</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(-1.76)</a:t>
                      </a:r>
                      <a:endParaRPr b="1"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INDSFE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4.574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6.546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0.067</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(1.01)</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(0.01)</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ONLYIND</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-21.053</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-3.242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-6.032</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(-0.85)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(-0.51)</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(-0.96)</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ONLYAFE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-37.374*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-6.372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-7.803</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(-1.88)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(-1.11)</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(-1.31)</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-18.095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-0.213</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-3.063</a:t>
                      </a:r>
                      <a:endParaRPr sz="1500" u="none" cap="none" strike="noStrike">
                        <a:latin typeface="Times New Roman"/>
                        <a:ea typeface="Times New Roman"/>
                        <a:cs typeface="Times New Roman"/>
                        <a:sym typeface="Times New Roman"/>
                      </a:endParaRPr>
                    </a:p>
                  </a:txBody>
                  <a:tcPr marT="0" marB="0" marR="21675" marL="21675" anchor="ctr"/>
                </a:tc>
              </a:tr>
              <a:tr h="91150">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(-0.57)</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OTHERAFE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2.030</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3.438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2.871</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(0.30)</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(0.39)</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8.554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5.372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7.254</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(0.57)</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(0.63)</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OTHERIND</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0.426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-2.649</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3.509</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(-0.31)</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(0.30)</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Robust SE</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Adj-R</a:t>
                      </a:r>
                      <a:r>
                        <a:rPr baseline="30000"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0.078</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0.073</a:t>
                      </a:r>
                      <a:endParaRPr sz="1500" u="none" cap="none" strike="noStrike">
                        <a:latin typeface="Times New Roman"/>
                        <a:ea typeface="Times New Roman"/>
                        <a:cs typeface="Times New Roman"/>
                        <a:sym typeface="Times New Roman"/>
                      </a:endParaRPr>
                    </a:p>
                  </a:txBody>
                  <a:tcPr marT="0" marB="0" marR="21675" marL="21675" anchor="ctr"/>
                </a:tc>
              </a:tr>
              <a:tr h="8985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nchor="ct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48"/>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16" name="Google Shape;416;p48"/>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417" name="Google Shape;417;p48"/>
          <p:cNvSpPr txBox="1"/>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Main Analyses-litigation outcome (case length)</a:t>
            </a:r>
            <a:endParaRPr/>
          </a:p>
        </p:txBody>
      </p:sp>
      <p:graphicFrame>
        <p:nvGraphicFramePr>
          <p:cNvPr id="418" name="Google Shape;418;p48"/>
          <p:cNvGraphicFramePr/>
          <p:nvPr/>
        </p:nvGraphicFramePr>
        <p:xfrm>
          <a:off x="2253842" y="1295922"/>
          <a:ext cx="3000000" cy="3000000"/>
        </p:xfrm>
        <a:graphic>
          <a:graphicData uri="http://schemas.openxmlformats.org/drawingml/2006/table">
            <a:tbl>
              <a:tblPr bandRow="1" firstCol="1" firstRow="1">
                <a:noFill/>
                <a:tableStyleId>{1D8A4A2D-6BFE-43F4-9760-3899630BB4B0}</a:tableStyleId>
              </a:tblPr>
              <a:tblGrid>
                <a:gridCol w="1692900"/>
                <a:gridCol w="1718575"/>
                <a:gridCol w="1718575"/>
                <a:gridCol w="1625350"/>
              </a:tblGrid>
              <a:tr h="9112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Case length</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Case length</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Case length</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21675" marL="21675" anchor="ctr"/>
                </a:tc>
              </a:tr>
              <a:tr h="1905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-410.215*</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-99.617*</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-58.999</a:t>
                      </a:r>
                      <a:endParaRPr b="1"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(-1.83)</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(-1.74)</a:t>
                      </a:r>
                      <a:endParaRPr b="1"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(-0.85)</a:t>
                      </a:r>
                      <a:endParaRPr b="1"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INDSFE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-92.835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16.088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-96.313</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(-0.48)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(-1.04)</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ONLYIND</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110.250</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25.774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-14.339</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(0.27)</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(-0.13)</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ONLYAFE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-252.884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-65.243</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-69.539</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(-1.00)</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ONLYSFE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-136.884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-3.057</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65.701</a:t>
                      </a:r>
                      <a:endParaRPr sz="1500" u="none" cap="none" strike="noStrike">
                        <a:latin typeface="Times New Roman"/>
                        <a:ea typeface="Times New Roman"/>
                        <a:cs typeface="Times New Roman"/>
                        <a:sym typeface="Times New Roman"/>
                      </a:endParaRPr>
                    </a:p>
                  </a:txBody>
                  <a:tcPr marT="0" marB="0" marR="21675" marL="21675" anchor="ctr"/>
                </a:tc>
              </a:tr>
              <a:tr h="91125">
                <a:tc>
                  <a:txBody>
                    <a:bodyPr/>
                    <a:lstStyle/>
                    <a:p>
                      <a:pPr indent="0" lvl="0" marL="0" marR="0" rtl="0" algn="just">
                        <a:lnSpc>
                          <a:spcPct val="100000"/>
                        </a:lnSpc>
                        <a:spcBef>
                          <a:spcPts val="0"/>
                        </a:spcBef>
                        <a:spcAft>
                          <a:spcPts val="0"/>
                        </a:spcAft>
                        <a:buNone/>
                      </a:pPr>
                      <a:r>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(-0.94)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(-0.09)</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(1.01)</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OTHERAFE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90.496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107.937</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108.481</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(1.15)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(1.36)</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OTHERSFE</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-92.463</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-120.500</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-166.542</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 </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(-0.19)</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(-0.35)</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b="0" lang="en-US" sz="1500" u="none" cap="none" strike="noStrike">
                          <a:latin typeface="Times New Roman"/>
                          <a:ea typeface="Times New Roman"/>
                          <a:cs typeface="Times New Roman"/>
                          <a:sym typeface="Times New Roman"/>
                        </a:rPr>
                        <a:t>OTHERIND</a:t>
                      </a:r>
                      <a:endParaRPr b="0"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70.326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49.458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131.598</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 </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(0.78)</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(0.54)</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(1.26)</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Robust SE</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Yes</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Adj-R</a:t>
                      </a:r>
                      <a:r>
                        <a:rPr baseline="30000"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0.028</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0.026</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0.029</a:t>
                      </a:r>
                      <a:endParaRPr sz="1500" u="none" cap="none" strike="noStrike">
                        <a:latin typeface="Times New Roman"/>
                        <a:ea typeface="Times New Roman"/>
                        <a:cs typeface="Times New Roman"/>
                        <a:sym typeface="Times New Roman"/>
                      </a:endParaRPr>
                    </a:p>
                  </a:txBody>
                  <a:tcPr marT="0" marB="0" marR="21675" marL="21675" anchor="ctr"/>
                </a:tc>
              </a:tr>
              <a:tr h="89800">
                <a:tc>
                  <a:txBody>
                    <a:bodyPr/>
                    <a:lstStyle/>
                    <a:p>
                      <a:pPr indent="0" lvl="0" marL="0" marR="0" rtl="0" algn="l">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475</a:t>
                      </a:r>
                      <a:endParaRPr sz="1500" u="none" cap="none" strike="noStrike">
                        <a:latin typeface="Times New Roman"/>
                        <a:ea typeface="Times New Roman"/>
                        <a:cs typeface="Times New Roman"/>
                        <a:sym typeface="Times New Roman"/>
                      </a:endParaRPr>
                    </a:p>
                  </a:txBody>
                  <a:tcPr marT="0" marB="0" marR="21675" marL="21675" anchor="ct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49"/>
          <p:cNvSpPr txBox="1"/>
          <p:nvPr>
            <p:ph idx="4294967295" type="title"/>
          </p:nvPr>
        </p:nvSpPr>
        <p:spPr>
          <a:xfrm>
            <a:off x="286871" y="246564"/>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Robustness Tests</a:t>
            </a:r>
            <a:endParaRPr/>
          </a:p>
        </p:txBody>
      </p:sp>
      <p:sp>
        <p:nvSpPr>
          <p:cNvPr id="424" name="Google Shape;424;p49"/>
          <p:cNvSpPr txBox="1"/>
          <p:nvPr>
            <p:ph idx="1" type="body"/>
          </p:nvPr>
        </p:nvSpPr>
        <p:spPr>
          <a:xfrm>
            <a:off x="619989" y="1334367"/>
            <a:ext cx="11298207" cy="4539384"/>
          </a:xfrm>
          <a:prstGeom prst="rect">
            <a:avLst/>
          </a:prstGeom>
          <a:noFill/>
          <a:ln>
            <a:noFill/>
          </a:ln>
        </p:spPr>
        <p:txBody>
          <a:bodyPr anchorCtr="0" anchor="t" bIns="45700" lIns="91425" spcFirstLastPara="1" rIns="91425" wrap="square" tIns="45700">
            <a:noAutofit/>
          </a:bodyPr>
          <a:lstStyle/>
          <a:p>
            <a:pPr indent="-127000" lvl="0" marL="0" rtl="0" algn="l">
              <a:lnSpc>
                <a:spcPct val="90000"/>
              </a:lnSpc>
              <a:spcBef>
                <a:spcPts val="0"/>
              </a:spcBef>
              <a:spcAft>
                <a:spcPts val="0"/>
              </a:spcAft>
              <a:buClr>
                <a:srgbClr val="008000"/>
              </a:buClr>
              <a:buSzPts val="2000"/>
              <a:buFont typeface="Noto Sans Symbols"/>
              <a:buChar char="⮚"/>
            </a:pPr>
            <a:r>
              <a:rPr lang="en-US" sz="2000">
                <a:solidFill>
                  <a:srgbClr val="008000"/>
                </a:solidFill>
                <a:latin typeface="Times New Roman"/>
                <a:ea typeface="Times New Roman"/>
                <a:cs typeface="Times New Roman"/>
                <a:sym typeface="Times New Roman"/>
              </a:rPr>
              <a:t>Propensity score matched sample (also Entropy balancing, Tables 6 &amp; 7)</a:t>
            </a:r>
            <a:endParaRPr/>
          </a:p>
          <a:p>
            <a:pPr indent="-127000" lvl="0" marL="0" rtl="0" algn="l">
              <a:lnSpc>
                <a:spcPct val="90000"/>
              </a:lnSpc>
              <a:spcBef>
                <a:spcPts val="3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To address any concern about reverse causality, we employ  alternate measures of our AC expertise variables by using </a:t>
            </a:r>
            <a:r>
              <a:rPr lang="en-US" sz="2000">
                <a:solidFill>
                  <a:srgbClr val="0000FF"/>
                </a:solidFill>
                <a:latin typeface="Times New Roman"/>
                <a:ea typeface="Times New Roman"/>
                <a:cs typeface="Times New Roman"/>
                <a:sym typeface="Times New Roman"/>
              </a:rPr>
              <a:t>average  expertise measured over 3-years (year </a:t>
            </a:r>
            <a:r>
              <a:rPr i="1" lang="en-US" sz="2000">
                <a:solidFill>
                  <a:srgbClr val="0000FF"/>
                </a:solidFill>
                <a:latin typeface="Times New Roman"/>
                <a:ea typeface="Times New Roman"/>
                <a:cs typeface="Times New Roman"/>
                <a:sym typeface="Times New Roman"/>
              </a:rPr>
              <a:t>t-2 </a:t>
            </a:r>
            <a:r>
              <a:rPr lang="en-US" sz="2000">
                <a:solidFill>
                  <a:srgbClr val="0000FF"/>
                </a:solidFill>
                <a:latin typeface="Times New Roman"/>
                <a:ea typeface="Times New Roman"/>
                <a:cs typeface="Times New Roman"/>
                <a:sym typeface="Times New Roman"/>
              </a:rPr>
              <a:t>to </a:t>
            </a:r>
            <a:r>
              <a:rPr i="1" lang="en-US" sz="2000">
                <a:solidFill>
                  <a:srgbClr val="0000FF"/>
                </a:solidFill>
                <a:latin typeface="Times New Roman"/>
                <a:ea typeface="Times New Roman"/>
                <a:cs typeface="Times New Roman"/>
                <a:sym typeface="Times New Roman"/>
              </a:rPr>
              <a:t>t</a:t>
            </a:r>
            <a:r>
              <a:rPr lang="en-US" sz="2000">
                <a:solidFill>
                  <a:srgbClr val="0000FF"/>
                </a:solidFill>
                <a:latin typeface="Times New Roman"/>
                <a:ea typeface="Times New Roman"/>
                <a:cs typeface="Times New Roman"/>
                <a:sym typeface="Times New Roman"/>
              </a:rPr>
              <a:t>) or over 5-years </a:t>
            </a:r>
            <a:r>
              <a:rPr lang="en-US" sz="2000">
                <a:latin typeface="Times New Roman"/>
                <a:ea typeface="Times New Roman"/>
                <a:cs typeface="Times New Roman"/>
                <a:sym typeface="Times New Roman"/>
              </a:rPr>
              <a:t>(year </a:t>
            </a:r>
            <a:r>
              <a:rPr i="1" lang="en-US" sz="2000">
                <a:latin typeface="Times New Roman"/>
                <a:ea typeface="Times New Roman"/>
                <a:cs typeface="Times New Roman"/>
                <a:sym typeface="Times New Roman"/>
              </a:rPr>
              <a:t>t-4 </a:t>
            </a:r>
            <a:r>
              <a:rPr lang="en-US" sz="2000">
                <a:latin typeface="Times New Roman"/>
                <a:ea typeface="Times New Roman"/>
                <a:cs typeface="Times New Roman"/>
                <a:sym typeface="Times New Roman"/>
              </a:rPr>
              <a:t>to </a:t>
            </a:r>
            <a:r>
              <a:rPr i="1" lang="en-US" sz="2000">
                <a:latin typeface="Times New Roman"/>
                <a:ea typeface="Times New Roman"/>
                <a:cs typeface="Times New Roman"/>
                <a:sym typeface="Times New Roman"/>
              </a:rPr>
              <a:t>t</a:t>
            </a:r>
            <a:r>
              <a:rPr lang="en-US" sz="2000">
                <a:latin typeface="Times New Roman"/>
                <a:ea typeface="Times New Roman"/>
                <a:cs typeface="Times New Roman"/>
                <a:sym typeface="Times New Roman"/>
              </a:rPr>
              <a:t>) instead of using current year information. We find results that are consistent with the results reported in Table 5. </a:t>
            </a:r>
            <a:endParaRPr/>
          </a:p>
          <a:p>
            <a:pPr indent="0" lvl="0" marL="0" rtl="0" algn="l">
              <a:lnSpc>
                <a:spcPct val="90000"/>
              </a:lnSpc>
              <a:spcBef>
                <a:spcPts val="2400"/>
              </a:spcBef>
              <a:spcAft>
                <a:spcPts val="0"/>
              </a:spcAft>
              <a:buClr>
                <a:schemeClr val="dk1"/>
              </a:buClr>
              <a:buSzPts val="2000"/>
              <a:buFont typeface="Noto Sans Symbols"/>
              <a:buNone/>
            </a:pPr>
            <a:r>
              <a:t/>
            </a:r>
            <a:endParaRPr sz="2000">
              <a:latin typeface="Times New Roman"/>
              <a:ea typeface="Times New Roman"/>
              <a:cs typeface="Times New Roman"/>
              <a:sym typeface="Times New Roman"/>
            </a:endParaRPr>
          </a:p>
        </p:txBody>
      </p:sp>
      <p:sp>
        <p:nvSpPr>
          <p:cNvPr id="425" name="Google Shape;425;p49"/>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9" name="Shape 429"/>
        <p:cNvGrpSpPr/>
        <p:nvPr/>
      </p:nvGrpSpPr>
      <p:grpSpPr>
        <a:xfrm>
          <a:off x="0" y="0"/>
          <a:ext cx="0" cy="0"/>
          <a:chOff x="0" y="0"/>
          <a:chExt cx="0" cy="0"/>
        </a:xfrm>
      </p:grpSpPr>
      <p:sp>
        <p:nvSpPr>
          <p:cNvPr id="430" name="Google Shape;430;p50"/>
          <p:cNvSpPr txBox="1"/>
          <p:nvPr>
            <p:ph idx="4294967295" type="title"/>
          </p:nvPr>
        </p:nvSpPr>
        <p:spPr>
          <a:xfrm>
            <a:off x="71717" y="156696"/>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Cross-sectional Tests</a:t>
            </a:r>
            <a:endParaRPr/>
          </a:p>
        </p:txBody>
      </p:sp>
      <p:sp>
        <p:nvSpPr>
          <p:cNvPr id="431" name="Google Shape;431;p50"/>
          <p:cNvSpPr txBox="1"/>
          <p:nvPr>
            <p:ph idx="1" type="body"/>
          </p:nvPr>
        </p:nvSpPr>
        <p:spPr>
          <a:xfrm>
            <a:off x="619989" y="1334366"/>
            <a:ext cx="11298207" cy="4323019"/>
          </a:xfrm>
          <a:prstGeom prst="rect">
            <a:avLst/>
          </a:prstGeom>
          <a:noFill/>
          <a:ln>
            <a:noFill/>
          </a:ln>
        </p:spPr>
        <p:txBody>
          <a:bodyPr anchorCtr="0" anchor="t" bIns="45700" lIns="91425" spcFirstLastPara="1" rIns="91425" wrap="square" tIns="45700">
            <a:noAutofit/>
          </a:bodyPr>
          <a:lstStyle/>
          <a:p>
            <a:pPr indent="-127000" lvl="0" marL="0" rtl="0" algn="l">
              <a:lnSpc>
                <a:spcPct val="90000"/>
              </a:lnSpc>
              <a:spcBef>
                <a:spcPts val="0"/>
              </a:spcBef>
              <a:spcAft>
                <a:spcPts val="0"/>
              </a:spcAft>
              <a:buClr>
                <a:srgbClr val="0000FF"/>
              </a:buClr>
              <a:buSzPts val="2000"/>
              <a:buFont typeface="Noto Sans Symbols"/>
              <a:buChar char="⮚"/>
            </a:pPr>
            <a:r>
              <a:rPr b="1" lang="en-US" sz="2000">
                <a:solidFill>
                  <a:srgbClr val="0000FF"/>
                </a:solidFill>
                <a:latin typeface="Times New Roman"/>
                <a:ea typeface="Times New Roman"/>
                <a:cs typeface="Times New Roman"/>
                <a:sym typeface="Times New Roman"/>
              </a:rPr>
              <a:t>Value of Audit Committee Industry and Accounting Expertise Depends on Board Characteristics</a:t>
            </a:r>
            <a:endParaRPr/>
          </a:p>
          <a:p>
            <a:pPr indent="-127000" lvl="0" marL="0" rtl="0" algn="l">
              <a:lnSpc>
                <a:spcPct val="90000"/>
              </a:lnSpc>
              <a:spcBef>
                <a:spcPts val="3400"/>
              </a:spcBef>
              <a:spcAft>
                <a:spcPts val="0"/>
              </a:spcAft>
              <a:buClr>
                <a:schemeClr val="dk1"/>
              </a:buClr>
              <a:buSzPts val="2000"/>
              <a:buFont typeface="Noto Sans Symbols"/>
              <a:buChar char="⮚"/>
            </a:pPr>
            <a:r>
              <a:rPr b="1" lang="en-US" sz="2000">
                <a:latin typeface="Times New Roman"/>
                <a:ea typeface="Times New Roman"/>
                <a:cs typeface="Times New Roman"/>
                <a:sym typeface="Times New Roman"/>
              </a:rPr>
              <a:t>The value of combined AC expertise is compromised among firms with CEO duality</a:t>
            </a:r>
            <a:endParaRPr/>
          </a:p>
          <a:p>
            <a:pPr indent="-127000" lvl="0" marL="0" rtl="0" algn="l">
              <a:lnSpc>
                <a:spcPct val="90000"/>
              </a:lnSpc>
              <a:spcBef>
                <a:spcPts val="3400"/>
              </a:spcBef>
              <a:spcAft>
                <a:spcPts val="0"/>
              </a:spcAft>
              <a:buClr>
                <a:schemeClr val="dk1"/>
              </a:buClr>
              <a:buSzPts val="2000"/>
              <a:buFont typeface="Noto Sans Symbols"/>
              <a:buChar char="⮚"/>
            </a:pPr>
            <a:r>
              <a:rPr b="1" lang="en-US" sz="2000">
                <a:latin typeface="Times New Roman"/>
                <a:ea typeface="Times New Roman"/>
                <a:cs typeface="Times New Roman"/>
                <a:sym typeface="Times New Roman"/>
              </a:rPr>
              <a:t>The value of combined AC expertise is enhanced if the presence of other board members’ legal expertise</a:t>
            </a:r>
            <a:endParaRPr/>
          </a:p>
        </p:txBody>
      </p:sp>
      <p:sp>
        <p:nvSpPr>
          <p:cNvPr id="432" name="Google Shape;432;p50"/>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sp>
        <p:nvSpPr>
          <p:cNvPr id="437" name="Google Shape;437;p51"/>
          <p:cNvSpPr txBox="1"/>
          <p:nvPr>
            <p:ph idx="4294967295" type="title"/>
          </p:nvPr>
        </p:nvSpPr>
        <p:spPr>
          <a:xfrm>
            <a:off x="0" y="124445"/>
            <a:ext cx="6410093" cy="71437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lang="en-US" sz="3200">
                <a:solidFill>
                  <a:srgbClr val="FFC000"/>
                </a:solidFill>
                <a:latin typeface="Times New Roman"/>
                <a:ea typeface="Times New Roman"/>
                <a:cs typeface="Times New Roman"/>
                <a:sym typeface="Times New Roman"/>
              </a:rPr>
              <a:t>Additional Analyses</a:t>
            </a:r>
            <a:endParaRPr/>
          </a:p>
        </p:txBody>
      </p:sp>
      <p:sp>
        <p:nvSpPr>
          <p:cNvPr id="438" name="Google Shape;438;p51"/>
          <p:cNvSpPr txBox="1"/>
          <p:nvPr>
            <p:ph idx="1" type="body"/>
          </p:nvPr>
        </p:nvSpPr>
        <p:spPr>
          <a:xfrm>
            <a:off x="438150" y="1354645"/>
            <a:ext cx="11315700" cy="4905724"/>
          </a:xfrm>
          <a:prstGeom prst="rect">
            <a:avLst/>
          </a:prstGeom>
          <a:noFill/>
          <a:ln>
            <a:noFill/>
          </a:ln>
        </p:spPr>
        <p:txBody>
          <a:bodyPr anchorCtr="0" anchor="t" bIns="45700" lIns="91425" spcFirstLastPara="1" rIns="91425" wrap="square" tIns="45700">
            <a:noAutofit/>
          </a:bodyPr>
          <a:lstStyle/>
          <a:p>
            <a:pPr indent="-127000" lvl="0" marL="0" rtl="0" algn="l">
              <a:lnSpc>
                <a:spcPct val="90000"/>
              </a:lnSpc>
              <a:spcBef>
                <a:spcPts val="0"/>
              </a:spcBef>
              <a:spcAft>
                <a:spcPts val="0"/>
              </a:spcAft>
              <a:buClr>
                <a:srgbClr val="C00000"/>
              </a:buClr>
              <a:buSzPts val="2000"/>
              <a:buFont typeface="Noto Sans Symbols"/>
              <a:buChar char="⮚"/>
            </a:pPr>
            <a:r>
              <a:rPr b="1" lang="en-US" sz="2000">
                <a:solidFill>
                  <a:srgbClr val="C00000"/>
                </a:solidFill>
                <a:latin typeface="Times New Roman"/>
                <a:ea typeface="Times New Roman"/>
                <a:cs typeface="Times New Roman"/>
                <a:sym typeface="Times New Roman"/>
              </a:rPr>
              <a:t>AC expertise and firm risk-taking</a:t>
            </a:r>
            <a:endParaRPr/>
          </a:p>
          <a:p>
            <a:pPr indent="-127000" lvl="1" marL="0" rtl="0" algn="l">
              <a:lnSpc>
                <a:spcPct val="100000"/>
              </a:lnSpc>
              <a:spcBef>
                <a:spcPts val="29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AC members with accounting and industry expertise can play an advisory role in  evaluating risky projects, including appraising NPV projections, valuing risky assets, and guide the firm on dealings with foreign entities (FCPA compliance) and thus, mitigate firm risk-taking. </a:t>
            </a:r>
            <a:endParaRPr/>
          </a:p>
          <a:p>
            <a:pPr indent="-127000" lvl="1" marL="0" rtl="0" algn="l">
              <a:lnSpc>
                <a:spcPct val="100000"/>
              </a:lnSpc>
              <a:spcBef>
                <a:spcPts val="500"/>
              </a:spcBef>
              <a:spcAft>
                <a:spcPts val="0"/>
              </a:spcAft>
              <a:buClr>
                <a:srgbClr val="FF0000"/>
              </a:buClr>
              <a:buSzPts val="2000"/>
              <a:buFont typeface="Noto Sans Symbols"/>
              <a:buChar char="⮚"/>
            </a:pPr>
            <a:r>
              <a:rPr lang="en-US" sz="2000">
                <a:solidFill>
                  <a:srgbClr val="FF0000"/>
                </a:solidFill>
                <a:latin typeface="Times New Roman"/>
                <a:ea typeface="Times New Roman"/>
                <a:cs typeface="Times New Roman"/>
                <a:sym typeface="Times New Roman"/>
              </a:rPr>
              <a:t>We find that AC’s combined accounting and industry expertise also plays a role in constraining firm risk-taking </a:t>
            </a:r>
            <a:r>
              <a:rPr lang="en-US" sz="2000">
                <a:solidFill>
                  <a:srgbClr val="993300"/>
                </a:solidFill>
                <a:latin typeface="Times New Roman"/>
                <a:ea typeface="Times New Roman"/>
                <a:cs typeface="Times New Roman"/>
                <a:sym typeface="Times New Roman"/>
              </a:rPr>
              <a:t>(SD of ROA).</a:t>
            </a:r>
            <a:endParaRPr/>
          </a:p>
          <a:p>
            <a:pPr indent="-127000" lvl="0" marL="0" rtl="0" algn="l">
              <a:lnSpc>
                <a:spcPct val="90000"/>
              </a:lnSpc>
              <a:spcBef>
                <a:spcPts val="1000"/>
              </a:spcBef>
              <a:spcAft>
                <a:spcPts val="0"/>
              </a:spcAft>
              <a:buClr>
                <a:srgbClr val="008000"/>
              </a:buClr>
              <a:buSzPts val="2000"/>
              <a:buFont typeface="Noto Sans Symbols"/>
              <a:buChar char="⮚"/>
            </a:pPr>
            <a:r>
              <a:rPr b="1" lang="en-US" sz="2000">
                <a:solidFill>
                  <a:srgbClr val="008000"/>
                </a:solidFill>
                <a:latin typeface="Times New Roman"/>
                <a:ea typeface="Times New Roman"/>
                <a:cs typeface="Times New Roman"/>
                <a:sym typeface="Times New Roman"/>
              </a:rPr>
              <a:t>Changes to the AC following the lawsuits</a:t>
            </a:r>
            <a:endParaRPr/>
          </a:p>
          <a:p>
            <a:pPr indent="-127000" lvl="1" marL="0" rtl="0" algn="l">
              <a:lnSpc>
                <a:spcPct val="100000"/>
              </a:lnSpc>
              <a:spcBef>
                <a:spcPts val="29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Following a securities class action lawsuit, firms recruit directors with accounting and industry expertise to strengthen AC’s expertise.</a:t>
            </a:r>
            <a:endParaRPr sz="2000">
              <a:solidFill>
                <a:srgbClr val="993300"/>
              </a:solidFill>
              <a:latin typeface="Times New Roman"/>
              <a:ea typeface="Times New Roman"/>
              <a:cs typeface="Times New Roman"/>
              <a:sym typeface="Times New Roman"/>
            </a:endParaRPr>
          </a:p>
          <a:p>
            <a:pPr indent="0" lvl="1" marL="0" rtl="0" algn="l">
              <a:lnSpc>
                <a:spcPct val="100000"/>
              </a:lnSpc>
              <a:spcBef>
                <a:spcPts val="500"/>
              </a:spcBef>
              <a:spcAft>
                <a:spcPts val="0"/>
              </a:spcAft>
              <a:buClr>
                <a:schemeClr val="dk1"/>
              </a:buClr>
              <a:buSzPts val="2000"/>
              <a:buFont typeface="Noto Sans Symbols"/>
              <a:buNone/>
            </a:pPr>
            <a:r>
              <a:t/>
            </a:r>
            <a:endParaRPr sz="2000">
              <a:latin typeface="Times New Roman"/>
              <a:ea typeface="Times New Roman"/>
              <a:cs typeface="Times New Roman"/>
              <a:sym typeface="Times New Roman"/>
            </a:endParaRPr>
          </a:p>
        </p:txBody>
      </p:sp>
      <p:sp>
        <p:nvSpPr>
          <p:cNvPr id="439" name="Google Shape;439;p5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52"/>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46" name="Google Shape;446;p52"/>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447" name="Google Shape;447;p52"/>
          <p:cNvSpPr txBox="1"/>
          <p:nvPr/>
        </p:nvSpPr>
        <p:spPr>
          <a:xfrm>
            <a:off x="0" y="136525"/>
            <a:ext cx="77724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Additional Analyses</a:t>
            </a:r>
            <a:endParaRPr/>
          </a:p>
        </p:txBody>
      </p:sp>
      <p:sp>
        <p:nvSpPr>
          <p:cNvPr id="448" name="Google Shape;448;p52"/>
          <p:cNvSpPr txBox="1"/>
          <p:nvPr/>
        </p:nvSpPr>
        <p:spPr>
          <a:xfrm>
            <a:off x="51554" y="1237129"/>
            <a:ext cx="11683246" cy="537884"/>
          </a:xfrm>
          <a:prstGeom prst="rect">
            <a:avLst/>
          </a:prstGeom>
          <a:noFill/>
          <a:ln>
            <a:noFill/>
          </a:ln>
        </p:spPr>
        <p:txBody>
          <a:bodyPr anchorCtr="0" anchor="t" bIns="45700" lIns="91425" spcFirstLastPara="1" rIns="91425" wrap="square" tIns="45700">
            <a:noAutofit/>
          </a:bodyPr>
          <a:lstStyle/>
          <a:p>
            <a:pPr indent="-139700" lvl="0" marL="0" marR="0" rtl="0" algn="l">
              <a:lnSpc>
                <a:spcPct val="90000"/>
              </a:lnSpc>
              <a:spcBef>
                <a:spcPts val="0"/>
              </a:spcBef>
              <a:spcAft>
                <a:spcPts val="0"/>
              </a:spcAft>
              <a:buClr>
                <a:schemeClr val="dk1"/>
              </a:buClr>
              <a:buSzPts val="2200"/>
              <a:buFont typeface="Noto Sans Symbols"/>
              <a:buChar char="⮚"/>
            </a:pPr>
            <a:r>
              <a:rPr lang="en-US" sz="2200">
                <a:solidFill>
                  <a:schemeClr val="dk1"/>
                </a:solidFill>
                <a:latin typeface="Times New Roman"/>
                <a:ea typeface="Times New Roman"/>
                <a:cs typeface="Times New Roman"/>
                <a:sym typeface="Times New Roman"/>
              </a:rPr>
              <a:t>AC members with accounting and industry expertise, and risk-taking</a:t>
            </a:r>
            <a:endParaRPr/>
          </a:p>
        </p:txBody>
      </p:sp>
      <p:graphicFrame>
        <p:nvGraphicFramePr>
          <p:cNvPr id="449" name="Google Shape;449;p52"/>
          <p:cNvGraphicFramePr/>
          <p:nvPr/>
        </p:nvGraphicFramePr>
        <p:xfrm>
          <a:off x="2345088" y="1683871"/>
          <a:ext cx="3000000" cy="3000000"/>
        </p:xfrm>
        <a:graphic>
          <a:graphicData uri="http://schemas.openxmlformats.org/drawingml/2006/table">
            <a:tbl>
              <a:tblPr bandRow="1" firstCol="1" firstRow="1">
                <a:noFill/>
                <a:tableStyleId>{1D8A4A2D-6BFE-43F4-9760-3899630BB4B0}</a:tableStyleId>
              </a:tblPr>
              <a:tblGrid>
                <a:gridCol w="1274800"/>
                <a:gridCol w="1555925"/>
                <a:gridCol w="1316175"/>
                <a:gridCol w="1115300"/>
                <a:gridCol w="1155700"/>
              </a:tblGrid>
              <a:tr h="89150">
                <a:tc>
                  <a:txBody>
                    <a:bodyPr/>
                    <a:lstStyle/>
                    <a:p>
                      <a:pPr indent="0" lvl="0" marL="0" marR="0" rtl="0" algn="just">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(3)</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(4)</a:t>
                      </a:r>
                      <a:endParaRPr sz="1200" u="none" cap="none" strike="noStrike">
                        <a:latin typeface="Times New Roman"/>
                        <a:ea typeface="Times New Roman"/>
                        <a:cs typeface="Times New Roman"/>
                        <a:sym typeface="Times New Roman"/>
                      </a:endParaRPr>
                    </a:p>
                  </a:txBody>
                  <a:tcPr marT="0" marB="0" marR="21200" marL="21200" anchor="ctr"/>
                </a:tc>
              </a:tr>
              <a:tr h="188450">
                <a:tc>
                  <a:txBody>
                    <a:bodyPr/>
                    <a:lstStyle/>
                    <a:p>
                      <a:pPr indent="0" lvl="0" marL="0" marR="0" rtl="0" algn="just">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RISKTKG</a:t>
                      </a:r>
                      <a:endParaRPr sz="12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(Y</a:t>
                      </a:r>
                      <a:r>
                        <a:rPr baseline="-25000" lang="en-US" sz="1200" u="none" cap="none" strike="noStrike">
                          <a:latin typeface="Times New Roman"/>
                          <a:ea typeface="Times New Roman"/>
                          <a:cs typeface="Times New Roman"/>
                          <a:sym typeface="Times New Roman"/>
                        </a:rPr>
                        <a:t>t-4</a:t>
                      </a:r>
                      <a:r>
                        <a:rPr lang="en-US" sz="1200" u="none" cap="none" strike="noStrike">
                          <a:latin typeface="Times New Roman"/>
                          <a:ea typeface="Times New Roman"/>
                          <a:cs typeface="Times New Roman"/>
                          <a:sym typeface="Times New Roman"/>
                        </a:rPr>
                        <a:t>, Y</a:t>
                      </a:r>
                      <a:r>
                        <a:rPr baseline="-25000" lang="en-US" sz="1200" u="none" cap="none" strike="noStrike">
                          <a:latin typeface="Times New Roman"/>
                          <a:ea typeface="Times New Roman"/>
                          <a:cs typeface="Times New Roman"/>
                          <a:sym typeface="Times New Roman"/>
                        </a:rPr>
                        <a:t>t</a:t>
                      </a:r>
                      <a:r>
                        <a:rPr lang="en-US" sz="1200" u="none" cap="none" strike="noStrike">
                          <a:latin typeface="Times New Roman"/>
                          <a:ea typeface="Times New Roman"/>
                          <a:cs typeface="Times New Roman"/>
                          <a:sym typeface="Times New Roman"/>
                        </a:rPr>
                        <a:t>)</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RISKTKG</a:t>
                      </a:r>
                      <a:endParaRPr sz="12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(Y</a:t>
                      </a:r>
                      <a:r>
                        <a:rPr baseline="-25000" lang="en-US" sz="1200" u="none" cap="none" strike="noStrike">
                          <a:latin typeface="Times New Roman"/>
                          <a:ea typeface="Times New Roman"/>
                          <a:cs typeface="Times New Roman"/>
                          <a:sym typeface="Times New Roman"/>
                        </a:rPr>
                        <a:t>t-4</a:t>
                      </a:r>
                      <a:r>
                        <a:rPr lang="en-US" sz="1200" u="none" cap="none" strike="noStrike">
                          <a:latin typeface="Times New Roman"/>
                          <a:ea typeface="Times New Roman"/>
                          <a:cs typeface="Times New Roman"/>
                          <a:sym typeface="Times New Roman"/>
                        </a:rPr>
                        <a:t>, Y</a:t>
                      </a:r>
                      <a:r>
                        <a:rPr baseline="-25000" lang="en-US" sz="1200" u="none" cap="none" strike="noStrike">
                          <a:latin typeface="Times New Roman"/>
                          <a:ea typeface="Times New Roman"/>
                          <a:cs typeface="Times New Roman"/>
                          <a:sym typeface="Times New Roman"/>
                        </a:rPr>
                        <a:t>t</a:t>
                      </a:r>
                      <a:r>
                        <a:rPr lang="en-US" sz="1200" u="none" cap="none" strike="noStrike">
                          <a:latin typeface="Times New Roman"/>
                          <a:ea typeface="Times New Roman"/>
                          <a:cs typeface="Times New Roman"/>
                          <a:sym typeface="Times New Roman"/>
                        </a:rPr>
                        <a:t>)</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RISKTKG</a:t>
                      </a:r>
                      <a:endParaRPr sz="12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(Y</a:t>
                      </a:r>
                      <a:r>
                        <a:rPr baseline="-25000" lang="en-US" sz="1200" u="none" cap="none" strike="noStrike">
                          <a:latin typeface="Times New Roman"/>
                          <a:ea typeface="Times New Roman"/>
                          <a:cs typeface="Times New Roman"/>
                          <a:sym typeface="Times New Roman"/>
                        </a:rPr>
                        <a:t>t</a:t>
                      </a:r>
                      <a:r>
                        <a:rPr lang="en-US" sz="1200" u="none" cap="none" strike="noStrike">
                          <a:latin typeface="Times New Roman"/>
                          <a:ea typeface="Times New Roman"/>
                          <a:cs typeface="Times New Roman"/>
                          <a:sym typeface="Times New Roman"/>
                        </a:rPr>
                        <a:t>, Y</a:t>
                      </a:r>
                      <a:r>
                        <a:rPr baseline="-25000" lang="en-US" sz="1200" u="none" cap="none" strike="noStrike">
                          <a:latin typeface="Times New Roman"/>
                          <a:ea typeface="Times New Roman"/>
                          <a:cs typeface="Times New Roman"/>
                          <a:sym typeface="Times New Roman"/>
                        </a:rPr>
                        <a:t>t+4</a:t>
                      </a:r>
                      <a:r>
                        <a:rPr lang="en-US" sz="1200" u="none" cap="none" strike="noStrike">
                          <a:latin typeface="Times New Roman"/>
                          <a:ea typeface="Times New Roman"/>
                          <a:cs typeface="Times New Roman"/>
                          <a:sym typeface="Times New Roman"/>
                        </a:rPr>
                        <a:t>)</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RISKTKG</a:t>
                      </a:r>
                      <a:endParaRPr sz="1200" u="none" cap="none" strike="noStrike">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(Y</a:t>
                      </a:r>
                      <a:r>
                        <a:rPr baseline="-25000" lang="en-US" sz="1200" u="none" cap="none" strike="noStrike">
                          <a:latin typeface="Times New Roman"/>
                          <a:ea typeface="Times New Roman"/>
                          <a:cs typeface="Times New Roman"/>
                          <a:sym typeface="Times New Roman"/>
                        </a:rPr>
                        <a:t>t</a:t>
                      </a:r>
                      <a:r>
                        <a:rPr lang="en-US" sz="1200" u="none" cap="none" strike="noStrike">
                          <a:latin typeface="Times New Roman"/>
                          <a:ea typeface="Times New Roman"/>
                          <a:cs typeface="Times New Roman"/>
                          <a:sym typeface="Times New Roman"/>
                        </a:rPr>
                        <a:t>, Y</a:t>
                      </a:r>
                      <a:r>
                        <a:rPr baseline="-25000" lang="en-US" sz="1200" u="none" cap="none" strike="noStrike">
                          <a:latin typeface="Times New Roman"/>
                          <a:ea typeface="Times New Roman"/>
                          <a:cs typeface="Times New Roman"/>
                          <a:sym typeface="Times New Roman"/>
                        </a:rPr>
                        <a:t>t+4</a:t>
                      </a:r>
                      <a:r>
                        <a:rPr lang="en-US" sz="1200" u="none" cap="none" strike="noStrike">
                          <a:latin typeface="Times New Roman"/>
                          <a:ea typeface="Times New Roman"/>
                          <a:cs typeface="Times New Roman"/>
                          <a:sym typeface="Times New Roman"/>
                        </a:rPr>
                        <a:t>)</a:t>
                      </a:r>
                      <a:endParaRPr sz="1200" u="none" cap="none" strike="noStrike">
                        <a:latin typeface="Times New Roman"/>
                        <a:ea typeface="Times New Roman"/>
                        <a:cs typeface="Times New Roman"/>
                        <a:sym typeface="Times New Roman"/>
                      </a:endParaRPr>
                    </a:p>
                  </a:txBody>
                  <a:tcPr marT="0" marB="0" marR="21200" marL="21200" anchor="ctr"/>
                </a:tc>
              </a:tr>
              <a:tr h="141350">
                <a:tc>
                  <a:txBody>
                    <a:bodyPr/>
                    <a:lstStyle/>
                    <a:p>
                      <a:pPr indent="0" lvl="0" marL="0" marR="0" rtl="0" algn="just">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Avg_Proportion</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Avg_Number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Avg_Proportion</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Avg_Number</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INDAFE</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-0.079***</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-0.019***</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-0.052*</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-0.012*</a:t>
                      </a:r>
                      <a:endParaRPr b="1" sz="1200" u="none" cap="none" strike="noStrike">
                        <a:latin typeface="Times New Roman"/>
                        <a:ea typeface="Times New Roman"/>
                        <a:cs typeface="Times New Roman"/>
                        <a:sym typeface="Times New Roman"/>
                      </a:endParaRPr>
                    </a:p>
                  </a:txBody>
                  <a:tcPr marT="0" marB="0" marR="21200" marL="21200" anchor="ctr"/>
                </a:tc>
              </a:tr>
              <a:tr h="89150">
                <a:tc>
                  <a:txBody>
                    <a:bodyPr/>
                    <a:lstStyle/>
                    <a:p>
                      <a:pPr indent="0" lvl="0" marL="0" marR="0" rtl="0" algn="just">
                        <a:lnSpc>
                          <a:spcPct val="100000"/>
                        </a:lnSpc>
                        <a:spcBef>
                          <a:spcPts val="0"/>
                        </a:spcBef>
                        <a:spcAft>
                          <a:spcPts val="0"/>
                        </a:spcAft>
                        <a:buNone/>
                      </a:pPr>
                      <a:r>
                        <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(-3.04)</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(-3.11)</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(-1.87)</a:t>
                      </a:r>
                      <a:endParaRPr b="1"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b="1" lang="en-US" sz="1200" u="none" cap="none" strike="noStrike">
                          <a:latin typeface="Times New Roman"/>
                          <a:ea typeface="Times New Roman"/>
                          <a:cs typeface="Times New Roman"/>
                          <a:sym typeface="Times New Roman"/>
                        </a:rPr>
                        <a:t>(-1.81)</a:t>
                      </a:r>
                      <a:endParaRPr b="1"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INDSFE</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0.008</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0.025</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0.005</a:t>
                      </a:r>
                      <a:endParaRPr sz="1200" u="none" cap="none" strike="noStrike">
                        <a:latin typeface="Times New Roman"/>
                        <a:ea typeface="Times New Roman"/>
                        <a:cs typeface="Times New Roman"/>
                        <a:sym typeface="Times New Roman"/>
                      </a:endParaRPr>
                    </a:p>
                  </a:txBody>
                  <a:tcPr marT="0" marB="0" marR="21200" marL="21200" anchor="ctr"/>
                </a:tc>
              </a:tr>
              <a:tr h="89150">
                <a:tc>
                  <a:txBody>
                    <a:bodyPr/>
                    <a:lstStyle/>
                    <a:p>
                      <a:pPr indent="0" lvl="0" marL="0" marR="0" rtl="0" algn="just">
                        <a:lnSpc>
                          <a:spcPct val="100000"/>
                        </a:lnSpc>
                        <a:spcBef>
                          <a:spcPts val="0"/>
                        </a:spcBef>
                        <a:spcAft>
                          <a:spcPts val="0"/>
                        </a:spcAft>
                        <a:buNone/>
                      </a:pPr>
                      <a:r>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(0.27)</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(0.37)</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(0.93)</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(0.85)</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ONLYIND</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-0.015</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0.166</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0.039</a:t>
                      </a:r>
                      <a:endParaRPr sz="1200" u="none" cap="none" strike="noStrike">
                        <a:latin typeface="Times New Roman"/>
                        <a:ea typeface="Times New Roman"/>
                        <a:cs typeface="Times New Roman"/>
                        <a:sym typeface="Times New Roman"/>
                      </a:endParaRPr>
                    </a:p>
                  </a:txBody>
                  <a:tcPr marT="0" marB="0" marR="21200" marL="21200" anchor="ctr"/>
                </a:tc>
              </a:tr>
              <a:tr h="89150">
                <a:tc>
                  <a:txBody>
                    <a:bodyPr/>
                    <a:lstStyle/>
                    <a:p>
                      <a:pPr indent="0" lvl="0" marL="0" marR="0" rtl="0" algn="just">
                        <a:lnSpc>
                          <a:spcPct val="100000"/>
                        </a:lnSpc>
                        <a:spcBef>
                          <a:spcPts val="0"/>
                        </a:spcBef>
                        <a:spcAft>
                          <a:spcPts val="0"/>
                        </a:spcAft>
                        <a:buNone/>
                      </a:pPr>
                      <a:r>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(-0.31)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(-0.09)</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(1.64)</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(1.67)</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ONLYAFE</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-0.035</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-0.008</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-0.022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-0.005</a:t>
                      </a:r>
                      <a:endParaRPr sz="1200" u="none" cap="none" strike="noStrike">
                        <a:latin typeface="Times New Roman"/>
                        <a:ea typeface="Times New Roman"/>
                        <a:cs typeface="Times New Roman"/>
                        <a:sym typeface="Times New Roman"/>
                      </a:endParaRPr>
                    </a:p>
                  </a:txBody>
                  <a:tcPr marT="0" marB="0" marR="21200" marL="21200" anchor="ctr"/>
                </a:tc>
              </a:tr>
              <a:tr h="89150">
                <a:tc>
                  <a:txBody>
                    <a:bodyPr/>
                    <a:lstStyle/>
                    <a:p>
                      <a:pPr indent="0" lvl="0" marL="0" marR="0" rtl="0" algn="just">
                        <a:lnSpc>
                          <a:spcPct val="100000"/>
                        </a:lnSpc>
                        <a:spcBef>
                          <a:spcPts val="0"/>
                        </a:spcBef>
                        <a:spcAft>
                          <a:spcPts val="0"/>
                        </a:spcAft>
                        <a:buNone/>
                      </a:pPr>
                      <a:r>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(-1.36)</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(-1.37)</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(-0.93)</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(-0.93)</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ONLYSFE</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-0.000</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0.004</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0.002</a:t>
                      </a:r>
                      <a:endParaRPr sz="1200" u="none" cap="none" strike="noStrike">
                        <a:latin typeface="Times New Roman"/>
                        <a:ea typeface="Times New Roman"/>
                        <a:cs typeface="Times New Roman"/>
                        <a:sym typeface="Times New Roman"/>
                      </a:endParaRPr>
                    </a:p>
                  </a:txBody>
                  <a:tcPr marT="0" marB="0" marR="21200" marL="21200" anchor="ctr"/>
                </a:tc>
              </a:tr>
              <a:tr h="89150">
                <a:tc>
                  <a:txBody>
                    <a:bodyPr/>
                    <a:lstStyle/>
                    <a:p>
                      <a:pPr indent="0" lvl="0" marL="0" marR="0" rtl="0" algn="just">
                        <a:lnSpc>
                          <a:spcPct val="100000"/>
                        </a:lnSpc>
                        <a:spcBef>
                          <a:spcPts val="0"/>
                        </a:spcBef>
                        <a:spcAft>
                          <a:spcPts val="0"/>
                        </a:spcAft>
                        <a:buNone/>
                      </a:pPr>
                      <a:r>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(-0.11)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(0.36)</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(0.99)</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OTHERAFE</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0.009</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0.009</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0.010</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0.009</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(1.09)</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(1.03)</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(1.72)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(1.60)</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OTHERSFE</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0.011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0.011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-0.003</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-0.004</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 </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(0.70)</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(0.71)</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(-0.08)</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(-0.10)</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b="0" lang="en-US" sz="1200" u="none" cap="none" strike="noStrike">
                          <a:latin typeface="Times New Roman"/>
                          <a:ea typeface="Times New Roman"/>
                          <a:cs typeface="Times New Roman"/>
                          <a:sym typeface="Times New Roman"/>
                        </a:rPr>
                        <a:t>OTHERIND</a:t>
                      </a:r>
                      <a:endParaRPr b="0"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-0.004</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-0.005</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0.004</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0.006</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 </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(-0.36)</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(-0.38)</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(0.64)</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(0.96)</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Fixed Effects</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Industry/Year</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Industry/Year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Industry/Year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Industry/Year</a:t>
                      </a:r>
                      <a:endParaRPr sz="1200" u="none" cap="none" strike="noStrike">
                        <a:latin typeface="Times New Roman"/>
                        <a:ea typeface="Times New Roman"/>
                        <a:cs typeface="Times New Roman"/>
                        <a:sym typeface="Times New Roman"/>
                      </a:endParaRPr>
                    </a:p>
                  </a:txBody>
                  <a:tcPr marT="0" marB="0" marR="21200" marL="21200" anchor="ctr"/>
                </a:tc>
              </a:tr>
              <a:tr h="94225">
                <a:tc>
                  <a:txBody>
                    <a:bodyPr/>
                    <a:lstStyle/>
                    <a:p>
                      <a:pPr indent="0" lvl="0" marL="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Cluster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Firm/Year</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Firm/Year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Firm/Year</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Firm/Year</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Adj-R</a:t>
                      </a:r>
                      <a:r>
                        <a:rPr baseline="30000" lang="en-US" sz="1200" u="none" cap="none" strike="noStrike">
                          <a:latin typeface="Times New Roman"/>
                          <a:ea typeface="Times New Roman"/>
                          <a:cs typeface="Times New Roman"/>
                          <a:sym typeface="Times New Roman"/>
                        </a:rPr>
                        <a:t>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0.076</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0.076</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0.126</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0.125</a:t>
                      </a:r>
                      <a:endParaRPr sz="1200" u="none" cap="none" strike="noStrike">
                        <a:latin typeface="Times New Roman"/>
                        <a:ea typeface="Times New Roman"/>
                        <a:cs typeface="Times New Roman"/>
                        <a:sym typeface="Times New Roman"/>
                      </a:endParaRPr>
                    </a:p>
                  </a:txBody>
                  <a:tcPr marT="0" marB="0" marR="21200" marL="21200" anchor="ctr"/>
                </a:tc>
              </a:tr>
              <a:tr h="55350">
                <a:tc>
                  <a:txBody>
                    <a:bodyPr/>
                    <a:lstStyle/>
                    <a:p>
                      <a:pPr indent="0" lvl="0" marL="0" marR="0" rtl="0" algn="l">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N</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22,313</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22,313</a:t>
                      </a:r>
                      <a:endParaRPr sz="1200" u="none" cap="none" strike="noStrike">
                        <a:latin typeface="Times New Roman"/>
                        <a:ea typeface="Times New Roman"/>
                        <a:cs typeface="Times New Roman"/>
                        <a:sym typeface="Times New Roman"/>
                      </a:endParaRPr>
                    </a:p>
                  </a:txBody>
                  <a:tcPr marT="0" marB="0" marR="21200" marL="21200"/>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22,252</a:t>
                      </a:r>
                      <a:endParaRPr sz="1200" u="none" cap="none" strike="noStrike">
                        <a:latin typeface="Times New Roman"/>
                        <a:ea typeface="Times New Roman"/>
                        <a:cs typeface="Times New Roman"/>
                        <a:sym typeface="Times New Roman"/>
                      </a:endParaRPr>
                    </a:p>
                  </a:txBody>
                  <a:tcPr marT="0" marB="0" marR="21200" marL="21200" anchor="ctr"/>
                </a:tc>
                <a:tc>
                  <a:txBody>
                    <a:bodyPr/>
                    <a:lstStyle/>
                    <a:p>
                      <a:pPr indent="0" lvl="0" marL="0" marR="0" rtl="0" algn="ctr">
                        <a:lnSpc>
                          <a:spcPct val="100000"/>
                        </a:lnSpc>
                        <a:spcBef>
                          <a:spcPts val="0"/>
                        </a:spcBef>
                        <a:spcAft>
                          <a:spcPts val="0"/>
                        </a:spcAft>
                        <a:buNone/>
                      </a:pPr>
                      <a:r>
                        <a:rPr lang="en-US" sz="1200" u="none" cap="none" strike="noStrike">
                          <a:latin typeface="Times New Roman"/>
                          <a:ea typeface="Times New Roman"/>
                          <a:cs typeface="Times New Roman"/>
                          <a:sym typeface="Times New Roman"/>
                        </a:rPr>
                        <a:t>22,252</a:t>
                      </a:r>
                      <a:endParaRPr sz="1200" u="none" cap="none" strike="noStrike">
                        <a:latin typeface="Times New Roman"/>
                        <a:ea typeface="Times New Roman"/>
                        <a:cs typeface="Times New Roman"/>
                        <a:sym typeface="Times New Roman"/>
                      </a:endParaRPr>
                    </a:p>
                  </a:txBody>
                  <a:tcPr marT="0" marB="0" marR="21200" marL="21200" anchor="ct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48">
                                            <p:txEl>
                                              <p:pRg end="0" st="0"/>
                                            </p:txEl>
                                          </p:spTgt>
                                        </p:tgtEl>
                                        <p:attrNameLst>
                                          <p:attrName>style.visibility</p:attrName>
                                        </p:attrNameLst>
                                      </p:cBhvr>
                                      <p:to>
                                        <p:strVal val="visible"/>
                                      </p:to>
                                    </p:set>
                                    <p:anim calcmode="lin" valueType="num">
                                      <p:cBhvr additive="base">
                                        <p:cTn dur="500"/>
                                        <p:tgtEl>
                                          <p:spTgt spid="448">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sp>
        <p:nvSpPr>
          <p:cNvPr id="454" name="Google Shape;454;p53"/>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55" name="Google Shape;455;p53"/>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456" name="Google Shape;456;p53"/>
          <p:cNvSpPr txBox="1"/>
          <p:nvPr/>
        </p:nvSpPr>
        <p:spPr>
          <a:xfrm>
            <a:off x="0" y="136525"/>
            <a:ext cx="77724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Additional Analyses</a:t>
            </a:r>
            <a:endParaRPr/>
          </a:p>
        </p:txBody>
      </p:sp>
      <p:sp>
        <p:nvSpPr>
          <p:cNvPr id="457" name="Google Shape;457;p53"/>
          <p:cNvSpPr txBox="1"/>
          <p:nvPr/>
        </p:nvSpPr>
        <p:spPr>
          <a:xfrm>
            <a:off x="51554" y="1237129"/>
            <a:ext cx="11683246" cy="537884"/>
          </a:xfrm>
          <a:prstGeom prst="rect">
            <a:avLst/>
          </a:prstGeom>
          <a:noFill/>
          <a:ln>
            <a:noFill/>
          </a:ln>
        </p:spPr>
        <p:txBody>
          <a:bodyPr anchorCtr="0" anchor="t" bIns="45700" lIns="91425" spcFirstLastPara="1" rIns="91425" wrap="square" tIns="45700">
            <a:noAutofit/>
          </a:bodyPr>
          <a:lstStyle/>
          <a:p>
            <a:pPr indent="-139700" lvl="0" marL="0" marR="0" rtl="0" algn="l">
              <a:lnSpc>
                <a:spcPct val="90000"/>
              </a:lnSpc>
              <a:spcBef>
                <a:spcPts val="0"/>
              </a:spcBef>
              <a:spcAft>
                <a:spcPts val="0"/>
              </a:spcAft>
              <a:buClr>
                <a:schemeClr val="dk1"/>
              </a:buClr>
              <a:buSzPts val="2200"/>
              <a:buFont typeface="Noto Sans Symbols"/>
              <a:buChar char="⮚"/>
            </a:pPr>
            <a:r>
              <a:rPr lang="en-US" sz="2200">
                <a:solidFill>
                  <a:schemeClr val="dk1"/>
                </a:solidFill>
                <a:latin typeface="Times New Roman"/>
                <a:ea typeface="Times New Roman"/>
                <a:cs typeface="Times New Roman"/>
                <a:sym typeface="Times New Roman"/>
              </a:rPr>
              <a:t> Will firms recruit AC members with accounting and industry expertise?</a:t>
            </a:r>
            <a:endParaRPr/>
          </a:p>
        </p:txBody>
      </p:sp>
      <p:graphicFrame>
        <p:nvGraphicFramePr>
          <p:cNvPr id="458" name="Google Shape;458;p53"/>
          <p:cNvGraphicFramePr/>
          <p:nvPr/>
        </p:nvGraphicFramePr>
        <p:xfrm>
          <a:off x="1309906" y="2110885"/>
          <a:ext cx="3000000" cy="3000000"/>
        </p:xfrm>
        <a:graphic>
          <a:graphicData uri="http://schemas.openxmlformats.org/drawingml/2006/table">
            <a:tbl>
              <a:tblPr bandRow="1" firstCol="1" firstRow="1">
                <a:noFill/>
                <a:tableStyleId>{1D8A4A2D-6BFE-43F4-9760-3899630BB4B0}</a:tableStyleId>
              </a:tblPr>
              <a:tblGrid>
                <a:gridCol w="3226975"/>
                <a:gridCol w="1479150"/>
                <a:gridCol w="1479150"/>
                <a:gridCol w="1810175"/>
              </a:tblGrid>
              <a:tr h="3026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(3)</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INDAFE</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just">
                        <a:lnSpc>
                          <a:spcPct val="100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Proportion</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Number</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Binary</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1" i="1" lang="en-US" sz="1500" u="none" cap="none" strike="noStrike">
                          <a:latin typeface="Times New Roman"/>
                          <a:ea typeface="Times New Roman"/>
                          <a:cs typeface="Times New Roman"/>
                          <a:sym typeface="Times New Roman"/>
                        </a:rPr>
                        <a:t>SUED_POST</a:t>
                      </a:r>
                      <a:endParaRPr b="1"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0.016**</a:t>
                      </a:r>
                      <a:endParaRPr b="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0.052*</a:t>
                      </a:r>
                      <a:endParaRPr b="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0.035*</a:t>
                      </a:r>
                      <a:endParaRPr b="1"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just">
                        <a:lnSpc>
                          <a:spcPct val="100000"/>
                        </a:lnSpc>
                        <a:spcBef>
                          <a:spcPts val="0"/>
                        </a:spcBef>
                        <a:spcAft>
                          <a:spcPts val="0"/>
                        </a:spcAft>
                        <a:buNone/>
                      </a:pPr>
                      <a:r>
                        <a:t/>
                      </a:r>
                      <a:endParaRPr b="1"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(2.14)</a:t>
                      </a:r>
                      <a:endParaRPr b="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(1.76)</a:t>
                      </a:r>
                      <a:endParaRPr b="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b="1" lang="en-US" sz="1500" u="none" cap="none" strike="noStrike">
                          <a:latin typeface="Times New Roman"/>
                          <a:ea typeface="Times New Roman"/>
                          <a:cs typeface="Times New Roman"/>
                          <a:sym typeface="Times New Roman"/>
                        </a:rPr>
                        <a:t>(1.68)</a:t>
                      </a:r>
                      <a:endParaRPr b="1"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Constant</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0.091***</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0.354***</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0.288***</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just">
                        <a:lnSpc>
                          <a:spcPct val="100000"/>
                        </a:lnSpc>
                        <a:spcBef>
                          <a:spcPts val="0"/>
                        </a:spcBef>
                        <a:spcAft>
                          <a:spcPts val="0"/>
                        </a:spcAft>
                        <a:buNone/>
                      </a:pPr>
                      <a:r>
                        <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(153.29)</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(151.41)</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(174.81)</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Fixed Effect</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Firm/Year</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Cluster</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Firm</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Adj-R</a:t>
                      </a:r>
                      <a:r>
                        <a:rPr b="0" baseline="30000" i="1" lang="en-US" sz="1500" u="none" cap="none" strike="noStrike">
                          <a:latin typeface="Times New Roman"/>
                          <a:ea typeface="Times New Roman"/>
                          <a:cs typeface="Times New Roman"/>
                          <a:sym typeface="Times New Roman"/>
                        </a:rPr>
                        <a:t>2</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0.750</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0.710</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0.710</a:t>
                      </a:r>
                      <a:endParaRPr sz="1500" u="none" cap="none" strike="noStrike">
                        <a:latin typeface="Times New Roman"/>
                        <a:ea typeface="Times New Roman"/>
                        <a:cs typeface="Times New Roman"/>
                        <a:sym typeface="Times New Roman"/>
                      </a:endParaRPr>
                    </a:p>
                  </a:txBody>
                  <a:tcPr marT="0" marB="0" marR="68575" marL="68575" anchor="ctr"/>
                </a:tc>
              </a:tr>
              <a:tr h="302650">
                <a:tc>
                  <a:txBody>
                    <a:bodyPr/>
                    <a:lstStyle/>
                    <a:p>
                      <a:pPr indent="0" lvl="0" marL="0" marR="0" rtl="0" algn="l">
                        <a:lnSpc>
                          <a:spcPct val="100000"/>
                        </a:lnSpc>
                        <a:spcBef>
                          <a:spcPts val="0"/>
                        </a:spcBef>
                        <a:spcAft>
                          <a:spcPts val="0"/>
                        </a:spcAft>
                        <a:buNone/>
                      </a:pPr>
                      <a:r>
                        <a:rPr b="0" i="1" lang="en-US" sz="1500" u="none" cap="none" strike="noStrike">
                          <a:latin typeface="Times New Roman"/>
                          <a:ea typeface="Times New Roman"/>
                          <a:cs typeface="Times New Roman"/>
                          <a:sym typeface="Times New Roman"/>
                        </a:rPr>
                        <a:t>N</a:t>
                      </a:r>
                      <a:endParaRPr b="0" i="1"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68575" marL="68575" anchor="ctr"/>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68575" marL="68575"/>
                </a:tc>
                <a:tc>
                  <a:txBody>
                    <a:bodyPr/>
                    <a:lstStyle/>
                    <a:p>
                      <a:pPr indent="0" lvl="0" marL="0" marR="0" rtl="0" algn="ctr">
                        <a:lnSpc>
                          <a:spcPct val="100000"/>
                        </a:lnSpc>
                        <a:spcBef>
                          <a:spcPts val="0"/>
                        </a:spcBef>
                        <a:spcAft>
                          <a:spcPts val="0"/>
                        </a:spcAft>
                        <a:buNone/>
                      </a:pPr>
                      <a:r>
                        <a:rPr lang="en-US" sz="1500" u="none" cap="none" strike="noStrike">
                          <a:latin typeface="Times New Roman"/>
                          <a:ea typeface="Times New Roman"/>
                          <a:cs typeface="Times New Roman"/>
                          <a:sym typeface="Times New Roman"/>
                        </a:rPr>
                        <a:t>25,485</a:t>
                      </a:r>
                      <a:endParaRPr sz="1500" u="none" cap="none" strike="noStrike">
                        <a:latin typeface="Times New Roman"/>
                        <a:ea typeface="Times New Roman"/>
                        <a:cs typeface="Times New Roman"/>
                        <a:sym typeface="Times New Roman"/>
                      </a:endParaRPr>
                    </a:p>
                  </a:txBody>
                  <a:tcPr marT="0" marB="0" marR="68575" marL="68575"/>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57">
                                            <p:txEl>
                                              <p:pRg end="0" st="0"/>
                                            </p:txEl>
                                          </p:spTgt>
                                        </p:tgtEl>
                                        <p:attrNameLst>
                                          <p:attrName>style.visibility</p:attrName>
                                        </p:attrNameLst>
                                      </p:cBhvr>
                                      <p:to>
                                        <p:strVal val="visible"/>
                                      </p:to>
                                    </p:set>
                                    <p:anim calcmode="lin" valueType="num">
                                      <p:cBhvr additive="base">
                                        <p:cTn dur="500"/>
                                        <p:tgtEl>
                                          <p:spTgt spid="457">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sp>
        <p:nvSpPr>
          <p:cNvPr id="464" name="Google Shape;464;p54"/>
          <p:cNvSpPr txBox="1"/>
          <p:nvPr>
            <p:ph idx="4294967295" type="title"/>
          </p:nvPr>
        </p:nvSpPr>
        <p:spPr>
          <a:xfrm>
            <a:off x="295507" y="261047"/>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Contributions</a:t>
            </a:r>
            <a:endParaRPr/>
          </a:p>
        </p:txBody>
      </p:sp>
      <p:sp>
        <p:nvSpPr>
          <p:cNvPr id="465" name="Google Shape;465;p54"/>
          <p:cNvSpPr txBox="1"/>
          <p:nvPr>
            <p:ph idx="1" type="body"/>
          </p:nvPr>
        </p:nvSpPr>
        <p:spPr>
          <a:xfrm>
            <a:off x="51554" y="1237128"/>
            <a:ext cx="11683246" cy="4862063"/>
          </a:xfrm>
          <a:prstGeom prst="rect">
            <a:avLst/>
          </a:prstGeom>
          <a:noFill/>
          <a:ln>
            <a:noFill/>
          </a:ln>
        </p:spPr>
        <p:txBody>
          <a:bodyPr anchorCtr="0" anchor="t"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We make the following contributions.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First, we extend the </a:t>
            </a:r>
            <a:r>
              <a:rPr lang="en-US" sz="2200">
                <a:solidFill>
                  <a:srgbClr val="0000FF"/>
                </a:solidFill>
                <a:latin typeface="Times New Roman"/>
                <a:ea typeface="Times New Roman"/>
                <a:cs typeface="Times New Roman"/>
                <a:sym typeface="Times New Roman"/>
              </a:rPr>
              <a:t>literature on the role of BoD/AC in risk oversight </a:t>
            </a:r>
            <a:r>
              <a:rPr lang="en-US" sz="2200">
                <a:latin typeface="Times New Roman"/>
                <a:ea typeface="Times New Roman"/>
                <a:cs typeface="Times New Roman"/>
                <a:sym typeface="Times New Roman"/>
              </a:rPr>
              <a:t>by providing empirical evidence that AC expertise is also valuable in mitigating securities class action lawsuits (both accounting and non-accounting). </a:t>
            </a:r>
            <a:endParaRPr/>
          </a:p>
          <a:p>
            <a:pPr indent="-139700" lvl="0" marL="0" rtl="0" algn="l">
              <a:lnSpc>
                <a:spcPct val="90000"/>
              </a:lnSpc>
              <a:spcBef>
                <a:spcPts val="2400"/>
              </a:spcBef>
              <a:spcAft>
                <a:spcPts val="0"/>
              </a:spcAft>
              <a:buClr>
                <a:srgbClr val="C00000"/>
              </a:buClr>
              <a:buSzPts val="2200"/>
              <a:buFont typeface="Noto Sans Symbols"/>
              <a:buChar char="⮚"/>
            </a:pPr>
            <a:r>
              <a:rPr lang="en-US" sz="2200">
                <a:solidFill>
                  <a:srgbClr val="C00000"/>
                </a:solidFill>
                <a:latin typeface="Times New Roman"/>
                <a:ea typeface="Times New Roman"/>
                <a:cs typeface="Times New Roman"/>
                <a:sym typeface="Times New Roman"/>
              </a:rPr>
              <a:t>Second, we contribute to AC expertise and FRQ literature.</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Third, we also contribute to the debate in the corporate governance literature on which committees of the board or the entire board oversee risk oversight (Ittner and Keusch 2015).</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Finally, we extend the prior research on potential drivers of litigation risk (Kim and Skinner 2012) by identifying a new mitigating factor, i.e., audit committee’s combined industry and accounting expertise. </a:t>
            </a:r>
            <a:endParaRPr sz="2200">
              <a:latin typeface="Times New Roman"/>
              <a:ea typeface="Times New Roman"/>
              <a:cs typeface="Times New Roman"/>
              <a:sym typeface="Times New Roman"/>
            </a:endParaRPr>
          </a:p>
        </p:txBody>
      </p:sp>
      <p:sp>
        <p:nvSpPr>
          <p:cNvPr id="466" name="Google Shape;466;p5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65">
                                            <p:txEl>
                                              <p:pRg end="0" st="0"/>
                                            </p:txEl>
                                          </p:spTgt>
                                        </p:tgtEl>
                                        <p:attrNameLst>
                                          <p:attrName>style.visibility</p:attrName>
                                        </p:attrNameLst>
                                      </p:cBhvr>
                                      <p:to>
                                        <p:strVal val="visible"/>
                                      </p:to>
                                    </p:set>
                                    <p:anim calcmode="lin" valueType="num">
                                      <p:cBhvr additive="base">
                                        <p:cTn dur="500"/>
                                        <p:tgtEl>
                                          <p:spTgt spid="465">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65">
                                            <p:txEl>
                                              <p:pRg end="1" st="1"/>
                                            </p:txEl>
                                          </p:spTgt>
                                        </p:tgtEl>
                                        <p:attrNameLst>
                                          <p:attrName>style.visibility</p:attrName>
                                        </p:attrNameLst>
                                      </p:cBhvr>
                                      <p:to>
                                        <p:strVal val="visible"/>
                                      </p:to>
                                    </p:set>
                                    <p:anim calcmode="lin" valueType="num">
                                      <p:cBhvr additive="base">
                                        <p:cTn dur="500"/>
                                        <p:tgtEl>
                                          <p:spTgt spid="465">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65">
                                            <p:txEl>
                                              <p:pRg end="2" st="2"/>
                                            </p:txEl>
                                          </p:spTgt>
                                        </p:tgtEl>
                                        <p:attrNameLst>
                                          <p:attrName>style.visibility</p:attrName>
                                        </p:attrNameLst>
                                      </p:cBhvr>
                                      <p:to>
                                        <p:strVal val="visible"/>
                                      </p:to>
                                    </p:set>
                                    <p:anim calcmode="lin" valueType="num">
                                      <p:cBhvr additive="base">
                                        <p:cTn dur="500"/>
                                        <p:tgtEl>
                                          <p:spTgt spid="465">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65">
                                            <p:txEl>
                                              <p:pRg end="3" st="3"/>
                                            </p:txEl>
                                          </p:spTgt>
                                        </p:tgtEl>
                                        <p:attrNameLst>
                                          <p:attrName>style.visibility</p:attrName>
                                        </p:attrNameLst>
                                      </p:cBhvr>
                                      <p:to>
                                        <p:strVal val="visible"/>
                                      </p:to>
                                    </p:set>
                                    <p:anim calcmode="lin" valueType="num">
                                      <p:cBhvr additive="base">
                                        <p:cTn dur="500"/>
                                        <p:tgtEl>
                                          <p:spTgt spid="465">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65">
                                            <p:txEl>
                                              <p:pRg end="4" st="4"/>
                                            </p:txEl>
                                          </p:spTgt>
                                        </p:tgtEl>
                                        <p:attrNameLst>
                                          <p:attrName>style.visibility</p:attrName>
                                        </p:attrNameLst>
                                      </p:cBhvr>
                                      <p:to>
                                        <p:strVal val="visible"/>
                                      </p:to>
                                    </p:set>
                                    <p:anim calcmode="lin" valueType="num">
                                      <p:cBhvr additive="base">
                                        <p:cTn dur="500"/>
                                        <p:tgtEl>
                                          <p:spTgt spid="465">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55"/>
          <p:cNvSpPr txBox="1"/>
          <p:nvPr>
            <p:ph idx="4294967295" type="title"/>
          </p:nvPr>
        </p:nvSpPr>
        <p:spPr>
          <a:xfrm>
            <a:off x="91888" y="69289"/>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Implications for Practice</a:t>
            </a:r>
            <a:endParaRPr/>
          </a:p>
        </p:txBody>
      </p:sp>
      <p:sp>
        <p:nvSpPr>
          <p:cNvPr id="472" name="Google Shape;472;p55"/>
          <p:cNvSpPr txBox="1"/>
          <p:nvPr>
            <p:ph idx="1" type="body"/>
          </p:nvPr>
        </p:nvSpPr>
        <p:spPr>
          <a:xfrm>
            <a:off x="619989" y="1334367"/>
            <a:ext cx="11298207" cy="4240934"/>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The results for audit committee expertise outplaying that of other (non-audit) committees in mitigating litigation risk lend empirical support to the prevailing practice of assigning firm risk oversight responsibility to audit committees. </a:t>
            </a:r>
            <a:endParaRPr/>
          </a:p>
          <a:p>
            <a:pPr indent="-342900" lvl="0" marL="342900" rtl="0" algn="l">
              <a:lnSpc>
                <a:spcPct val="90000"/>
              </a:lnSpc>
              <a:spcBef>
                <a:spcPts val="340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Regarding recruiting and retaining audit committee members, our results underscore the importance of the composition of the audit committee. </a:t>
            </a:r>
            <a:endParaRPr/>
          </a:p>
        </p:txBody>
      </p:sp>
      <p:sp>
        <p:nvSpPr>
          <p:cNvPr id="473" name="Google Shape;473;p55"/>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72">
                                            <p:txEl>
                                              <p:pRg end="0" st="0"/>
                                            </p:txEl>
                                          </p:spTgt>
                                        </p:tgtEl>
                                        <p:attrNameLst>
                                          <p:attrName>style.visibility</p:attrName>
                                        </p:attrNameLst>
                                      </p:cBhvr>
                                      <p:to>
                                        <p:strVal val="visible"/>
                                      </p:to>
                                    </p:set>
                                    <p:anim calcmode="lin" valueType="num">
                                      <p:cBhvr additive="base">
                                        <p:cTn dur="500"/>
                                        <p:tgtEl>
                                          <p:spTgt spid="472">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72">
                                            <p:txEl>
                                              <p:pRg end="1" st="1"/>
                                            </p:txEl>
                                          </p:spTgt>
                                        </p:tgtEl>
                                        <p:attrNameLst>
                                          <p:attrName>style.visibility</p:attrName>
                                        </p:attrNameLst>
                                      </p:cBhvr>
                                      <p:to>
                                        <p:strVal val="visible"/>
                                      </p:to>
                                    </p:set>
                                    <p:anim calcmode="lin" valueType="num">
                                      <p:cBhvr additive="base">
                                        <p:cTn dur="500"/>
                                        <p:tgtEl>
                                          <p:spTgt spid="472">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56"/>
          <p:cNvSpPr txBox="1"/>
          <p:nvPr>
            <p:ph idx="1" type="body"/>
          </p:nvPr>
        </p:nvSpPr>
        <p:spPr>
          <a:xfrm>
            <a:off x="491187" y="1759351"/>
            <a:ext cx="10193141" cy="3974265"/>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4000"/>
              <a:buNone/>
            </a:pPr>
            <a:r>
              <a:rPr lang="en-US" sz="4000">
                <a:latin typeface="Times New Roman"/>
                <a:ea typeface="Times New Roman"/>
                <a:cs typeface="Times New Roman"/>
                <a:sym typeface="Times New Roman"/>
              </a:rPr>
              <a:t>Spare Slides</a:t>
            </a:r>
            <a:endParaRPr/>
          </a:p>
        </p:txBody>
      </p:sp>
      <p:sp>
        <p:nvSpPr>
          <p:cNvPr id="479" name="Google Shape;479;p56"/>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80" name="Google Shape;480;p56"/>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0"/>
          <p:cNvSpPr txBox="1"/>
          <p:nvPr>
            <p:ph idx="1" type="body"/>
          </p:nvPr>
        </p:nvSpPr>
        <p:spPr>
          <a:xfrm>
            <a:off x="205437" y="1218595"/>
            <a:ext cx="10752546" cy="5100562"/>
          </a:xfrm>
          <a:prstGeom prst="rect">
            <a:avLst/>
          </a:prstGeom>
          <a:noFill/>
          <a:ln>
            <a:noFill/>
          </a:ln>
        </p:spPr>
        <p:txBody>
          <a:bodyPr anchorCtr="0" anchor="t" bIns="45700" lIns="91425" spcFirstLastPara="1" rIns="91425" wrap="square" tIns="45700">
            <a:noAutofit/>
          </a:bodyPr>
          <a:lstStyle/>
          <a:p>
            <a:pPr indent="-285750" lvl="0" marL="285750" rtl="0" algn="just">
              <a:lnSpc>
                <a:spcPct val="100000"/>
              </a:lnSpc>
              <a:spcBef>
                <a:spcPts val="0"/>
              </a:spcBef>
              <a:spcAft>
                <a:spcPts val="0"/>
              </a:spcAft>
              <a:buClr>
                <a:schemeClr val="dk1"/>
              </a:buClr>
              <a:buSzPts val="2000"/>
              <a:buFont typeface="Noto Sans Symbols"/>
              <a:buChar char="⮚"/>
            </a:pPr>
            <a:r>
              <a:rPr i="1" lang="en-US" sz="2000">
                <a:latin typeface="Times New Roman"/>
                <a:ea typeface="Times New Roman"/>
                <a:cs typeface="Times New Roman"/>
                <a:sym typeface="Times New Roman"/>
              </a:rPr>
              <a:t>“Risk management is no longer simply a business and operational responsibility of management. It has also become a governance issue that is squarely within the </a:t>
            </a:r>
            <a:r>
              <a:rPr b="1" i="1" lang="en-US" sz="2000">
                <a:latin typeface="Times New Roman"/>
                <a:ea typeface="Times New Roman"/>
                <a:cs typeface="Times New Roman"/>
                <a:sym typeface="Times New Roman"/>
              </a:rPr>
              <a:t>oversight responsibility </a:t>
            </a:r>
            <a:r>
              <a:rPr i="1" lang="en-US" sz="2000">
                <a:latin typeface="Times New Roman"/>
                <a:ea typeface="Times New Roman"/>
                <a:cs typeface="Times New Roman"/>
                <a:sym typeface="Times New Roman"/>
              </a:rPr>
              <a:t>of the board.”</a:t>
            </a:r>
            <a:r>
              <a:rPr lang="en-US" sz="2000">
                <a:latin typeface="Times New Roman"/>
                <a:ea typeface="Times New Roman"/>
                <a:cs typeface="Times New Roman"/>
                <a:sym typeface="Times New Roman"/>
              </a:rPr>
              <a:t> </a:t>
            </a:r>
            <a:r>
              <a:rPr i="1" lang="en-US" sz="2000">
                <a:latin typeface="Times New Roman"/>
                <a:ea typeface="Times New Roman"/>
                <a:cs typeface="Times New Roman"/>
                <a:sym typeface="Times New Roman"/>
              </a:rPr>
              <a:t>                                                                                                                 </a:t>
            </a:r>
            <a:r>
              <a:rPr lang="en-US" sz="2000">
                <a:latin typeface="Times New Roman"/>
                <a:ea typeface="Times New Roman"/>
                <a:cs typeface="Times New Roman"/>
                <a:sym typeface="Times New Roman"/>
              </a:rPr>
              <a:t>Lipton et al. (2018)</a:t>
            </a:r>
            <a:endParaRPr sz="2000">
              <a:latin typeface="Times New Roman"/>
              <a:ea typeface="Times New Roman"/>
              <a:cs typeface="Times New Roman"/>
              <a:sym typeface="Times New Roman"/>
            </a:endParaRPr>
          </a:p>
          <a:p>
            <a:pPr indent="-285750" lvl="0" marL="285750" rtl="0" algn="just">
              <a:lnSpc>
                <a:spcPct val="100000"/>
              </a:lnSpc>
              <a:spcBef>
                <a:spcPts val="3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The Federal Reserve (2018) issued an enforcement action against Wells Fargo &amp; Company (WFC) stating, “</a:t>
            </a:r>
            <a:r>
              <a:rPr i="1" lang="en-US" sz="2000">
                <a:latin typeface="Times New Roman"/>
                <a:ea typeface="Times New Roman"/>
                <a:cs typeface="Times New Roman"/>
                <a:sym typeface="Times New Roman"/>
              </a:rPr>
              <a:t>It is incumbent upon the board of directors of WFC to carefully evaluate the firm’s </a:t>
            </a:r>
            <a:r>
              <a:rPr b="1" i="1" lang="en-US" sz="2000">
                <a:latin typeface="Times New Roman"/>
                <a:ea typeface="Times New Roman"/>
                <a:cs typeface="Times New Roman"/>
                <a:sym typeface="Times New Roman"/>
              </a:rPr>
              <a:t>risk management </a:t>
            </a:r>
            <a:r>
              <a:rPr i="1" lang="en-US" sz="2000">
                <a:latin typeface="Times New Roman"/>
                <a:ea typeface="Times New Roman"/>
                <a:cs typeface="Times New Roman"/>
                <a:sym typeface="Times New Roman"/>
              </a:rPr>
              <a:t>capacity and to oversee senior management’s implementation of an adequate risk management framework for the entire firm.</a:t>
            </a:r>
            <a:r>
              <a:rPr lang="en-US" sz="2000">
                <a:latin typeface="Times New Roman"/>
                <a:ea typeface="Times New Roman"/>
                <a:cs typeface="Times New Roman"/>
                <a:sym typeface="Times New Roman"/>
              </a:rPr>
              <a:t>”</a:t>
            </a:r>
            <a:endParaRPr sz="2000">
              <a:latin typeface="Times New Roman"/>
              <a:ea typeface="Times New Roman"/>
              <a:cs typeface="Times New Roman"/>
              <a:sym typeface="Times New Roman"/>
            </a:endParaRPr>
          </a:p>
          <a:p>
            <a:pPr indent="-285750" lvl="0" marL="285750" rtl="0" algn="just">
              <a:lnSpc>
                <a:spcPct val="100000"/>
              </a:lnSpc>
              <a:spcBef>
                <a:spcPts val="3400"/>
              </a:spcBef>
              <a:spcAft>
                <a:spcPts val="0"/>
              </a:spcAft>
              <a:buClr>
                <a:schemeClr val="dk1"/>
              </a:buClr>
              <a:buSzPts val="2000"/>
              <a:buFont typeface="Noto Sans Symbols"/>
              <a:buChar char="⮚"/>
            </a:pPr>
            <a:r>
              <a:rPr lang="en-US" sz="2000">
                <a:latin typeface="Times New Roman"/>
                <a:ea typeface="Times New Roman"/>
                <a:cs typeface="Times New Roman"/>
                <a:sym typeface="Times New Roman"/>
              </a:rPr>
              <a:t>Audit committee members rate </a:t>
            </a:r>
            <a:r>
              <a:rPr b="1" lang="en-US" sz="2000">
                <a:latin typeface="Times New Roman"/>
                <a:ea typeface="Times New Roman"/>
                <a:cs typeface="Times New Roman"/>
                <a:sym typeface="Times New Roman"/>
              </a:rPr>
              <a:t>risk management </a:t>
            </a:r>
            <a:r>
              <a:rPr lang="en-US" sz="2000">
                <a:latin typeface="Times New Roman"/>
                <a:ea typeface="Times New Roman"/>
                <a:cs typeface="Times New Roman"/>
                <a:sym typeface="Times New Roman"/>
              </a:rPr>
              <a:t>as the top issue among those posing the greatest challenges to their companies (KPMG 2018)</a:t>
            </a:r>
            <a:endParaRPr/>
          </a:p>
          <a:p>
            <a:pPr indent="-285750" lvl="0" marL="285750" rtl="0" algn="just">
              <a:lnSpc>
                <a:spcPct val="100000"/>
              </a:lnSpc>
              <a:spcBef>
                <a:spcPts val="3400"/>
              </a:spcBef>
              <a:spcAft>
                <a:spcPts val="0"/>
              </a:spcAft>
              <a:buClr>
                <a:schemeClr val="dk1"/>
              </a:buClr>
              <a:buSzPts val="2000"/>
              <a:buFont typeface="Noto Sans Symbols"/>
              <a:buChar char="⮚"/>
            </a:pPr>
            <a:r>
              <a:rPr i="1" lang="en-US" sz="2000">
                <a:latin typeface="Times New Roman"/>
                <a:ea typeface="Times New Roman"/>
                <a:cs typeface="Times New Roman"/>
                <a:sym typeface="Times New Roman"/>
              </a:rPr>
              <a:t>“Review with the Corporation’s General Counsel legal matters that may materially affect the financial statements, the Corporation’s </a:t>
            </a:r>
            <a:r>
              <a:rPr b="1" i="1" lang="en-US" sz="2000">
                <a:latin typeface="Times New Roman"/>
                <a:ea typeface="Times New Roman"/>
                <a:cs typeface="Times New Roman"/>
                <a:sym typeface="Times New Roman"/>
              </a:rPr>
              <a:t>compliance policies </a:t>
            </a:r>
            <a:r>
              <a:rPr i="1" lang="en-US" sz="2000">
                <a:latin typeface="Times New Roman"/>
                <a:ea typeface="Times New Roman"/>
                <a:cs typeface="Times New Roman"/>
                <a:sym typeface="Times New Roman"/>
              </a:rPr>
              <a:t>and any material reports or inquiries received from regulators or governmental agencies </a:t>
            </a:r>
            <a:r>
              <a:rPr lang="en-US" sz="2000">
                <a:latin typeface="Times New Roman"/>
                <a:ea typeface="Times New Roman"/>
                <a:cs typeface="Times New Roman"/>
                <a:sym typeface="Times New Roman"/>
              </a:rPr>
              <a:t>”-Skyworks Audit Committee Charter</a:t>
            </a:r>
            <a:endParaRPr sz="2000">
              <a:latin typeface="Times New Roman"/>
              <a:ea typeface="Times New Roman"/>
              <a:cs typeface="Times New Roman"/>
              <a:sym typeface="Times New Roman"/>
            </a:endParaRPr>
          </a:p>
        </p:txBody>
      </p:sp>
      <p:sp>
        <p:nvSpPr>
          <p:cNvPr id="273" name="Google Shape;273;p30"/>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p30"/>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275" name="Google Shape;275;p30"/>
          <p:cNvSpPr txBox="1"/>
          <p:nvPr/>
        </p:nvSpPr>
        <p:spPr>
          <a:xfrm>
            <a:off x="491187" y="280641"/>
            <a:ext cx="9303262"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Background: Audit Committee &amp; Risk Oversight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57"/>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86" name="Google Shape;486;p57"/>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pic>
        <p:nvPicPr>
          <p:cNvPr id="487" name="Google Shape;487;p57"/>
          <p:cNvPicPr preferRelativeResize="0"/>
          <p:nvPr/>
        </p:nvPicPr>
        <p:blipFill rotWithShape="1">
          <a:blip r:embed="rId3">
            <a:alphaModFix/>
          </a:blip>
          <a:srcRect b="0" l="0" r="0" t="0"/>
          <a:stretch/>
        </p:blipFill>
        <p:spPr>
          <a:xfrm>
            <a:off x="1476530" y="1087655"/>
            <a:ext cx="9015005" cy="5647331"/>
          </a:xfrm>
          <a:prstGeom prst="rect">
            <a:avLst/>
          </a:prstGeom>
          <a:noFill/>
          <a:ln>
            <a:noFill/>
          </a:ln>
        </p:spPr>
      </p:pic>
      <p:sp>
        <p:nvSpPr>
          <p:cNvPr id="488" name="Google Shape;488;p57"/>
          <p:cNvSpPr txBox="1"/>
          <p:nvPr/>
        </p:nvSpPr>
        <p:spPr>
          <a:xfrm>
            <a:off x="143107" y="243912"/>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Status of Filings by Year</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sp>
        <p:nvSpPr>
          <p:cNvPr id="493" name="Google Shape;493;p58"/>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94" name="Google Shape;494;p58"/>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pic>
        <p:nvPicPr>
          <p:cNvPr id="495" name="Google Shape;495;p58"/>
          <p:cNvPicPr preferRelativeResize="0"/>
          <p:nvPr/>
        </p:nvPicPr>
        <p:blipFill rotWithShape="1">
          <a:blip r:embed="rId3">
            <a:alphaModFix/>
          </a:blip>
          <a:srcRect b="0" l="0" r="0" t="0"/>
          <a:stretch/>
        </p:blipFill>
        <p:spPr>
          <a:xfrm>
            <a:off x="1165053" y="1193696"/>
            <a:ext cx="8884879" cy="5352949"/>
          </a:xfrm>
          <a:prstGeom prst="rect">
            <a:avLst/>
          </a:prstGeom>
          <a:noFill/>
          <a:ln>
            <a:noFill/>
          </a:ln>
        </p:spPr>
      </p:pic>
      <p:sp>
        <p:nvSpPr>
          <p:cNvPr id="496" name="Google Shape;496;p58"/>
          <p:cNvSpPr txBox="1"/>
          <p:nvPr/>
        </p:nvSpPr>
        <p:spPr>
          <a:xfrm>
            <a:off x="143107" y="243912"/>
            <a:ext cx="10515600" cy="84374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PwC Study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31"/>
          <p:cNvSpPr txBox="1"/>
          <p:nvPr>
            <p:ph idx="1" type="body"/>
          </p:nvPr>
        </p:nvSpPr>
        <p:spPr>
          <a:xfrm>
            <a:off x="228722" y="1473202"/>
            <a:ext cx="11650012" cy="4648199"/>
          </a:xfrm>
          <a:prstGeom prst="rect">
            <a:avLst/>
          </a:prstGeom>
          <a:noFill/>
          <a:ln>
            <a:noFill/>
          </a:ln>
        </p:spPr>
        <p:txBody>
          <a:bodyPr anchorCtr="0" anchor="t" bIns="45700" lIns="91425" spcFirstLastPara="1" rIns="91425" wrap="square" tIns="45700">
            <a:noAutofit/>
          </a:bodyPr>
          <a:lstStyle/>
          <a:p>
            <a:pPr indent="-457200" lvl="0" marL="457200" rtl="0" algn="l">
              <a:lnSpc>
                <a:spcPct val="90000"/>
              </a:lnSpc>
              <a:spcBef>
                <a:spcPts val="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BoD: Monitoring/Advising (recent survey, Adams 2017)</a:t>
            </a:r>
            <a:endParaRPr/>
          </a:p>
          <a:p>
            <a:pPr indent="-457200" lvl="0" marL="457200" rtl="0" algn="l">
              <a:lnSpc>
                <a:spcPct val="90000"/>
              </a:lnSpc>
              <a:spcBef>
                <a:spcPts val="340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AC committee: </a:t>
            </a:r>
            <a:r>
              <a:rPr lang="en-US" sz="2500">
                <a:solidFill>
                  <a:srgbClr val="00B050"/>
                </a:solidFill>
                <a:latin typeface="Times New Roman"/>
                <a:ea typeface="Times New Roman"/>
                <a:cs typeface="Times New Roman"/>
                <a:sym typeface="Times New Roman"/>
              </a:rPr>
              <a:t>Composition</a:t>
            </a:r>
            <a:r>
              <a:rPr lang="en-US" sz="2500">
                <a:latin typeface="Times New Roman"/>
                <a:ea typeface="Times New Roman"/>
                <a:cs typeface="Times New Roman"/>
                <a:sym typeface="Times New Roman"/>
              </a:rPr>
              <a:t>/Authority/</a:t>
            </a:r>
            <a:r>
              <a:rPr lang="en-US" sz="2500">
                <a:solidFill>
                  <a:srgbClr val="00B050"/>
                </a:solidFill>
                <a:latin typeface="Times New Roman"/>
                <a:ea typeface="Times New Roman"/>
                <a:cs typeface="Times New Roman"/>
                <a:sym typeface="Times New Roman"/>
              </a:rPr>
              <a:t>Resources</a:t>
            </a:r>
            <a:r>
              <a:rPr lang="en-US" sz="2500">
                <a:latin typeface="Times New Roman"/>
                <a:ea typeface="Times New Roman"/>
                <a:cs typeface="Times New Roman"/>
                <a:sym typeface="Times New Roman"/>
              </a:rPr>
              <a:t>/Diligence (DeZoort et al. 2002)</a:t>
            </a:r>
            <a:endParaRPr/>
          </a:p>
          <a:p>
            <a:pPr indent="-457200" lvl="0" marL="457200" rtl="0" algn="l">
              <a:lnSpc>
                <a:spcPct val="90000"/>
              </a:lnSpc>
              <a:spcBef>
                <a:spcPts val="340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Recommendation that listed companies appoint a financial expert to audit committee (Blue Ribbon Committee 1999)</a:t>
            </a:r>
            <a:endParaRPr/>
          </a:p>
          <a:p>
            <a:pPr indent="-457200" lvl="0" marL="457200" rtl="0" algn="l">
              <a:lnSpc>
                <a:spcPct val="90000"/>
              </a:lnSpc>
              <a:spcBef>
                <a:spcPts val="340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Stock exchanges/association adopted the recommendation (NYSE, NASD, AMEX, PCX)</a:t>
            </a:r>
            <a:endParaRPr/>
          </a:p>
          <a:p>
            <a:pPr indent="-457200" lvl="0" marL="457200" rtl="0" algn="l">
              <a:lnSpc>
                <a:spcPct val="90000"/>
              </a:lnSpc>
              <a:spcBef>
                <a:spcPts val="3400"/>
              </a:spcBef>
              <a:spcAft>
                <a:spcPts val="0"/>
              </a:spcAft>
              <a:buClr>
                <a:schemeClr val="dk1"/>
              </a:buClr>
              <a:buSzPts val="2500"/>
              <a:buFont typeface="Noto Sans Symbols"/>
              <a:buChar char="⮚"/>
            </a:pPr>
            <a:r>
              <a:rPr lang="en-US" sz="2500">
                <a:latin typeface="Times New Roman"/>
                <a:ea typeface="Times New Roman"/>
                <a:cs typeface="Times New Roman"/>
                <a:sym typeface="Times New Roman"/>
              </a:rPr>
              <a:t>Disclosure of whether the firm has at least one audit committee financial expert (SEC 2003; SOX 406/407)</a:t>
            </a:r>
            <a:endParaRPr/>
          </a:p>
        </p:txBody>
      </p:sp>
      <p:sp>
        <p:nvSpPr>
          <p:cNvPr id="281" name="Google Shape;281;p31"/>
          <p:cNvSpPr txBox="1"/>
          <p:nvPr>
            <p:ph idx="11" type="ftr"/>
          </p:nvPr>
        </p:nvSpPr>
        <p:spPr>
          <a:xfrm>
            <a:off x="2145311" y="6530738"/>
            <a:ext cx="1991260" cy="20424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2" name="Google Shape;282;p31"/>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
        <p:nvSpPr>
          <p:cNvPr id="283" name="Google Shape;283;p31"/>
          <p:cNvSpPr txBox="1"/>
          <p:nvPr/>
        </p:nvSpPr>
        <p:spPr>
          <a:xfrm>
            <a:off x="-1" y="198148"/>
            <a:ext cx="9407951" cy="843743"/>
          </a:xfrm>
          <a:prstGeom prst="rect">
            <a:avLst/>
          </a:prstGeom>
          <a:noFill/>
          <a:ln>
            <a:noFill/>
          </a:ln>
        </p:spPr>
        <p:txBody>
          <a:bodyPr anchorCtr="0" anchor="t" bIns="45700" lIns="91425" spcFirstLastPara="1" rIns="91425" wrap="square" tIns="45700">
            <a:normAutofit fontScale="92500" lnSpcReduction="10000"/>
          </a:bodyPr>
          <a:lstStyle/>
          <a:p>
            <a:pPr indent="0" lvl="0" marL="0" marR="0" rtl="0" algn="l">
              <a:lnSpc>
                <a:spcPct val="90000"/>
              </a:lnSpc>
              <a:spcBef>
                <a:spcPts val="0"/>
              </a:spcBef>
              <a:spcAft>
                <a:spcPts val="0"/>
              </a:spcAft>
              <a:buClr>
                <a:srgbClr val="FFC000"/>
              </a:buClr>
              <a:buSzPct val="100000"/>
              <a:buFont typeface="Times New Roman"/>
              <a:buNone/>
            </a:pPr>
            <a:r>
              <a:rPr b="1" lang="en-US" sz="3200">
                <a:solidFill>
                  <a:srgbClr val="FFC000"/>
                </a:solidFill>
                <a:latin typeface="Times New Roman"/>
                <a:ea typeface="Times New Roman"/>
                <a:cs typeface="Times New Roman"/>
                <a:sym typeface="Times New Roman"/>
              </a:rPr>
              <a:t>Background: Audit Committee Recommendations/Regulations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32"/>
          <p:cNvSpPr txBox="1"/>
          <p:nvPr>
            <p:ph idx="4294967295" type="title"/>
          </p:nvPr>
        </p:nvSpPr>
        <p:spPr>
          <a:xfrm>
            <a:off x="349251" y="190196"/>
            <a:ext cx="8389396"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lang="en-US" sz="3200">
                <a:solidFill>
                  <a:srgbClr val="FFC000"/>
                </a:solidFill>
                <a:latin typeface="Times New Roman"/>
                <a:ea typeface="Times New Roman"/>
                <a:cs typeface="Times New Roman"/>
                <a:sym typeface="Times New Roman"/>
              </a:rPr>
              <a:t>Background: </a:t>
            </a:r>
            <a:r>
              <a:rPr b="1" lang="en-US" sz="3200">
                <a:solidFill>
                  <a:srgbClr val="FFC000"/>
                </a:solidFill>
                <a:latin typeface="Times New Roman"/>
                <a:ea typeface="Times New Roman"/>
                <a:cs typeface="Times New Roman"/>
                <a:sym typeface="Times New Roman"/>
              </a:rPr>
              <a:t>Securities Class Action Lawsuits</a:t>
            </a:r>
            <a:endParaRPr/>
          </a:p>
        </p:txBody>
      </p:sp>
      <p:sp>
        <p:nvSpPr>
          <p:cNvPr id="289" name="Google Shape;289;p32"/>
          <p:cNvSpPr txBox="1"/>
          <p:nvPr>
            <p:ph idx="1" type="body"/>
          </p:nvPr>
        </p:nvSpPr>
        <p:spPr>
          <a:xfrm>
            <a:off x="349251" y="1178946"/>
            <a:ext cx="11676896" cy="4705350"/>
          </a:xfrm>
          <a:prstGeom prst="rect">
            <a:avLst/>
          </a:prstGeom>
          <a:noFill/>
          <a:ln>
            <a:noFill/>
          </a:ln>
        </p:spPr>
        <p:txBody>
          <a:bodyPr anchorCtr="0" anchor="b"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Securities class action lawsuits involve alleged violation of </a:t>
            </a:r>
            <a:r>
              <a:rPr b="1" lang="en-US" sz="2200">
                <a:latin typeface="Times New Roman"/>
                <a:ea typeface="Times New Roman"/>
                <a:cs typeface="Times New Roman"/>
                <a:sym typeface="Times New Roman"/>
              </a:rPr>
              <a:t>Rule 10b-5 </a:t>
            </a:r>
            <a:r>
              <a:rPr lang="en-US" sz="2200">
                <a:latin typeface="Times New Roman"/>
                <a:ea typeface="Times New Roman"/>
                <a:cs typeface="Times New Roman"/>
                <a:sym typeface="Times New Roman"/>
              </a:rPr>
              <a:t>of the Securities Exchange Act of 1934.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These violations are triggered by a </a:t>
            </a:r>
            <a:r>
              <a:rPr b="1" lang="en-US" sz="2200">
                <a:solidFill>
                  <a:srgbClr val="FF0000"/>
                </a:solidFill>
                <a:latin typeface="Times New Roman"/>
                <a:ea typeface="Times New Roman"/>
                <a:cs typeface="Times New Roman"/>
                <a:sym typeface="Times New Roman"/>
              </a:rPr>
              <a:t>misstatement or omission </a:t>
            </a:r>
            <a:r>
              <a:rPr lang="en-US" sz="2200">
                <a:solidFill>
                  <a:srgbClr val="008000"/>
                </a:solidFill>
                <a:latin typeface="Times New Roman"/>
                <a:ea typeface="Times New Roman"/>
                <a:cs typeface="Times New Roman"/>
                <a:sym typeface="Times New Roman"/>
              </a:rPr>
              <a:t>of material information and are directly related to </a:t>
            </a:r>
            <a:r>
              <a:rPr b="1" lang="en-US" sz="2200">
                <a:solidFill>
                  <a:srgbClr val="0000FF"/>
                </a:solidFill>
                <a:latin typeface="Times New Roman"/>
                <a:ea typeface="Times New Roman"/>
                <a:cs typeface="Times New Roman"/>
                <a:sym typeface="Times New Roman"/>
              </a:rPr>
              <a:t>financial reporting and disclosure</a:t>
            </a:r>
            <a:r>
              <a:rPr lang="en-US" sz="2200">
                <a:solidFill>
                  <a:srgbClr val="008000"/>
                </a:solidFill>
                <a:latin typeface="Times New Roman"/>
                <a:ea typeface="Times New Roman"/>
                <a:cs typeface="Times New Roman"/>
                <a:sym typeface="Times New Roman"/>
              </a:rPr>
              <a:t>.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Kim and Skinner (2012): </a:t>
            </a:r>
            <a:r>
              <a:rPr lang="en-US" sz="2200">
                <a:solidFill>
                  <a:srgbClr val="C00000"/>
                </a:solidFill>
                <a:latin typeface="Times New Roman"/>
                <a:ea typeface="Times New Roman"/>
                <a:cs typeface="Times New Roman"/>
                <a:sym typeface="Times New Roman"/>
              </a:rPr>
              <a:t>10b-5 cases represent </a:t>
            </a:r>
            <a:r>
              <a:rPr b="1" lang="en-US" sz="2200">
                <a:solidFill>
                  <a:srgbClr val="C00000"/>
                </a:solidFill>
                <a:latin typeface="Times New Roman"/>
                <a:ea typeface="Times New Roman"/>
                <a:cs typeface="Times New Roman"/>
                <a:sym typeface="Times New Roman"/>
              </a:rPr>
              <a:t>89%</a:t>
            </a:r>
            <a:r>
              <a:rPr lang="en-US" sz="2200">
                <a:solidFill>
                  <a:srgbClr val="C00000"/>
                </a:solidFill>
                <a:latin typeface="Times New Roman"/>
                <a:ea typeface="Times New Roman"/>
                <a:cs typeface="Times New Roman"/>
                <a:sym typeface="Times New Roman"/>
              </a:rPr>
              <a:t> </a:t>
            </a:r>
            <a:r>
              <a:rPr lang="en-US" sz="2200">
                <a:latin typeface="Times New Roman"/>
                <a:ea typeface="Times New Roman"/>
                <a:cs typeface="Times New Roman"/>
                <a:sym typeface="Times New Roman"/>
              </a:rPr>
              <a:t>of securities class action lawsuits.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Chalmers et al. (2012): </a:t>
            </a:r>
            <a:r>
              <a:rPr lang="en-US" sz="2200">
                <a:solidFill>
                  <a:srgbClr val="993300"/>
                </a:solidFill>
                <a:latin typeface="Times New Roman"/>
                <a:ea typeface="Times New Roman"/>
                <a:cs typeface="Times New Roman"/>
                <a:sym typeface="Times New Roman"/>
              </a:rPr>
              <a:t>accounting-related litigations constitute a large proportion of Rule 10b-5 lawsuits </a:t>
            </a:r>
            <a:r>
              <a:rPr lang="en-US" sz="2200">
                <a:latin typeface="Times New Roman"/>
                <a:ea typeface="Times New Roman"/>
                <a:cs typeface="Times New Roman"/>
                <a:sym typeface="Times New Roman"/>
              </a:rPr>
              <a:t>especially after the PSLR Act and find a significant </a:t>
            </a:r>
            <a:r>
              <a:rPr b="1" lang="en-US" sz="2200">
                <a:latin typeface="Times New Roman"/>
                <a:ea typeface="Times New Roman"/>
                <a:cs typeface="Times New Roman"/>
                <a:sym typeface="Times New Roman"/>
              </a:rPr>
              <a:t>association between Rule 10b-5 accounting-related lawsuits and accounting quality.</a:t>
            </a:r>
            <a:endParaRPr/>
          </a:p>
          <a:p>
            <a:pPr indent="-139700" lvl="0" marL="0" rtl="0" algn="l">
              <a:lnSpc>
                <a:spcPct val="90000"/>
              </a:lnSpc>
              <a:spcBef>
                <a:spcPts val="2400"/>
              </a:spcBef>
              <a:spcAft>
                <a:spcPts val="0"/>
              </a:spcAft>
              <a:buClr>
                <a:srgbClr val="0000FF"/>
              </a:buClr>
              <a:buSzPts val="2200"/>
              <a:buFont typeface="Noto Sans Symbols"/>
              <a:buChar char="⮚"/>
            </a:pPr>
            <a:r>
              <a:rPr lang="en-US" sz="2200">
                <a:solidFill>
                  <a:srgbClr val="0000FF"/>
                </a:solidFill>
                <a:latin typeface="Times New Roman"/>
                <a:ea typeface="Times New Roman"/>
                <a:cs typeface="Times New Roman"/>
                <a:sym typeface="Times New Roman"/>
              </a:rPr>
              <a:t>Lead plaintiffs in 2016</a:t>
            </a:r>
            <a:r>
              <a:rPr lang="en-US" sz="2200">
                <a:latin typeface="Times New Roman"/>
                <a:ea typeface="Times New Roman"/>
                <a:cs typeface="Times New Roman"/>
                <a:sym typeface="Times New Roman"/>
              </a:rPr>
              <a:t>: Union/public pension funds (61%) and other institutional investors (17%).</a:t>
            </a:r>
            <a:endParaRPr/>
          </a:p>
          <a:p>
            <a:pPr indent="-139700" lvl="0" marL="0" rtl="0" algn="l">
              <a:lnSpc>
                <a:spcPct val="90000"/>
              </a:lnSpc>
              <a:spcBef>
                <a:spcPts val="2400"/>
              </a:spcBef>
              <a:spcAft>
                <a:spcPts val="0"/>
              </a:spcAft>
              <a:buClr>
                <a:srgbClr val="FF0000"/>
              </a:buClr>
              <a:buSzPts val="2200"/>
              <a:buFont typeface="Noto Sans Symbols"/>
              <a:buChar char="⮚"/>
            </a:pPr>
            <a:r>
              <a:rPr lang="en-US" sz="2200">
                <a:solidFill>
                  <a:srgbClr val="FF0000"/>
                </a:solidFill>
                <a:latin typeface="Times New Roman"/>
                <a:ea typeface="Times New Roman"/>
                <a:cs typeface="Times New Roman"/>
                <a:sym typeface="Times New Roman"/>
              </a:rPr>
              <a:t>Defendants in 2016:</a:t>
            </a:r>
            <a:r>
              <a:rPr lang="en-US" sz="2200">
                <a:latin typeface="Times New Roman"/>
                <a:ea typeface="Times New Roman"/>
                <a:cs typeface="Times New Roman"/>
                <a:sym typeface="Times New Roman"/>
              </a:rPr>
              <a:t> CEO, CFO, director, and AC (</a:t>
            </a:r>
            <a:r>
              <a:rPr b="1" lang="en-US" sz="2200">
                <a:solidFill>
                  <a:srgbClr val="C00000"/>
                </a:solidFill>
                <a:latin typeface="Times New Roman"/>
                <a:ea typeface="Times New Roman"/>
                <a:cs typeface="Times New Roman"/>
                <a:sym typeface="Times New Roman"/>
              </a:rPr>
              <a:t>16%</a:t>
            </a:r>
            <a:r>
              <a:rPr lang="en-US" sz="2200">
                <a:latin typeface="Times New Roman"/>
                <a:ea typeface="Times New Roman"/>
                <a:cs typeface="Times New Roman"/>
                <a:sym typeface="Times New Roman"/>
              </a:rPr>
              <a:t>).</a:t>
            </a:r>
            <a:endParaRPr/>
          </a:p>
        </p:txBody>
      </p:sp>
      <p:sp>
        <p:nvSpPr>
          <p:cNvPr id="290" name="Google Shape;290;p32"/>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3"/>
          <p:cNvSpPr txBox="1"/>
          <p:nvPr>
            <p:ph idx="4294967295" type="title"/>
          </p:nvPr>
        </p:nvSpPr>
        <p:spPr>
          <a:xfrm>
            <a:off x="0" y="136525"/>
            <a:ext cx="77724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Preview of the Results</a:t>
            </a:r>
            <a:endParaRPr/>
          </a:p>
        </p:txBody>
      </p:sp>
      <p:sp>
        <p:nvSpPr>
          <p:cNvPr id="297" name="Google Shape;297;p33"/>
          <p:cNvSpPr txBox="1"/>
          <p:nvPr>
            <p:ph idx="1" type="body"/>
          </p:nvPr>
        </p:nvSpPr>
        <p:spPr>
          <a:xfrm>
            <a:off x="452286" y="1327401"/>
            <a:ext cx="10698315" cy="5073399"/>
          </a:xfrm>
          <a:prstGeom prst="rect">
            <a:avLst/>
          </a:prstGeom>
          <a:noFill/>
          <a:ln>
            <a:noFill/>
          </a:ln>
        </p:spPr>
        <p:txBody>
          <a:bodyPr anchorCtr="0" anchor="t"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i="1" lang="en-US" sz="2200">
                <a:latin typeface="Times New Roman"/>
                <a:ea typeface="Times New Roman"/>
                <a:cs typeface="Times New Roman"/>
                <a:sym typeface="Times New Roman"/>
              </a:rPr>
              <a:t>Incremental </a:t>
            </a:r>
            <a:r>
              <a:rPr lang="en-US" sz="2200">
                <a:latin typeface="Times New Roman"/>
                <a:ea typeface="Times New Roman"/>
                <a:cs typeface="Times New Roman"/>
                <a:sym typeface="Times New Roman"/>
              </a:rPr>
              <a:t>to accounting quality and other factors, the audit committee’s combined accounting and industry expertise is negatively associated with firm’s incidence of </a:t>
            </a:r>
            <a:r>
              <a:rPr b="1" lang="en-US" sz="2200">
                <a:latin typeface="Times New Roman"/>
                <a:ea typeface="Times New Roman"/>
                <a:cs typeface="Times New Roman"/>
                <a:sym typeface="Times New Roman"/>
              </a:rPr>
              <a:t>accounting-related securities </a:t>
            </a:r>
            <a:r>
              <a:rPr lang="en-US" sz="2200">
                <a:latin typeface="Times New Roman"/>
                <a:ea typeface="Times New Roman"/>
                <a:cs typeface="Times New Roman"/>
                <a:sym typeface="Times New Roman"/>
              </a:rPr>
              <a:t>class action lawsuits. This finding also holds for allegations that are </a:t>
            </a:r>
            <a:r>
              <a:rPr b="1" lang="en-US" sz="2200">
                <a:latin typeface="Times New Roman"/>
                <a:ea typeface="Times New Roman"/>
                <a:cs typeface="Times New Roman"/>
                <a:sym typeface="Times New Roman"/>
              </a:rPr>
              <a:t>unrelated to restatement or GAAP violation. </a:t>
            </a:r>
            <a:endParaRPr/>
          </a:p>
          <a:p>
            <a:pPr indent="-139700" lvl="0" marL="0" rtl="0" algn="l">
              <a:lnSpc>
                <a:spcPct val="90000"/>
              </a:lnSpc>
              <a:spcBef>
                <a:spcPts val="12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A one standard deviation increase in the combined expertise lowers the litigation risk by </a:t>
            </a:r>
            <a:r>
              <a:rPr b="1" lang="en-US" sz="2200">
                <a:latin typeface="Times New Roman"/>
                <a:ea typeface="Times New Roman"/>
                <a:cs typeface="Times New Roman"/>
                <a:sym typeface="Times New Roman"/>
              </a:rPr>
              <a:t>4.32 percent to 19 percent. </a:t>
            </a:r>
            <a:endParaRPr/>
          </a:p>
          <a:p>
            <a:pPr indent="-139700" lvl="0" marL="0" rtl="0" algn="l">
              <a:lnSpc>
                <a:spcPct val="90000"/>
              </a:lnSpc>
              <a:spcBef>
                <a:spcPts val="12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The amount of total case settlement is lower by about $</a:t>
            </a:r>
            <a:r>
              <a:rPr b="1" lang="en-US" sz="2200">
                <a:latin typeface="Times New Roman"/>
                <a:ea typeface="Times New Roman"/>
                <a:cs typeface="Times New Roman"/>
                <a:sym typeface="Times New Roman"/>
              </a:rPr>
              <a:t>10 million </a:t>
            </a:r>
            <a:r>
              <a:rPr lang="en-US" sz="2200">
                <a:latin typeface="Times New Roman"/>
                <a:ea typeface="Times New Roman"/>
                <a:cs typeface="Times New Roman"/>
                <a:sym typeface="Times New Roman"/>
              </a:rPr>
              <a:t>for firms with the combined industry and accounting expertise relative to firm-years where the audit committee lacks the combined expertise. </a:t>
            </a:r>
            <a:endParaRPr/>
          </a:p>
          <a:p>
            <a:pPr indent="-139700" lvl="0" marL="0" rtl="0" algn="l">
              <a:lnSpc>
                <a:spcPct val="90000"/>
              </a:lnSpc>
              <a:spcBef>
                <a:spcPts val="12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Further, using a </a:t>
            </a:r>
            <a:r>
              <a:rPr b="1" lang="en-US" sz="2200">
                <a:latin typeface="Times New Roman"/>
                <a:ea typeface="Times New Roman"/>
                <a:cs typeface="Times New Roman"/>
                <a:sym typeface="Times New Roman"/>
              </a:rPr>
              <a:t>broader measure of risk</a:t>
            </a:r>
            <a:r>
              <a:rPr lang="en-US" sz="2200">
                <a:latin typeface="Times New Roman"/>
                <a:ea typeface="Times New Roman"/>
                <a:cs typeface="Times New Roman"/>
                <a:sym typeface="Times New Roman"/>
              </a:rPr>
              <a:t>, we find that audit committee’s combined expertise is negatively associated with firm risk-taking. </a:t>
            </a:r>
            <a:endParaRPr/>
          </a:p>
          <a:p>
            <a:pPr indent="-139700" lvl="0" marL="0" rtl="0" algn="l">
              <a:lnSpc>
                <a:spcPct val="90000"/>
              </a:lnSpc>
              <a:spcBef>
                <a:spcPts val="1200"/>
              </a:spcBef>
              <a:spcAft>
                <a:spcPts val="0"/>
              </a:spcAft>
              <a:buClr>
                <a:srgbClr val="373636"/>
              </a:buClr>
              <a:buSzPts val="2200"/>
              <a:buFont typeface="Noto Sans Symbols"/>
              <a:buChar char="⮚"/>
            </a:pPr>
            <a:r>
              <a:rPr lang="en-US" sz="2200">
                <a:solidFill>
                  <a:srgbClr val="373636"/>
                </a:solidFill>
                <a:latin typeface="Times New Roman"/>
                <a:ea typeface="Times New Roman"/>
                <a:cs typeface="Times New Roman"/>
                <a:sym typeface="Times New Roman"/>
              </a:rPr>
              <a:t>Following a securities class action lawsuit, </a:t>
            </a:r>
            <a:r>
              <a:rPr b="1" lang="en-US" sz="2200">
                <a:solidFill>
                  <a:srgbClr val="373636"/>
                </a:solidFill>
                <a:latin typeface="Times New Roman"/>
                <a:ea typeface="Times New Roman"/>
                <a:cs typeface="Times New Roman"/>
                <a:sym typeface="Times New Roman"/>
              </a:rPr>
              <a:t>firms recruit directors </a:t>
            </a:r>
            <a:r>
              <a:rPr lang="en-US" sz="2200">
                <a:solidFill>
                  <a:srgbClr val="373636"/>
                </a:solidFill>
                <a:latin typeface="Times New Roman"/>
                <a:ea typeface="Times New Roman"/>
                <a:cs typeface="Times New Roman"/>
                <a:sym typeface="Times New Roman"/>
              </a:rPr>
              <a:t>with accounting and industry expertise to strengthen the AC’s expertise. </a:t>
            </a:r>
            <a:endParaRPr/>
          </a:p>
          <a:p>
            <a:pPr indent="0" lvl="0" marL="0" rtl="0" algn="l">
              <a:lnSpc>
                <a:spcPct val="90000"/>
              </a:lnSpc>
              <a:spcBef>
                <a:spcPts val="1200"/>
              </a:spcBef>
              <a:spcAft>
                <a:spcPts val="0"/>
              </a:spcAft>
              <a:buClr>
                <a:schemeClr val="dk1"/>
              </a:buClr>
              <a:buSzPts val="2200"/>
              <a:buNone/>
            </a:pPr>
            <a:r>
              <a:t/>
            </a:r>
            <a:endParaRPr sz="220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34"/>
          <p:cNvSpPr txBox="1"/>
          <p:nvPr>
            <p:ph idx="4294967295" type="title"/>
          </p:nvPr>
        </p:nvSpPr>
        <p:spPr>
          <a:xfrm>
            <a:off x="0" y="190542"/>
            <a:ext cx="9131022" cy="843743"/>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rgbClr val="FFC000"/>
              </a:buClr>
              <a:buSzPct val="100000"/>
              <a:buFont typeface="Times New Roman"/>
              <a:buNone/>
            </a:pPr>
            <a:r>
              <a:rPr b="1" lang="en-US" sz="3200">
                <a:solidFill>
                  <a:srgbClr val="FFC000"/>
                </a:solidFill>
                <a:latin typeface="Times New Roman"/>
                <a:ea typeface="Times New Roman"/>
                <a:cs typeface="Times New Roman"/>
                <a:sym typeface="Times New Roman"/>
              </a:rPr>
              <a:t>Securities Class Action Lawsuits and Audit Committee</a:t>
            </a:r>
            <a:endParaRPr/>
          </a:p>
        </p:txBody>
      </p:sp>
      <p:sp>
        <p:nvSpPr>
          <p:cNvPr id="304" name="Google Shape;304;p34"/>
          <p:cNvSpPr txBox="1"/>
          <p:nvPr>
            <p:ph idx="1" type="body"/>
          </p:nvPr>
        </p:nvSpPr>
        <p:spPr>
          <a:xfrm>
            <a:off x="527051" y="1334366"/>
            <a:ext cx="11391146" cy="5285509"/>
          </a:xfrm>
          <a:prstGeom prst="rect">
            <a:avLst/>
          </a:prstGeom>
          <a:noFill/>
          <a:ln>
            <a:noFill/>
          </a:ln>
        </p:spPr>
        <p:txBody>
          <a:bodyPr anchorCtr="0" anchor="t"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PwC (2017): in 2016, </a:t>
            </a:r>
            <a:r>
              <a:rPr lang="en-US" sz="2200">
                <a:solidFill>
                  <a:srgbClr val="FF0000"/>
                </a:solidFill>
                <a:latin typeface="Times New Roman"/>
                <a:ea typeface="Times New Roman"/>
                <a:cs typeface="Times New Roman"/>
                <a:sym typeface="Times New Roman"/>
              </a:rPr>
              <a:t>accounting-related</a:t>
            </a:r>
            <a:r>
              <a:rPr lang="en-US" sz="2200">
                <a:latin typeface="Times New Roman"/>
                <a:ea typeface="Times New Roman"/>
                <a:cs typeface="Times New Roman"/>
                <a:sym typeface="Times New Roman"/>
              </a:rPr>
              <a:t> federal class action lawsuits were more than </a:t>
            </a:r>
            <a:r>
              <a:rPr b="1" lang="en-US" sz="2200">
                <a:solidFill>
                  <a:srgbClr val="993300"/>
                </a:solidFill>
                <a:latin typeface="Times New Roman"/>
                <a:ea typeface="Times New Roman"/>
                <a:cs typeface="Times New Roman"/>
                <a:sym typeface="Times New Roman"/>
              </a:rPr>
              <a:t>20% of all class action suits</a:t>
            </a:r>
            <a:r>
              <a:rPr lang="en-US" sz="2200">
                <a:latin typeface="Times New Roman"/>
                <a:ea typeface="Times New Roman"/>
                <a:cs typeface="Times New Roman"/>
                <a:sym typeface="Times New Roman"/>
              </a:rPr>
              <a:t>.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The top-3 categories of accounting-related allegations for class action lawsuits in 2016 were, </a:t>
            </a:r>
            <a:r>
              <a:rPr lang="en-US" sz="2200">
                <a:solidFill>
                  <a:srgbClr val="0000FF"/>
                </a:solidFill>
                <a:latin typeface="Times New Roman"/>
                <a:ea typeface="Times New Roman"/>
                <a:cs typeface="Times New Roman"/>
                <a:sym typeface="Times New Roman"/>
              </a:rPr>
              <a:t>internal controls, revenue recognition, and others   which includes related party transactions, earnings smoothing, and off-balance sheet financing.</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In addition to accounting-related allegations, class action lawsuits involve issues with implications for the audit committee.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For example, in 2016, about </a:t>
            </a:r>
            <a:r>
              <a:rPr b="1" lang="en-US" sz="2200">
                <a:solidFill>
                  <a:srgbClr val="008000"/>
                </a:solidFill>
                <a:latin typeface="Times New Roman"/>
                <a:ea typeface="Times New Roman"/>
                <a:cs typeface="Times New Roman"/>
                <a:sym typeface="Times New Roman"/>
              </a:rPr>
              <a:t>15.2% and 17.4% </a:t>
            </a:r>
            <a:r>
              <a:rPr lang="en-US" sz="2200">
                <a:solidFill>
                  <a:srgbClr val="008000"/>
                </a:solidFill>
                <a:latin typeface="Times New Roman"/>
                <a:ea typeface="Times New Roman"/>
                <a:cs typeface="Times New Roman"/>
                <a:sym typeface="Times New Roman"/>
              </a:rPr>
              <a:t>of the securities class action lawsuits relate to </a:t>
            </a:r>
            <a:r>
              <a:rPr b="1" lang="en-US" sz="2200">
                <a:solidFill>
                  <a:srgbClr val="FF0000"/>
                </a:solidFill>
                <a:latin typeface="Times New Roman"/>
                <a:ea typeface="Times New Roman"/>
                <a:cs typeface="Times New Roman"/>
                <a:sym typeface="Times New Roman"/>
              </a:rPr>
              <a:t>improper activities and disclosure</a:t>
            </a:r>
            <a:r>
              <a:rPr lang="en-US" sz="2200">
                <a:latin typeface="Times New Roman"/>
                <a:ea typeface="Times New Roman"/>
                <a:cs typeface="Times New Roman"/>
                <a:sym typeface="Times New Roman"/>
              </a:rPr>
              <a:t>, respectively.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Examples of </a:t>
            </a:r>
            <a:r>
              <a:rPr lang="en-US" sz="2200">
                <a:solidFill>
                  <a:srgbClr val="C00000"/>
                </a:solidFill>
                <a:latin typeface="Times New Roman"/>
                <a:ea typeface="Times New Roman"/>
                <a:cs typeface="Times New Roman"/>
                <a:sym typeface="Times New Roman"/>
              </a:rPr>
              <a:t>improper activities </a:t>
            </a:r>
            <a:r>
              <a:rPr lang="en-US" sz="2200">
                <a:latin typeface="Times New Roman"/>
                <a:ea typeface="Times New Roman"/>
                <a:cs typeface="Times New Roman"/>
                <a:sym typeface="Times New Roman"/>
              </a:rPr>
              <a:t>include kickbacks, FCPA violations, and  fraud.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Examples of </a:t>
            </a:r>
            <a:r>
              <a:rPr lang="en-US" sz="2200">
                <a:solidFill>
                  <a:srgbClr val="0000FF"/>
                </a:solidFill>
                <a:latin typeface="Times New Roman"/>
                <a:ea typeface="Times New Roman"/>
                <a:cs typeface="Times New Roman"/>
                <a:sym typeface="Times New Roman"/>
              </a:rPr>
              <a:t>disclosure issues </a:t>
            </a:r>
            <a:r>
              <a:rPr lang="en-US" sz="2200">
                <a:latin typeface="Times New Roman"/>
                <a:ea typeface="Times New Roman"/>
                <a:cs typeface="Times New Roman"/>
                <a:sym typeface="Times New Roman"/>
              </a:rPr>
              <a:t>include making insufficient or false and misleading statements.</a:t>
            </a:r>
            <a:endParaRPr/>
          </a:p>
          <a:p>
            <a:pPr indent="0" lvl="0" marL="0" rtl="0" algn="l">
              <a:lnSpc>
                <a:spcPct val="90000"/>
              </a:lnSpc>
              <a:spcBef>
                <a:spcPts val="2400"/>
              </a:spcBef>
              <a:spcAft>
                <a:spcPts val="0"/>
              </a:spcAft>
              <a:buClr>
                <a:schemeClr val="dk1"/>
              </a:buClr>
              <a:buSzPts val="2200"/>
              <a:buFont typeface="Noto Sans Symbols"/>
              <a:buNone/>
            </a:pPr>
            <a:r>
              <a:t/>
            </a:r>
            <a:endParaRPr sz="2200">
              <a:latin typeface="Times New Roman"/>
              <a:ea typeface="Times New Roman"/>
              <a:cs typeface="Times New Roman"/>
              <a:sym typeface="Times New Roman"/>
            </a:endParaRPr>
          </a:p>
        </p:txBody>
      </p:sp>
      <p:sp>
        <p:nvSpPr>
          <p:cNvPr id="305" name="Google Shape;305;p34"/>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35"/>
          <p:cNvSpPr txBox="1"/>
          <p:nvPr>
            <p:ph idx="4294967295" type="title"/>
          </p:nvPr>
        </p:nvSpPr>
        <p:spPr>
          <a:xfrm>
            <a:off x="-1" y="93670"/>
            <a:ext cx="9096935" cy="843743"/>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rgbClr val="FFC000"/>
              </a:buClr>
              <a:buSzPct val="100000"/>
              <a:buFont typeface="Times New Roman"/>
              <a:buNone/>
            </a:pPr>
            <a:r>
              <a:rPr b="1" lang="en-US" sz="3200">
                <a:solidFill>
                  <a:srgbClr val="FFC000"/>
                </a:solidFill>
                <a:latin typeface="Times New Roman"/>
                <a:ea typeface="Times New Roman"/>
                <a:cs typeface="Times New Roman"/>
                <a:sym typeface="Times New Roman"/>
              </a:rPr>
              <a:t>Securities Class Action Lawsuits and Audit Committee</a:t>
            </a:r>
            <a:endParaRPr/>
          </a:p>
        </p:txBody>
      </p:sp>
      <p:sp>
        <p:nvSpPr>
          <p:cNvPr id="312" name="Google Shape;312;p35"/>
          <p:cNvSpPr txBox="1"/>
          <p:nvPr>
            <p:ph idx="1" type="body"/>
          </p:nvPr>
        </p:nvSpPr>
        <p:spPr>
          <a:xfrm>
            <a:off x="619989" y="1306286"/>
            <a:ext cx="11298207" cy="5086047"/>
          </a:xfrm>
          <a:prstGeom prst="rect">
            <a:avLst/>
          </a:prstGeom>
          <a:noFill/>
          <a:ln>
            <a:noFill/>
          </a:ln>
        </p:spPr>
        <p:txBody>
          <a:bodyPr anchorCtr="0" anchor="t"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Maletta and Wright (1996): there are </a:t>
            </a:r>
            <a:r>
              <a:rPr lang="en-US" sz="2200">
                <a:solidFill>
                  <a:srgbClr val="0000FF"/>
                </a:solidFill>
                <a:latin typeface="Times New Roman"/>
                <a:ea typeface="Times New Roman"/>
                <a:cs typeface="Times New Roman"/>
                <a:sym typeface="Times New Roman"/>
              </a:rPr>
              <a:t>significant differences in error characteristics across industries, </a:t>
            </a:r>
            <a:r>
              <a:rPr lang="en-US" sz="2200">
                <a:latin typeface="Times New Roman"/>
                <a:ea typeface="Times New Roman"/>
                <a:cs typeface="Times New Roman"/>
                <a:sym typeface="Times New Roman"/>
              </a:rPr>
              <a:t>suggesting deep industry knowledge will enable an AC member to be effective in monitoring financial reporting quality (also Wang et al. 2015, Skyworks rationale, AICD). </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Cohen et al. (2014): AC members who are </a:t>
            </a:r>
            <a:r>
              <a:rPr lang="en-US" sz="2200">
                <a:solidFill>
                  <a:srgbClr val="C00000"/>
                </a:solidFill>
                <a:latin typeface="Times New Roman"/>
                <a:ea typeface="Times New Roman"/>
                <a:cs typeface="Times New Roman"/>
                <a:sym typeface="Times New Roman"/>
              </a:rPr>
              <a:t>both financial and industry experts are associated with a </a:t>
            </a:r>
            <a:r>
              <a:rPr b="1" lang="en-US" sz="2200">
                <a:solidFill>
                  <a:srgbClr val="008000"/>
                </a:solidFill>
                <a:latin typeface="Times New Roman"/>
                <a:ea typeface="Times New Roman"/>
                <a:cs typeface="Times New Roman"/>
                <a:sym typeface="Times New Roman"/>
              </a:rPr>
              <a:t>lower </a:t>
            </a:r>
            <a:r>
              <a:rPr lang="en-US" sz="2200">
                <a:solidFill>
                  <a:srgbClr val="C00000"/>
                </a:solidFill>
                <a:latin typeface="Times New Roman"/>
                <a:ea typeface="Times New Roman"/>
                <a:cs typeface="Times New Roman"/>
                <a:sym typeface="Times New Roman"/>
              </a:rPr>
              <a:t>restatement likelihood and lower discretionary accruals, </a:t>
            </a:r>
            <a:r>
              <a:rPr lang="en-US" sz="2200">
                <a:solidFill>
                  <a:srgbClr val="0000FF"/>
                </a:solidFill>
                <a:latin typeface="Times New Roman"/>
                <a:ea typeface="Times New Roman"/>
                <a:cs typeface="Times New Roman"/>
                <a:sym typeface="Times New Roman"/>
              </a:rPr>
              <a:t>consistent with effective monitoring </a:t>
            </a:r>
            <a:r>
              <a:rPr lang="en-US" sz="2200">
                <a:solidFill>
                  <a:srgbClr val="C00000"/>
                </a:solidFill>
                <a:latin typeface="Times New Roman"/>
                <a:ea typeface="Times New Roman"/>
                <a:cs typeface="Times New Roman"/>
                <a:sym typeface="Times New Roman"/>
              </a:rPr>
              <a:t>of the financial reporting process.</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AC members are </a:t>
            </a:r>
            <a:r>
              <a:rPr b="1" lang="en-US" sz="2200">
                <a:solidFill>
                  <a:srgbClr val="008000"/>
                </a:solidFill>
                <a:latin typeface="Times New Roman"/>
                <a:ea typeface="Times New Roman"/>
                <a:cs typeface="Times New Roman"/>
                <a:sym typeface="Times New Roman"/>
              </a:rPr>
              <a:t>incentivized </a:t>
            </a:r>
            <a:r>
              <a:rPr lang="en-US" sz="2200">
                <a:latin typeface="Times New Roman"/>
                <a:ea typeface="Times New Roman"/>
                <a:cs typeface="Times New Roman"/>
                <a:sym typeface="Times New Roman"/>
              </a:rPr>
              <a:t>to remain diligent and independent to protect their reputation capital (Srinivasan 2005).</a:t>
            </a:r>
            <a:endParaRPr/>
          </a:p>
          <a:p>
            <a:pPr indent="-139700" lvl="0" marL="0" rtl="0" algn="l">
              <a:lnSpc>
                <a:spcPct val="90000"/>
              </a:lnSpc>
              <a:spcBef>
                <a:spcPts val="2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AC members who are </a:t>
            </a:r>
            <a:r>
              <a:rPr lang="en-US" sz="2200">
                <a:solidFill>
                  <a:srgbClr val="993300"/>
                </a:solidFill>
                <a:latin typeface="Times New Roman"/>
                <a:ea typeface="Times New Roman"/>
                <a:cs typeface="Times New Roman"/>
                <a:sym typeface="Times New Roman"/>
              </a:rPr>
              <a:t>both accounting experts and industry experts are likely to be effective in monitoring the financial reporting process and </a:t>
            </a:r>
            <a:r>
              <a:rPr lang="en-US" sz="2200">
                <a:solidFill>
                  <a:srgbClr val="008000"/>
                </a:solidFill>
                <a:latin typeface="Times New Roman"/>
                <a:ea typeface="Times New Roman"/>
                <a:cs typeface="Times New Roman"/>
                <a:sym typeface="Times New Roman"/>
              </a:rPr>
              <a:t>mitigate securities class action lawsuits.</a:t>
            </a:r>
            <a:endParaRPr/>
          </a:p>
          <a:p>
            <a:pPr indent="-139700" lvl="0" marL="0" rtl="0" algn="l">
              <a:lnSpc>
                <a:spcPct val="90000"/>
              </a:lnSpc>
              <a:spcBef>
                <a:spcPts val="2400"/>
              </a:spcBef>
              <a:spcAft>
                <a:spcPts val="0"/>
              </a:spcAft>
              <a:buClr>
                <a:srgbClr val="0000FF"/>
              </a:buClr>
              <a:buSzPts val="2200"/>
              <a:buFont typeface="Noto Sans Symbols"/>
              <a:buChar char="⮚"/>
            </a:pPr>
            <a:r>
              <a:rPr lang="en-US" sz="2200">
                <a:solidFill>
                  <a:srgbClr val="0000FF"/>
                </a:solidFill>
                <a:latin typeface="Times New Roman"/>
                <a:ea typeface="Times New Roman"/>
                <a:cs typeface="Times New Roman"/>
                <a:sym typeface="Times New Roman"/>
              </a:rPr>
              <a:t>There are </a:t>
            </a:r>
            <a:r>
              <a:rPr lang="en-US" sz="2200">
                <a:solidFill>
                  <a:srgbClr val="FF0000"/>
                </a:solidFill>
                <a:latin typeface="Times New Roman"/>
                <a:ea typeface="Times New Roman"/>
                <a:cs typeface="Times New Roman"/>
                <a:sym typeface="Times New Roman"/>
              </a:rPr>
              <a:t>additional channels </a:t>
            </a:r>
            <a:r>
              <a:rPr lang="en-US" sz="2200">
                <a:solidFill>
                  <a:srgbClr val="0000FF"/>
                </a:solidFill>
                <a:latin typeface="Times New Roman"/>
                <a:ea typeface="Times New Roman"/>
                <a:cs typeface="Times New Roman"/>
                <a:sym typeface="Times New Roman"/>
              </a:rPr>
              <a:t>through which AC members can mitigate securities class action lawsuits.</a:t>
            </a:r>
            <a:r>
              <a:rPr lang="en-US" sz="2200">
                <a:solidFill>
                  <a:srgbClr val="993300"/>
                </a:solidFill>
                <a:latin typeface="Times New Roman"/>
                <a:ea typeface="Times New Roman"/>
                <a:cs typeface="Times New Roman"/>
                <a:sym typeface="Times New Roman"/>
              </a:rPr>
              <a:t> </a:t>
            </a:r>
            <a:endParaRPr/>
          </a:p>
        </p:txBody>
      </p:sp>
      <p:sp>
        <p:nvSpPr>
          <p:cNvPr id="313" name="Google Shape;313;p35"/>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6"/>
          <p:cNvSpPr txBox="1"/>
          <p:nvPr>
            <p:ph idx="4294967295" type="title"/>
          </p:nvPr>
        </p:nvSpPr>
        <p:spPr>
          <a:xfrm>
            <a:off x="132230" y="163419"/>
            <a:ext cx="10515600" cy="8437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C000"/>
              </a:buClr>
              <a:buSzPts val="3200"/>
              <a:buFont typeface="Times New Roman"/>
              <a:buNone/>
            </a:pPr>
            <a:r>
              <a:rPr b="1" lang="en-US" sz="3200">
                <a:solidFill>
                  <a:srgbClr val="FFC000"/>
                </a:solidFill>
                <a:latin typeface="Times New Roman"/>
                <a:ea typeface="Times New Roman"/>
                <a:cs typeface="Times New Roman"/>
                <a:sym typeface="Times New Roman"/>
              </a:rPr>
              <a:t>Hypothesis Development</a:t>
            </a:r>
            <a:endParaRPr/>
          </a:p>
        </p:txBody>
      </p:sp>
      <p:sp>
        <p:nvSpPr>
          <p:cNvPr id="319" name="Google Shape;319;p36"/>
          <p:cNvSpPr txBox="1"/>
          <p:nvPr>
            <p:ph idx="1" type="body"/>
          </p:nvPr>
        </p:nvSpPr>
        <p:spPr>
          <a:xfrm>
            <a:off x="619989" y="1334366"/>
            <a:ext cx="11298207" cy="5285509"/>
          </a:xfrm>
          <a:prstGeom prst="rect">
            <a:avLst/>
          </a:prstGeom>
          <a:noFill/>
          <a:ln>
            <a:noFill/>
          </a:ln>
        </p:spPr>
        <p:txBody>
          <a:bodyPr anchorCtr="0" anchor="t" bIns="45700" lIns="91425" spcFirstLastPara="1" rIns="91425" wrap="square" tIns="45700">
            <a:noAutofit/>
          </a:bodyPr>
          <a:lstStyle/>
          <a:p>
            <a:pPr indent="-139700" lvl="0" marL="0" rtl="0" algn="l">
              <a:lnSpc>
                <a:spcPct val="90000"/>
              </a:lnSpc>
              <a:spcBef>
                <a:spcPts val="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However, </a:t>
            </a:r>
            <a:r>
              <a:rPr lang="en-US" sz="2200">
                <a:solidFill>
                  <a:srgbClr val="993300"/>
                </a:solidFill>
                <a:latin typeface="Times New Roman"/>
                <a:ea typeface="Times New Roman"/>
                <a:cs typeface="Times New Roman"/>
                <a:sym typeface="Times New Roman"/>
              </a:rPr>
              <a:t>it is not obvious whether AC’s expertise is informative about the risk of securities class action lawsuits </a:t>
            </a:r>
            <a:r>
              <a:rPr b="1" lang="en-US" sz="2200">
                <a:solidFill>
                  <a:srgbClr val="0000FF"/>
                </a:solidFill>
                <a:latin typeface="Times New Roman"/>
                <a:ea typeface="Times New Roman"/>
                <a:cs typeface="Times New Roman"/>
                <a:sym typeface="Times New Roman"/>
              </a:rPr>
              <a:t>beyond</a:t>
            </a:r>
            <a:r>
              <a:rPr lang="en-US" sz="2200">
                <a:solidFill>
                  <a:srgbClr val="993300"/>
                </a:solidFill>
                <a:latin typeface="Times New Roman"/>
                <a:ea typeface="Times New Roman"/>
                <a:cs typeface="Times New Roman"/>
                <a:sym typeface="Times New Roman"/>
              </a:rPr>
              <a:t> </a:t>
            </a:r>
            <a:r>
              <a:rPr lang="en-US" sz="2200">
                <a:latin typeface="Times New Roman"/>
                <a:ea typeface="Times New Roman"/>
                <a:cs typeface="Times New Roman"/>
                <a:sym typeface="Times New Roman"/>
              </a:rPr>
              <a:t>accounting quality, industry affiliation, market variables (e.g., stock price volatility), and other firm characteristics. </a:t>
            </a:r>
            <a:endParaRPr/>
          </a:p>
          <a:p>
            <a:pPr indent="-139700" lvl="0" marL="0" rtl="0" algn="l">
              <a:lnSpc>
                <a:spcPct val="90000"/>
              </a:lnSpc>
              <a:spcBef>
                <a:spcPts val="3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In other words, it is not clear whether AC expertise has a </a:t>
            </a:r>
            <a:r>
              <a:rPr b="1" lang="en-US" sz="2200">
                <a:solidFill>
                  <a:srgbClr val="FF0000"/>
                </a:solidFill>
                <a:latin typeface="Times New Roman"/>
                <a:ea typeface="Times New Roman"/>
                <a:cs typeface="Times New Roman"/>
                <a:sym typeface="Times New Roman"/>
              </a:rPr>
              <a:t>direct effect </a:t>
            </a:r>
            <a:r>
              <a:rPr lang="en-US" sz="2200">
                <a:latin typeface="Times New Roman"/>
                <a:ea typeface="Times New Roman"/>
                <a:cs typeface="Times New Roman"/>
                <a:sym typeface="Times New Roman"/>
              </a:rPr>
              <a:t>on securities class action lawsuits. </a:t>
            </a:r>
            <a:endParaRPr/>
          </a:p>
          <a:p>
            <a:pPr indent="-139700" lvl="0" marL="0" rtl="0" algn="l">
              <a:lnSpc>
                <a:spcPct val="90000"/>
              </a:lnSpc>
              <a:spcBef>
                <a:spcPts val="3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Further, it is an empirical issue </a:t>
            </a:r>
            <a:r>
              <a:rPr b="1" lang="en-US" sz="2200">
                <a:solidFill>
                  <a:srgbClr val="008000"/>
                </a:solidFill>
                <a:latin typeface="Times New Roman"/>
                <a:ea typeface="Times New Roman"/>
                <a:cs typeface="Times New Roman"/>
                <a:sym typeface="Times New Roman"/>
              </a:rPr>
              <a:t>which type of expertise matters </a:t>
            </a:r>
            <a:r>
              <a:rPr lang="en-US" sz="2200">
                <a:latin typeface="Times New Roman"/>
                <a:ea typeface="Times New Roman"/>
                <a:cs typeface="Times New Roman"/>
                <a:sym typeface="Times New Roman"/>
              </a:rPr>
              <a:t>in mitigating securities class action lawsuits – </a:t>
            </a:r>
            <a:r>
              <a:rPr lang="en-US" sz="2200">
                <a:solidFill>
                  <a:srgbClr val="993300"/>
                </a:solidFill>
                <a:latin typeface="Times New Roman"/>
                <a:ea typeface="Times New Roman"/>
                <a:cs typeface="Times New Roman"/>
                <a:sym typeface="Times New Roman"/>
              </a:rPr>
              <a:t>only accounting expertise, only industry expertise, combined accounting and industry expertise or other forms of expertise. </a:t>
            </a:r>
            <a:endParaRPr/>
          </a:p>
          <a:p>
            <a:pPr indent="-139700" lvl="0" marL="0" rtl="0" algn="l">
              <a:lnSpc>
                <a:spcPct val="90000"/>
              </a:lnSpc>
              <a:spcBef>
                <a:spcPts val="3400"/>
              </a:spcBef>
              <a:spcAft>
                <a:spcPts val="0"/>
              </a:spcAft>
              <a:buClr>
                <a:schemeClr val="dk1"/>
              </a:buClr>
              <a:buSzPts val="2200"/>
              <a:buFont typeface="Noto Sans Symbols"/>
              <a:buChar char="⮚"/>
            </a:pPr>
            <a:r>
              <a:rPr lang="en-US" sz="2200">
                <a:latin typeface="Times New Roman"/>
                <a:ea typeface="Times New Roman"/>
                <a:cs typeface="Times New Roman"/>
                <a:sym typeface="Times New Roman"/>
              </a:rPr>
              <a:t>Thus, we present our hypothesis in null form as follows:</a:t>
            </a:r>
            <a:endParaRPr/>
          </a:p>
          <a:p>
            <a:pPr indent="-139700" lvl="0" marL="0" rtl="0" algn="l">
              <a:lnSpc>
                <a:spcPct val="90000"/>
              </a:lnSpc>
              <a:spcBef>
                <a:spcPts val="3400"/>
              </a:spcBef>
              <a:spcAft>
                <a:spcPts val="0"/>
              </a:spcAft>
              <a:buClr>
                <a:srgbClr val="0000FF"/>
              </a:buClr>
              <a:buSzPts val="2200"/>
              <a:buFont typeface="Noto Sans Symbols"/>
              <a:buChar char="⮚"/>
            </a:pPr>
            <a:r>
              <a:rPr i="1" lang="en-US" sz="2200">
                <a:solidFill>
                  <a:srgbClr val="0000FF"/>
                </a:solidFill>
                <a:latin typeface="Times New Roman"/>
                <a:ea typeface="Times New Roman"/>
                <a:cs typeface="Times New Roman"/>
                <a:sym typeface="Times New Roman"/>
              </a:rPr>
              <a:t>H1:	Audit committee expertise is not associated with securities class action lawsuits. </a:t>
            </a:r>
            <a:endParaRPr sz="2200">
              <a:solidFill>
                <a:srgbClr val="0000FF"/>
              </a:solidFill>
              <a:latin typeface="Times New Roman"/>
              <a:ea typeface="Times New Roman"/>
              <a:cs typeface="Times New Roman"/>
              <a:sym typeface="Times New Roman"/>
            </a:endParaRPr>
          </a:p>
          <a:p>
            <a:pPr indent="0" lvl="0" marL="0" rtl="0" algn="l">
              <a:lnSpc>
                <a:spcPct val="90000"/>
              </a:lnSpc>
              <a:spcBef>
                <a:spcPts val="2400"/>
              </a:spcBef>
              <a:spcAft>
                <a:spcPts val="0"/>
              </a:spcAft>
              <a:buClr>
                <a:schemeClr val="dk1"/>
              </a:buClr>
              <a:buSzPts val="2200"/>
              <a:buFont typeface="Noto Sans Symbols"/>
              <a:buNone/>
            </a:pPr>
            <a:r>
              <a:t/>
            </a:r>
            <a:endParaRPr sz="2200">
              <a:latin typeface="Times New Roman"/>
              <a:ea typeface="Times New Roman"/>
              <a:cs typeface="Times New Roman"/>
              <a:sym typeface="Times New Roman"/>
            </a:endParaRPr>
          </a:p>
        </p:txBody>
      </p:sp>
      <p:sp>
        <p:nvSpPr>
          <p:cNvPr id="320" name="Google Shape;320;p36"/>
          <p:cNvSpPr txBox="1"/>
          <p:nvPr>
            <p:ph idx="12" type="sldNum"/>
          </p:nvPr>
        </p:nvSpPr>
        <p:spPr>
          <a:xfrm>
            <a:off x="11616000" y="6539682"/>
            <a:ext cx="576000" cy="2475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akin Theme">
  <a:themeElements>
    <a:clrScheme name="DEAKIN TEAL">
      <a:dk1>
        <a:srgbClr val="373636"/>
      </a:dk1>
      <a:lt1>
        <a:srgbClr val="FFFFFF"/>
      </a:lt1>
      <a:dk2>
        <a:srgbClr val="007D98"/>
      </a:dk2>
      <a:lt2>
        <a:srgbClr val="FFFFFF"/>
      </a:lt2>
      <a:accent1>
        <a:srgbClr val="007D98"/>
      </a:accent1>
      <a:accent2>
        <a:srgbClr val="FFD923"/>
      </a:accent2>
      <a:accent3>
        <a:srgbClr val="F76919"/>
      </a:accent3>
      <a:accent4>
        <a:srgbClr val="0D8572"/>
      </a:accent4>
      <a:accent5>
        <a:srgbClr val="C74298"/>
      </a:accent5>
      <a:accent6>
        <a:srgbClr val="E1E1E1"/>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