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1" r:id="rId5"/>
    <p:sldId id="292" r:id="rId6"/>
    <p:sldId id="295" r:id="rId7"/>
    <p:sldId id="296" r:id="rId8"/>
    <p:sldId id="302" r:id="rId9"/>
    <p:sldId id="312" r:id="rId10"/>
    <p:sldId id="313" r:id="rId11"/>
    <p:sldId id="349" r:id="rId12"/>
    <p:sldId id="314" r:id="rId13"/>
    <p:sldId id="350" r:id="rId14"/>
    <p:sldId id="351" r:id="rId15"/>
    <p:sldId id="316" r:id="rId16"/>
    <p:sldId id="317" r:id="rId17"/>
    <p:sldId id="352" r:id="rId18"/>
    <p:sldId id="348" r:id="rId1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91"/>
            <p14:sldId id="292"/>
            <p14:sldId id="295"/>
            <p14:sldId id="296"/>
            <p14:sldId id="302"/>
            <p14:sldId id="312"/>
            <p14:sldId id="313"/>
            <p14:sldId id="349"/>
            <p14:sldId id="314"/>
            <p14:sldId id="350"/>
            <p14:sldId id="351"/>
            <p14:sldId id="316"/>
            <p14:sldId id="317"/>
            <p14:sldId id="352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005E60"/>
    <a:srgbClr val="B92121"/>
    <a:srgbClr val="009186"/>
    <a:srgbClr val="0C0C88"/>
    <a:srgbClr val="009BBD"/>
    <a:srgbClr val="112C0B"/>
    <a:srgbClr val="D92A2B"/>
    <a:srgbClr val="004648"/>
    <a:srgbClr val="00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8169C-DEA9-46A6-A90C-F7A0445B9FCE}" v="72" dt="2022-12-15T19:30:39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84771" autoAdjust="0"/>
  </p:normalViewPr>
  <p:slideViewPr>
    <p:cSldViewPr snapToGrid="0" snapToObjects="1">
      <p:cViewPr varScale="1">
        <p:scale>
          <a:sx n="72" d="100"/>
          <a:sy n="72" d="100"/>
        </p:scale>
        <p:origin x="122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ALAKSHMY RAMACHANDRAN" userId="S::ksazjar@nottingham.edu.my::031afee2-4074-4df1-9cd9-a3429d476f8f" providerId="AD" clId="Web-{0004BE48-5052-43F9-BB01-C0B9F00187B8}"/>
    <pc:docChg chg="delSld modSld sldOrd modSection">
      <pc:chgData name="JAYALAKSHMY RAMACHANDRAN" userId="S::ksazjar@nottingham.edu.my::031afee2-4074-4df1-9cd9-a3429d476f8f" providerId="AD" clId="Web-{0004BE48-5052-43F9-BB01-C0B9F00187B8}" dt="2020-01-05T06:11:53.626" v="350"/>
      <pc:docMkLst>
        <pc:docMk/>
      </pc:docMkLst>
      <pc:sldChg chg="del">
        <pc:chgData name="JAYALAKSHMY RAMACHANDRAN" userId="S::ksazjar@nottingham.edu.my::031afee2-4074-4df1-9cd9-a3429d476f8f" providerId="AD" clId="Web-{0004BE48-5052-43F9-BB01-C0B9F00187B8}" dt="2020-01-05T05:54:23.053" v="1"/>
        <pc:sldMkLst>
          <pc:docMk/>
          <pc:sldMk cId="4079027280" sldId="293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4:18.006" v="0"/>
        <pc:sldMkLst>
          <pc:docMk/>
          <pc:sldMk cId="3661599293" sldId="294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4:37.725" v="3"/>
        <pc:sldMkLst>
          <pc:docMk/>
          <pc:sldMk cId="585895319" sldId="297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4:47.491" v="4"/>
        <pc:sldMkLst>
          <pc:docMk/>
          <pc:sldMk cId="3179197360" sldId="298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4:47.991" v="5"/>
        <pc:sldMkLst>
          <pc:docMk/>
          <pc:sldMk cId="178018059" sldId="299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4:30.100" v="2"/>
        <pc:sldMkLst>
          <pc:docMk/>
          <pc:sldMk cId="3945432001" sldId="300"/>
        </pc:sldMkLst>
      </pc:sldChg>
      <pc:sldChg chg="modSp">
        <pc:chgData name="JAYALAKSHMY RAMACHANDRAN" userId="S::ksazjar@nottingham.edu.my::031afee2-4074-4df1-9cd9-a3429d476f8f" providerId="AD" clId="Web-{0004BE48-5052-43F9-BB01-C0B9F00187B8}" dt="2020-01-05T05:55:28.366" v="21" actId="20577"/>
        <pc:sldMkLst>
          <pc:docMk/>
          <pc:sldMk cId="1466047544" sldId="302"/>
        </pc:sldMkLst>
        <pc:graphicFrameChg chg="modGraphic">
          <ac:chgData name="JAYALAKSHMY RAMACHANDRAN" userId="S::ksazjar@nottingham.edu.my::031afee2-4074-4df1-9cd9-a3429d476f8f" providerId="AD" clId="Web-{0004BE48-5052-43F9-BB01-C0B9F00187B8}" dt="2020-01-05T05:55:28.366" v="21" actId="20577"/>
          <ac:graphicFrameMkLst>
            <pc:docMk/>
            <pc:sldMk cId="1466047544" sldId="302"/>
            <ac:graphicFrameMk id="3" creationId="{607FD660-0055-425F-B1F7-C2C396D525C3}"/>
          </ac:graphicFrameMkLst>
        </pc:graphicFrameChg>
      </pc:sldChg>
      <pc:sldChg chg="del">
        <pc:chgData name="JAYALAKSHMY RAMACHANDRAN" userId="S::ksazjar@nottingham.edu.my::031afee2-4074-4df1-9cd9-a3429d476f8f" providerId="AD" clId="Web-{0004BE48-5052-43F9-BB01-C0B9F00187B8}" dt="2020-01-05T05:55:32.257" v="22"/>
        <pc:sldMkLst>
          <pc:docMk/>
          <pc:sldMk cId="2886864711" sldId="303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5:42.711" v="23"/>
        <pc:sldMkLst>
          <pc:docMk/>
          <pc:sldMk cId="3807109663" sldId="304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5:47.586" v="24"/>
        <pc:sldMkLst>
          <pc:docMk/>
          <pc:sldMk cId="1659736278" sldId="305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5:52.742" v="26"/>
        <pc:sldMkLst>
          <pc:docMk/>
          <pc:sldMk cId="1057547439" sldId="306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5:55.836" v="27"/>
        <pc:sldMkLst>
          <pc:docMk/>
          <pc:sldMk cId="2105193052" sldId="307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5:57.570" v="28"/>
        <pc:sldMkLst>
          <pc:docMk/>
          <pc:sldMk cId="4003643537" sldId="308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6:00.586" v="29"/>
        <pc:sldMkLst>
          <pc:docMk/>
          <pc:sldMk cId="4016329702" sldId="309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6:31.821" v="34"/>
        <pc:sldMkLst>
          <pc:docMk/>
          <pc:sldMk cId="2875761268" sldId="310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6:38.586" v="35"/>
        <pc:sldMkLst>
          <pc:docMk/>
          <pc:sldMk cId="3662973820" sldId="311"/>
        </pc:sldMkLst>
      </pc:sldChg>
      <pc:sldChg chg="modSp">
        <pc:chgData name="JAYALAKSHMY RAMACHANDRAN" userId="S::ksazjar@nottingham.edu.my::031afee2-4074-4df1-9cd9-a3429d476f8f" providerId="AD" clId="Web-{0004BE48-5052-43F9-BB01-C0B9F00187B8}" dt="2020-01-05T05:56:55.071" v="48" actId="20577"/>
        <pc:sldMkLst>
          <pc:docMk/>
          <pc:sldMk cId="3833106480" sldId="312"/>
        </pc:sldMkLst>
        <pc:spChg chg="mod">
          <ac:chgData name="JAYALAKSHMY RAMACHANDRAN" userId="S::ksazjar@nottingham.edu.my::031afee2-4074-4df1-9cd9-a3429d476f8f" providerId="AD" clId="Web-{0004BE48-5052-43F9-BB01-C0B9F00187B8}" dt="2020-01-05T05:56:55.071" v="48" actId="20577"/>
          <ac:spMkLst>
            <pc:docMk/>
            <pc:sldMk cId="3833106480" sldId="312"/>
            <ac:spMk id="2" creationId="{15DD7564-A0AA-4C19-B4B7-C0AE47F5FA61}"/>
          </ac:spMkLst>
        </pc:spChg>
      </pc:sldChg>
      <pc:sldChg chg="delSp">
        <pc:chgData name="JAYALAKSHMY RAMACHANDRAN" userId="S::ksazjar@nottingham.edu.my::031afee2-4074-4df1-9cd9-a3429d476f8f" providerId="AD" clId="Web-{0004BE48-5052-43F9-BB01-C0B9F00187B8}" dt="2020-01-05T05:57:06.446" v="51"/>
        <pc:sldMkLst>
          <pc:docMk/>
          <pc:sldMk cId="2071333162" sldId="314"/>
        </pc:sldMkLst>
        <pc:spChg chg="del">
          <ac:chgData name="JAYALAKSHMY RAMACHANDRAN" userId="S::ksazjar@nottingham.edu.my::031afee2-4074-4df1-9cd9-a3429d476f8f" providerId="AD" clId="Web-{0004BE48-5052-43F9-BB01-C0B9F00187B8}" dt="2020-01-05T05:57:06.446" v="51"/>
          <ac:spMkLst>
            <pc:docMk/>
            <pc:sldMk cId="2071333162" sldId="314"/>
            <ac:spMk id="4" creationId="{041A886A-EFAF-41A1-8519-E9165528115C}"/>
          </ac:spMkLst>
        </pc:spChg>
      </pc:sldChg>
      <pc:sldChg chg="delSp modSp">
        <pc:chgData name="JAYALAKSHMY RAMACHANDRAN" userId="S::ksazjar@nottingham.edu.my::031afee2-4074-4df1-9cd9-a3429d476f8f" providerId="AD" clId="Web-{0004BE48-5052-43F9-BB01-C0B9F00187B8}" dt="2020-01-05T05:58:58.963" v="124" actId="1076"/>
        <pc:sldMkLst>
          <pc:docMk/>
          <pc:sldMk cId="3556947490" sldId="315"/>
        </pc:sldMkLst>
        <pc:spChg chg="mod">
          <ac:chgData name="JAYALAKSHMY RAMACHANDRAN" userId="S::ksazjar@nottingham.edu.my::031afee2-4074-4df1-9cd9-a3429d476f8f" providerId="AD" clId="Web-{0004BE48-5052-43F9-BB01-C0B9F00187B8}" dt="2020-01-05T05:58:58.963" v="124" actId="1076"/>
          <ac:spMkLst>
            <pc:docMk/>
            <pc:sldMk cId="3556947490" sldId="315"/>
            <ac:spMk id="3" creationId="{B7EA8B39-7A27-4C36-B6EF-40D1600985DB}"/>
          </ac:spMkLst>
        </pc:spChg>
        <pc:spChg chg="del">
          <ac:chgData name="JAYALAKSHMY RAMACHANDRAN" userId="S::ksazjar@nottingham.edu.my::031afee2-4074-4df1-9cd9-a3429d476f8f" providerId="AD" clId="Web-{0004BE48-5052-43F9-BB01-C0B9F00187B8}" dt="2020-01-05T05:58:48.259" v="123"/>
          <ac:spMkLst>
            <pc:docMk/>
            <pc:sldMk cId="3556947490" sldId="315"/>
            <ac:spMk id="6" creationId="{6C4625F7-A5E5-4EC8-96F1-7A2DDBA4B7B9}"/>
          </ac:spMkLst>
        </pc:spChg>
      </pc:sldChg>
      <pc:sldChg chg="modSp">
        <pc:chgData name="JAYALAKSHMY RAMACHANDRAN" userId="S::ksazjar@nottingham.edu.my::031afee2-4074-4df1-9cd9-a3429d476f8f" providerId="AD" clId="Web-{0004BE48-5052-43F9-BB01-C0B9F00187B8}" dt="2020-01-05T06:00:52.667" v="163" actId="20577"/>
        <pc:sldMkLst>
          <pc:docMk/>
          <pc:sldMk cId="3327377124" sldId="317"/>
        </pc:sldMkLst>
        <pc:spChg chg="mod">
          <ac:chgData name="JAYALAKSHMY RAMACHANDRAN" userId="S::ksazjar@nottingham.edu.my::031afee2-4074-4df1-9cd9-a3429d476f8f" providerId="AD" clId="Web-{0004BE48-5052-43F9-BB01-C0B9F00187B8}" dt="2020-01-05T06:00:52.667" v="163" actId="20577"/>
          <ac:spMkLst>
            <pc:docMk/>
            <pc:sldMk cId="3327377124" sldId="317"/>
            <ac:spMk id="3" creationId="{05DAB797-5ED2-41BA-B258-A4D637D83630}"/>
          </ac:spMkLst>
        </pc:spChg>
      </pc:sldChg>
      <pc:sldChg chg="modSp">
        <pc:chgData name="JAYALAKSHMY RAMACHANDRAN" userId="S::ksazjar@nottingham.edu.my::031afee2-4074-4df1-9cd9-a3429d476f8f" providerId="AD" clId="Web-{0004BE48-5052-43F9-BB01-C0B9F00187B8}" dt="2020-01-05T06:03:44.278" v="198" actId="20577"/>
        <pc:sldMkLst>
          <pc:docMk/>
          <pc:sldMk cId="2775146572" sldId="319"/>
        </pc:sldMkLst>
        <pc:spChg chg="mod">
          <ac:chgData name="JAYALAKSHMY RAMACHANDRAN" userId="S::ksazjar@nottingham.edu.my::031afee2-4074-4df1-9cd9-a3429d476f8f" providerId="AD" clId="Web-{0004BE48-5052-43F9-BB01-C0B9F00187B8}" dt="2020-01-05T06:03:44.278" v="198" actId="20577"/>
          <ac:spMkLst>
            <pc:docMk/>
            <pc:sldMk cId="2775146572" sldId="319"/>
            <ac:spMk id="2" creationId="{CF06F046-D0C4-4822-A9F3-EAA55DD3E517}"/>
          </ac:spMkLst>
        </pc:spChg>
      </pc:sldChg>
      <pc:sldChg chg="del">
        <pc:chgData name="JAYALAKSHMY RAMACHANDRAN" userId="S::ksazjar@nottingham.edu.my::031afee2-4074-4df1-9cd9-a3429d476f8f" providerId="AD" clId="Web-{0004BE48-5052-43F9-BB01-C0B9F00187B8}" dt="2020-01-05T06:01:14.089" v="165"/>
        <pc:sldMkLst>
          <pc:docMk/>
          <pc:sldMk cId="2962682304" sldId="321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1:19.214" v="166"/>
        <pc:sldMkLst>
          <pc:docMk/>
          <pc:sldMk cId="760934023" sldId="322"/>
        </pc:sldMkLst>
      </pc:sldChg>
      <pc:sldChg chg="ord">
        <pc:chgData name="JAYALAKSHMY RAMACHANDRAN" userId="S::ksazjar@nottingham.edu.my::031afee2-4074-4df1-9cd9-a3429d476f8f" providerId="AD" clId="Web-{0004BE48-5052-43F9-BB01-C0B9F00187B8}" dt="2020-01-05T06:01:58.902" v="169"/>
        <pc:sldMkLst>
          <pc:docMk/>
          <pc:sldMk cId="964383922" sldId="323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2:24.605" v="170"/>
        <pc:sldMkLst>
          <pc:docMk/>
          <pc:sldMk cId="4117772115" sldId="324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2:46.152" v="175"/>
        <pc:sldMkLst>
          <pc:docMk/>
          <pc:sldMk cId="438476112" sldId="325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2:29.449" v="171"/>
        <pc:sldMkLst>
          <pc:docMk/>
          <pc:sldMk cId="1419788771" sldId="326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2:32.011" v="172"/>
        <pc:sldMkLst>
          <pc:docMk/>
          <pc:sldMk cId="1897066611" sldId="327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2:34.090" v="173"/>
        <pc:sldMkLst>
          <pc:docMk/>
          <pc:sldMk cId="802839579" sldId="328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2:38.371" v="174"/>
        <pc:sldMkLst>
          <pc:docMk/>
          <pc:sldMk cId="704158587" sldId="329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3:05.527" v="176"/>
        <pc:sldMkLst>
          <pc:docMk/>
          <pc:sldMk cId="2024255361" sldId="330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4:04.700" v="201"/>
        <pc:sldMkLst>
          <pc:docMk/>
          <pc:sldMk cId="1110162056" sldId="333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6:04:18.840" v="202"/>
        <pc:sldMkLst>
          <pc:docMk/>
          <pc:sldMk cId="1019034204" sldId="335"/>
        </pc:sldMkLst>
      </pc:sldChg>
      <pc:sldChg chg="modSp">
        <pc:chgData name="JAYALAKSHMY RAMACHANDRAN" userId="S::ksazjar@nottingham.edu.my::031afee2-4074-4df1-9cd9-a3429d476f8f" providerId="AD" clId="Web-{0004BE48-5052-43F9-BB01-C0B9F00187B8}" dt="2020-01-05T06:05:31.607" v="203" actId="20577"/>
        <pc:sldMkLst>
          <pc:docMk/>
          <pc:sldMk cId="3358419505" sldId="339"/>
        </pc:sldMkLst>
        <pc:spChg chg="mod">
          <ac:chgData name="JAYALAKSHMY RAMACHANDRAN" userId="S::ksazjar@nottingham.edu.my::031afee2-4074-4df1-9cd9-a3429d476f8f" providerId="AD" clId="Web-{0004BE48-5052-43F9-BB01-C0B9F00187B8}" dt="2020-01-05T06:05:31.607" v="203" actId="20577"/>
          <ac:spMkLst>
            <pc:docMk/>
            <pc:sldMk cId="3358419505" sldId="339"/>
            <ac:spMk id="2" creationId="{00000000-0000-0000-0000-000000000000}"/>
          </ac:spMkLst>
        </pc:spChg>
      </pc:sldChg>
      <pc:sldChg chg="modSp">
        <pc:chgData name="JAYALAKSHMY RAMACHANDRAN" userId="S::ksazjar@nottingham.edu.my::031afee2-4074-4df1-9cd9-a3429d476f8f" providerId="AD" clId="Web-{0004BE48-5052-43F9-BB01-C0B9F00187B8}" dt="2020-01-05T06:09:24.156" v="265" actId="20577"/>
        <pc:sldMkLst>
          <pc:docMk/>
          <pc:sldMk cId="3966705816" sldId="344"/>
        </pc:sldMkLst>
        <pc:spChg chg="mod">
          <ac:chgData name="JAYALAKSHMY RAMACHANDRAN" userId="S::ksazjar@nottingham.edu.my::031afee2-4074-4df1-9cd9-a3429d476f8f" providerId="AD" clId="Web-{0004BE48-5052-43F9-BB01-C0B9F00187B8}" dt="2020-01-05T06:09:24.156" v="265" actId="20577"/>
          <ac:spMkLst>
            <pc:docMk/>
            <pc:sldMk cId="3966705816" sldId="344"/>
            <ac:spMk id="3" creationId="{2D57F147-4EDB-4D43-BF68-C81AD133AF06}"/>
          </ac:spMkLst>
        </pc:spChg>
      </pc:sldChg>
      <pc:sldChg chg="modSp">
        <pc:chgData name="JAYALAKSHMY RAMACHANDRAN" userId="S::ksazjar@nottingham.edu.my::031afee2-4074-4df1-9cd9-a3429d476f8f" providerId="AD" clId="Web-{0004BE48-5052-43F9-BB01-C0B9F00187B8}" dt="2020-01-05T06:10:25.969" v="299" actId="1076"/>
        <pc:sldMkLst>
          <pc:docMk/>
          <pc:sldMk cId="4098065043" sldId="345"/>
        </pc:sldMkLst>
        <pc:spChg chg="mod">
          <ac:chgData name="JAYALAKSHMY RAMACHANDRAN" userId="S::ksazjar@nottingham.edu.my::031afee2-4074-4df1-9cd9-a3429d476f8f" providerId="AD" clId="Web-{0004BE48-5052-43F9-BB01-C0B9F00187B8}" dt="2020-01-05T06:10:18.218" v="297" actId="20577"/>
          <ac:spMkLst>
            <pc:docMk/>
            <pc:sldMk cId="4098065043" sldId="345"/>
            <ac:spMk id="4" creationId="{59548ABA-631F-4397-BDCC-0DA145969B70}"/>
          </ac:spMkLst>
        </pc:spChg>
        <pc:spChg chg="mod">
          <ac:chgData name="JAYALAKSHMY RAMACHANDRAN" userId="S::ksazjar@nottingham.edu.my::031afee2-4074-4df1-9cd9-a3429d476f8f" providerId="AD" clId="Web-{0004BE48-5052-43F9-BB01-C0B9F00187B8}" dt="2020-01-05T06:10:25.969" v="299" actId="1076"/>
          <ac:spMkLst>
            <pc:docMk/>
            <pc:sldMk cId="4098065043" sldId="345"/>
            <ac:spMk id="6" creationId="{FF7FB38F-F1F1-45E8-A666-BF72E9946FC1}"/>
          </ac:spMkLst>
        </pc:spChg>
      </pc:sldChg>
      <pc:sldChg chg="modSp">
        <pc:chgData name="JAYALAKSHMY RAMACHANDRAN" userId="S::ksazjar@nottingham.edu.my::031afee2-4074-4df1-9cd9-a3429d476f8f" providerId="AD" clId="Web-{0004BE48-5052-43F9-BB01-C0B9F00187B8}" dt="2020-01-05T06:11:40.860" v="348" actId="20577"/>
        <pc:sldMkLst>
          <pc:docMk/>
          <pc:sldMk cId="306323972" sldId="346"/>
        </pc:sldMkLst>
        <pc:spChg chg="mod">
          <ac:chgData name="JAYALAKSHMY RAMACHANDRAN" userId="S::ksazjar@nottingham.edu.my::031afee2-4074-4df1-9cd9-a3429d476f8f" providerId="AD" clId="Web-{0004BE48-5052-43F9-BB01-C0B9F00187B8}" dt="2020-01-05T06:11:40.860" v="348" actId="20577"/>
          <ac:spMkLst>
            <pc:docMk/>
            <pc:sldMk cId="306323972" sldId="346"/>
            <ac:spMk id="3" creationId="{3C70517D-40FF-4300-98C4-BAA852B222C0}"/>
          </ac:spMkLst>
        </pc:spChg>
      </pc:sldChg>
      <pc:sldChg chg="del">
        <pc:chgData name="JAYALAKSHMY RAMACHANDRAN" userId="S::ksazjar@nottingham.edu.my::031afee2-4074-4df1-9cd9-a3429d476f8f" providerId="AD" clId="Web-{0004BE48-5052-43F9-BB01-C0B9F00187B8}" dt="2020-01-05T06:11:53.626" v="350"/>
        <pc:sldMkLst>
          <pc:docMk/>
          <pc:sldMk cId="3449150693" sldId="349"/>
        </pc:sldMkLst>
      </pc:sldChg>
      <pc:sldChg chg="del">
        <pc:chgData name="JAYALAKSHMY RAMACHANDRAN" userId="S::ksazjar@nottingham.edu.my::031afee2-4074-4df1-9cd9-a3429d476f8f" providerId="AD" clId="Web-{0004BE48-5052-43F9-BB01-C0B9F00187B8}" dt="2020-01-05T05:55:50.774" v="25"/>
        <pc:sldMkLst>
          <pc:docMk/>
          <pc:sldMk cId="672382968" sldId="350"/>
        </pc:sldMkLst>
      </pc:sldChg>
      <pc:sldChg chg="modSp del">
        <pc:chgData name="JAYALAKSHMY RAMACHANDRAN" userId="S::ksazjar@nottingham.edu.my::031afee2-4074-4df1-9cd9-a3429d476f8f" providerId="AD" clId="Web-{0004BE48-5052-43F9-BB01-C0B9F00187B8}" dt="2020-01-05T05:56:31.821" v="33"/>
        <pc:sldMkLst>
          <pc:docMk/>
          <pc:sldMk cId="16870802" sldId="351"/>
        </pc:sldMkLst>
        <pc:spChg chg="mod">
          <ac:chgData name="JAYALAKSHMY RAMACHANDRAN" userId="S::ksazjar@nottingham.edu.my::031afee2-4074-4df1-9cd9-a3429d476f8f" providerId="AD" clId="Web-{0004BE48-5052-43F9-BB01-C0B9F00187B8}" dt="2020-01-05T05:56:22.086" v="32" actId="20577"/>
          <ac:spMkLst>
            <pc:docMk/>
            <pc:sldMk cId="16870802" sldId="351"/>
            <ac:spMk id="2" creationId="{758DD8CB-3A8C-4889-8FDC-5457686A36C2}"/>
          </ac:spMkLst>
        </pc:spChg>
      </pc:sldChg>
    </pc:docChg>
  </pc:docChgLst>
  <pc:docChgLst>
    <pc:chgData name="JAYALAKSHMY RAMACHANDRAN" userId="031afee2-4074-4df1-9cd9-a3429d476f8f" providerId="ADAL" clId="{66A8169C-DEA9-46A6-A90C-F7A0445B9FCE}"/>
    <pc:docChg chg="undo custSel addSld delSld modSld modSection">
      <pc:chgData name="JAYALAKSHMY RAMACHANDRAN" userId="031afee2-4074-4df1-9cd9-a3429d476f8f" providerId="ADAL" clId="{66A8169C-DEA9-46A6-A90C-F7A0445B9FCE}" dt="2022-12-15T19:44:57.350" v="3157" actId="33524"/>
      <pc:docMkLst>
        <pc:docMk/>
      </pc:docMkLst>
      <pc:sldChg chg="addSp modSp mod">
        <pc:chgData name="JAYALAKSHMY RAMACHANDRAN" userId="031afee2-4074-4df1-9cd9-a3429d476f8f" providerId="ADAL" clId="{66A8169C-DEA9-46A6-A90C-F7A0445B9FCE}" dt="2022-12-15T19:33:26.112" v="3141" actId="20577"/>
        <pc:sldMkLst>
          <pc:docMk/>
          <pc:sldMk cId="3167801393" sldId="291"/>
        </pc:sldMkLst>
        <pc:spChg chg="mod">
          <ac:chgData name="JAYALAKSHMY RAMACHANDRAN" userId="031afee2-4074-4df1-9cd9-a3429d476f8f" providerId="ADAL" clId="{66A8169C-DEA9-46A6-A90C-F7A0445B9FCE}" dt="2022-12-15T19:32:29.427" v="3108" actId="1076"/>
          <ac:spMkLst>
            <pc:docMk/>
            <pc:sldMk cId="3167801393" sldId="291"/>
            <ac:spMk id="2" creationId="{AEA34CA6-ED91-46E2-8C55-9F931A334640}"/>
          </ac:spMkLst>
        </pc:spChg>
        <pc:spChg chg="mod">
          <ac:chgData name="JAYALAKSHMY RAMACHANDRAN" userId="031afee2-4074-4df1-9cd9-a3429d476f8f" providerId="ADAL" clId="{66A8169C-DEA9-46A6-A90C-F7A0445B9FCE}" dt="2022-12-15T19:32:44.038" v="3111" actId="14100"/>
          <ac:spMkLst>
            <pc:docMk/>
            <pc:sldMk cId="3167801393" sldId="291"/>
            <ac:spMk id="3" creationId="{6340A41B-6456-4E1A-8EF6-826BB97E214A}"/>
          </ac:spMkLst>
        </pc:spChg>
        <pc:spChg chg="add mod">
          <ac:chgData name="JAYALAKSHMY RAMACHANDRAN" userId="031afee2-4074-4df1-9cd9-a3429d476f8f" providerId="ADAL" clId="{66A8169C-DEA9-46A6-A90C-F7A0445B9FCE}" dt="2022-12-15T19:33:26.112" v="3141" actId="20577"/>
          <ac:spMkLst>
            <pc:docMk/>
            <pc:sldMk cId="3167801393" sldId="291"/>
            <ac:spMk id="4" creationId="{46084B52-81EB-48B1-AE14-F5EE77403B3C}"/>
          </ac:spMkLst>
        </pc:spChg>
      </pc:sldChg>
      <pc:sldChg chg="addSp delSp modSp mod">
        <pc:chgData name="JAYALAKSHMY RAMACHANDRAN" userId="031afee2-4074-4df1-9cd9-a3429d476f8f" providerId="ADAL" clId="{66A8169C-DEA9-46A6-A90C-F7A0445B9FCE}" dt="2022-12-15T19:34:09.736" v="3156" actId="6549"/>
        <pc:sldMkLst>
          <pc:docMk/>
          <pc:sldMk cId="1873835944" sldId="292"/>
        </pc:sldMkLst>
        <pc:spChg chg="mod">
          <ac:chgData name="JAYALAKSHMY RAMACHANDRAN" userId="031afee2-4074-4df1-9cd9-a3429d476f8f" providerId="ADAL" clId="{66A8169C-DEA9-46A6-A90C-F7A0445B9FCE}" dt="2022-12-15T10:54:25.776" v="2595" actId="255"/>
          <ac:spMkLst>
            <pc:docMk/>
            <pc:sldMk cId="1873835944" sldId="292"/>
            <ac:spMk id="2" creationId="{6435708D-5615-4216-A739-BD09DE1EAFF4}"/>
          </ac:spMkLst>
        </pc:spChg>
        <pc:spChg chg="del">
          <ac:chgData name="JAYALAKSHMY RAMACHANDRAN" userId="031afee2-4074-4df1-9cd9-a3429d476f8f" providerId="ADAL" clId="{66A8169C-DEA9-46A6-A90C-F7A0445B9FCE}" dt="2022-12-13T23:57:20.179" v="67" actId="478"/>
          <ac:spMkLst>
            <pc:docMk/>
            <pc:sldMk cId="1873835944" sldId="292"/>
            <ac:spMk id="4" creationId="{526E796F-B32A-4A3C-B40F-3CA5346F4523}"/>
          </ac:spMkLst>
        </pc:spChg>
        <pc:graphicFrameChg chg="add mod modGraphic">
          <ac:chgData name="JAYALAKSHMY RAMACHANDRAN" userId="031afee2-4074-4df1-9cd9-a3429d476f8f" providerId="ADAL" clId="{66A8169C-DEA9-46A6-A90C-F7A0445B9FCE}" dt="2022-12-15T19:34:09.736" v="3156" actId="6549"/>
          <ac:graphicFrameMkLst>
            <pc:docMk/>
            <pc:sldMk cId="1873835944" sldId="292"/>
            <ac:graphicFrameMk id="7" creationId="{0465870C-FAF2-47E4-90CD-11BC545FCD3C}"/>
          </ac:graphicFrameMkLst>
        </pc:graphicFrameChg>
        <pc:picChg chg="del">
          <ac:chgData name="JAYALAKSHMY RAMACHANDRAN" userId="031afee2-4074-4df1-9cd9-a3429d476f8f" providerId="ADAL" clId="{66A8169C-DEA9-46A6-A90C-F7A0445B9FCE}" dt="2022-12-13T23:58:24.387" v="71" actId="478"/>
          <ac:picMkLst>
            <pc:docMk/>
            <pc:sldMk cId="1873835944" sldId="292"/>
            <ac:picMk id="3" creationId="{633FC006-EFD9-433B-9F6C-A850259EF5FF}"/>
          </ac:picMkLst>
        </pc:picChg>
        <pc:picChg chg="add del mod">
          <ac:chgData name="JAYALAKSHMY RAMACHANDRAN" userId="031afee2-4074-4df1-9cd9-a3429d476f8f" providerId="ADAL" clId="{66A8169C-DEA9-46A6-A90C-F7A0445B9FCE}" dt="2022-12-14T00:01:46.352" v="164" actId="478"/>
          <ac:picMkLst>
            <pc:docMk/>
            <pc:sldMk cId="1873835944" sldId="292"/>
            <ac:picMk id="5" creationId="{99EB77DC-88DF-46FA-AC8A-587601405AC8}"/>
          </ac:picMkLst>
        </pc:picChg>
        <pc:picChg chg="del">
          <ac:chgData name="JAYALAKSHMY RAMACHANDRAN" userId="031afee2-4074-4df1-9cd9-a3429d476f8f" providerId="ADAL" clId="{66A8169C-DEA9-46A6-A90C-F7A0445B9FCE}" dt="2022-12-13T23:58:12.546" v="68" actId="478"/>
          <ac:picMkLst>
            <pc:docMk/>
            <pc:sldMk cId="1873835944" sldId="292"/>
            <ac:picMk id="6" creationId="{CBBA38FC-84CC-46AF-86AB-F873DC31D959}"/>
          </ac:picMkLst>
        </pc:picChg>
        <pc:picChg chg="add mod">
          <ac:chgData name="JAYALAKSHMY RAMACHANDRAN" userId="031afee2-4074-4df1-9cd9-a3429d476f8f" providerId="ADAL" clId="{66A8169C-DEA9-46A6-A90C-F7A0445B9FCE}" dt="2022-12-14T00:02:23.149" v="170" actId="1076"/>
          <ac:picMkLst>
            <pc:docMk/>
            <pc:sldMk cId="1873835944" sldId="292"/>
            <ac:picMk id="1026" creationId="{655A54DE-A85F-4367-9151-567E3D50212E}"/>
          </ac:picMkLst>
        </pc:picChg>
      </pc:sldChg>
      <pc:sldChg chg="addSp delSp modSp mod">
        <pc:chgData name="JAYALAKSHMY RAMACHANDRAN" userId="031afee2-4074-4df1-9cd9-a3429d476f8f" providerId="ADAL" clId="{66A8169C-DEA9-46A6-A90C-F7A0445B9FCE}" dt="2022-12-15T10:54:34.654" v="2597" actId="255"/>
        <pc:sldMkLst>
          <pc:docMk/>
          <pc:sldMk cId="4286509116" sldId="295"/>
        </pc:sldMkLst>
        <pc:spChg chg="mod">
          <ac:chgData name="JAYALAKSHMY RAMACHANDRAN" userId="031afee2-4074-4df1-9cd9-a3429d476f8f" providerId="ADAL" clId="{66A8169C-DEA9-46A6-A90C-F7A0445B9FCE}" dt="2022-12-15T10:54:34.654" v="2597" actId="255"/>
          <ac:spMkLst>
            <pc:docMk/>
            <pc:sldMk cId="4286509116" sldId="295"/>
            <ac:spMk id="2" creationId="{29304715-E6BA-43FA-809D-C94F6D075E7E}"/>
          </ac:spMkLst>
        </pc:spChg>
        <pc:spChg chg="add del mod">
          <ac:chgData name="JAYALAKSHMY RAMACHANDRAN" userId="031afee2-4074-4df1-9cd9-a3429d476f8f" providerId="ADAL" clId="{66A8169C-DEA9-46A6-A90C-F7A0445B9FCE}" dt="2022-12-14T10:18:52.160" v="400"/>
          <ac:spMkLst>
            <pc:docMk/>
            <pc:sldMk cId="4286509116" sldId="295"/>
            <ac:spMk id="11" creationId="{6402C613-76ED-4CE0-B963-C2FD7D16BC5D}"/>
          </ac:spMkLst>
        </pc:spChg>
        <pc:spChg chg="add mod">
          <ac:chgData name="JAYALAKSHMY RAMACHANDRAN" userId="031afee2-4074-4df1-9cd9-a3429d476f8f" providerId="ADAL" clId="{66A8169C-DEA9-46A6-A90C-F7A0445B9FCE}" dt="2022-12-14T11:17:55.985" v="1505" actId="2711"/>
          <ac:spMkLst>
            <pc:docMk/>
            <pc:sldMk cId="4286509116" sldId="295"/>
            <ac:spMk id="13" creationId="{A87BC167-0FA1-4B12-A242-AFE1BE7C1216}"/>
          </ac:spMkLst>
        </pc:spChg>
        <pc:picChg chg="add del mod">
          <ac:chgData name="JAYALAKSHMY RAMACHANDRAN" userId="031afee2-4074-4df1-9cd9-a3429d476f8f" providerId="ADAL" clId="{66A8169C-DEA9-46A6-A90C-F7A0445B9FCE}" dt="2022-12-14T10:17:59.816" v="393" actId="478"/>
          <ac:picMkLst>
            <pc:docMk/>
            <pc:sldMk cId="4286509116" sldId="295"/>
            <ac:picMk id="3" creationId="{38F5F181-968C-47AA-936E-EB6B7331016F}"/>
          </ac:picMkLst>
        </pc:picChg>
        <pc:picChg chg="del">
          <ac:chgData name="JAYALAKSHMY RAMACHANDRAN" userId="031afee2-4074-4df1-9cd9-a3429d476f8f" providerId="ADAL" clId="{66A8169C-DEA9-46A6-A90C-F7A0445B9FCE}" dt="2022-12-14T08:25:10.139" v="341" actId="478"/>
          <ac:picMkLst>
            <pc:docMk/>
            <pc:sldMk cId="4286509116" sldId="295"/>
            <ac:picMk id="4" creationId="{4B9BB874-8196-4864-A502-99DFAC347138}"/>
          </ac:picMkLst>
        </pc:picChg>
        <pc:picChg chg="del">
          <ac:chgData name="JAYALAKSHMY RAMACHANDRAN" userId="031afee2-4074-4df1-9cd9-a3429d476f8f" providerId="ADAL" clId="{66A8169C-DEA9-46A6-A90C-F7A0445B9FCE}" dt="2022-12-14T08:25:17.081" v="343" actId="478"/>
          <ac:picMkLst>
            <pc:docMk/>
            <pc:sldMk cId="4286509116" sldId="295"/>
            <ac:picMk id="5" creationId="{15F7A109-FB86-4648-B0F0-A1243D8CD8C9}"/>
          </ac:picMkLst>
        </pc:picChg>
        <pc:picChg chg="del">
          <ac:chgData name="JAYALAKSHMY RAMACHANDRAN" userId="031afee2-4074-4df1-9cd9-a3429d476f8f" providerId="ADAL" clId="{66A8169C-DEA9-46A6-A90C-F7A0445B9FCE}" dt="2022-12-14T08:25:07.834" v="339" actId="478"/>
          <ac:picMkLst>
            <pc:docMk/>
            <pc:sldMk cId="4286509116" sldId="295"/>
            <ac:picMk id="6" creationId="{0B05BC90-77C3-4A2B-995C-90BACB1D75B9}"/>
          </ac:picMkLst>
        </pc:picChg>
        <pc:picChg chg="del mod">
          <ac:chgData name="JAYALAKSHMY RAMACHANDRAN" userId="031afee2-4074-4df1-9cd9-a3429d476f8f" providerId="ADAL" clId="{66A8169C-DEA9-46A6-A90C-F7A0445B9FCE}" dt="2022-12-14T08:25:31.818" v="347" actId="478"/>
          <ac:picMkLst>
            <pc:docMk/>
            <pc:sldMk cId="4286509116" sldId="295"/>
            <ac:picMk id="7" creationId="{645841D0-12B6-4DCB-B20D-73A18ABF0CEA}"/>
          </ac:picMkLst>
        </pc:picChg>
        <pc:picChg chg="del">
          <ac:chgData name="JAYALAKSHMY RAMACHANDRAN" userId="031afee2-4074-4df1-9cd9-a3429d476f8f" providerId="ADAL" clId="{66A8169C-DEA9-46A6-A90C-F7A0445B9FCE}" dt="2022-12-14T08:25:06.276" v="338" actId="478"/>
          <ac:picMkLst>
            <pc:docMk/>
            <pc:sldMk cId="4286509116" sldId="295"/>
            <ac:picMk id="8" creationId="{E7A16044-79B5-40B0-BD65-3AA4FF0A0C54}"/>
          </ac:picMkLst>
        </pc:picChg>
        <pc:picChg chg="del">
          <ac:chgData name="JAYALAKSHMY RAMACHANDRAN" userId="031afee2-4074-4df1-9cd9-a3429d476f8f" providerId="ADAL" clId="{66A8169C-DEA9-46A6-A90C-F7A0445B9FCE}" dt="2022-12-14T08:25:09.188" v="340" actId="478"/>
          <ac:picMkLst>
            <pc:docMk/>
            <pc:sldMk cId="4286509116" sldId="295"/>
            <ac:picMk id="9" creationId="{BA99FD48-9857-45B6-BAEE-C1F90124AC0A}"/>
          </ac:picMkLst>
        </pc:picChg>
        <pc:picChg chg="add del mod">
          <ac:chgData name="JAYALAKSHMY RAMACHANDRAN" userId="031afee2-4074-4df1-9cd9-a3429d476f8f" providerId="ADAL" clId="{66A8169C-DEA9-46A6-A90C-F7A0445B9FCE}" dt="2022-12-14T10:18:52.158" v="398" actId="478"/>
          <ac:picMkLst>
            <pc:docMk/>
            <pc:sldMk cId="4286509116" sldId="295"/>
            <ac:picMk id="10" creationId="{94509DB0-BE11-49E6-96B8-5754E7F8B265}"/>
          </ac:picMkLst>
        </pc:picChg>
        <pc:picChg chg="add mod">
          <ac:chgData name="JAYALAKSHMY RAMACHANDRAN" userId="031afee2-4074-4df1-9cd9-a3429d476f8f" providerId="ADAL" clId="{66A8169C-DEA9-46A6-A90C-F7A0445B9FCE}" dt="2022-12-14T10:27:47.666" v="854" actId="14100"/>
          <ac:picMkLst>
            <pc:docMk/>
            <pc:sldMk cId="4286509116" sldId="295"/>
            <ac:picMk id="12" creationId="{21BCC6E4-036E-405B-832F-6EE6CE1AA22A}"/>
          </ac:picMkLst>
        </pc:picChg>
      </pc:sldChg>
      <pc:sldChg chg="addSp delSp modSp mod">
        <pc:chgData name="JAYALAKSHMY RAMACHANDRAN" userId="031afee2-4074-4df1-9cd9-a3429d476f8f" providerId="ADAL" clId="{66A8169C-DEA9-46A6-A90C-F7A0445B9FCE}" dt="2022-12-15T10:54:48.952" v="2599" actId="255"/>
        <pc:sldMkLst>
          <pc:docMk/>
          <pc:sldMk cId="3929110102" sldId="296"/>
        </pc:sldMkLst>
        <pc:spChg chg="mod">
          <ac:chgData name="JAYALAKSHMY RAMACHANDRAN" userId="031afee2-4074-4df1-9cd9-a3429d476f8f" providerId="ADAL" clId="{66A8169C-DEA9-46A6-A90C-F7A0445B9FCE}" dt="2022-12-15T10:54:48.952" v="2599" actId="255"/>
          <ac:spMkLst>
            <pc:docMk/>
            <pc:sldMk cId="3929110102" sldId="296"/>
            <ac:spMk id="2" creationId="{F8C112DA-79E1-47DC-8E85-A7A697D11DEB}"/>
          </ac:spMkLst>
        </pc:spChg>
        <pc:spChg chg="mod">
          <ac:chgData name="JAYALAKSHMY RAMACHANDRAN" userId="031afee2-4074-4df1-9cd9-a3429d476f8f" providerId="ADAL" clId="{66A8169C-DEA9-46A6-A90C-F7A0445B9FCE}" dt="2022-12-14T11:18:15.999" v="1507" actId="14100"/>
          <ac:spMkLst>
            <pc:docMk/>
            <pc:sldMk cId="3929110102" sldId="296"/>
            <ac:spMk id="3" creationId="{B95F6A48-910B-4010-9B14-410DDE15F349}"/>
          </ac:spMkLst>
        </pc:spChg>
        <pc:spChg chg="del">
          <ac:chgData name="JAYALAKSHMY RAMACHANDRAN" userId="031afee2-4074-4df1-9cd9-a3429d476f8f" providerId="ADAL" clId="{66A8169C-DEA9-46A6-A90C-F7A0445B9FCE}" dt="2022-12-14T10:41:54.014" v="884" actId="478"/>
          <ac:spMkLst>
            <pc:docMk/>
            <pc:sldMk cId="3929110102" sldId="296"/>
            <ac:spMk id="4" creationId="{EFAD22FB-6FC7-497C-A460-0AC245066942}"/>
          </ac:spMkLst>
        </pc:spChg>
        <pc:spChg chg="add mod">
          <ac:chgData name="JAYALAKSHMY RAMACHANDRAN" userId="031afee2-4074-4df1-9cd9-a3429d476f8f" providerId="ADAL" clId="{66A8169C-DEA9-46A6-A90C-F7A0445B9FCE}" dt="2022-12-14T10:56:00.731" v="1326" actId="1076"/>
          <ac:spMkLst>
            <pc:docMk/>
            <pc:sldMk cId="3929110102" sldId="296"/>
            <ac:spMk id="5" creationId="{9624ADE2-91A2-4A85-A4DD-ED3F4FF553BC}"/>
          </ac:spMkLst>
        </pc:spChg>
        <pc:spChg chg="add mod">
          <ac:chgData name="JAYALAKSHMY RAMACHANDRAN" userId="031afee2-4074-4df1-9cd9-a3429d476f8f" providerId="ADAL" clId="{66A8169C-DEA9-46A6-A90C-F7A0445B9FCE}" dt="2022-12-14T11:18:08.469" v="1506" actId="2711"/>
          <ac:spMkLst>
            <pc:docMk/>
            <pc:sldMk cId="3929110102" sldId="296"/>
            <ac:spMk id="7" creationId="{24DDE5D8-DDB0-41C2-A86C-75A36757EFBB}"/>
          </ac:spMkLst>
        </pc:spChg>
      </pc:sldChg>
      <pc:sldChg chg="addSp delSp modSp mod">
        <pc:chgData name="JAYALAKSHMY RAMACHANDRAN" userId="031afee2-4074-4df1-9cd9-a3429d476f8f" providerId="ADAL" clId="{66A8169C-DEA9-46A6-A90C-F7A0445B9FCE}" dt="2022-12-15T10:55:20.457" v="2604" actId="113"/>
        <pc:sldMkLst>
          <pc:docMk/>
          <pc:sldMk cId="1466047544" sldId="302"/>
        </pc:sldMkLst>
        <pc:spChg chg="mod">
          <ac:chgData name="JAYALAKSHMY RAMACHANDRAN" userId="031afee2-4074-4df1-9cd9-a3429d476f8f" providerId="ADAL" clId="{66A8169C-DEA9-46A6-A90C-F7A0445B9FCE}" dt="2022-12-15T10:55:20.457" v="2604" actId="113"/>
          <ac:spMkLst>
            <pc:docMk/>
            <pc:sldMk cId="1466047544" sldId="302"/>
            <ac:spMk id="2" creationId="{4F11322A-85C2-42A2-AF26-E3063D1C72BE}"/>
          </ac:spMkLst>
        </pc:spChg>
        <pc:spChg chg="add mod">
          <ac:chgData name="JAYALAKSHMY RAMACHANDRAN" userId="031afee2-4074-4df1-9cd9-a3429d476f8f" providerId="ADAL" clId="{66A8169C-DEA9-46A6-A90C-F7A0445B9FCE}" dt="2022-12-14T11:15:56.611" v="1489" actId="20577"/>
          <ac:spMkLst>
            <pc:docMk/>
            <pc:sldMk cId="1466047544" sldId="302"/>
            <ac:spMk id="5" creationId="{AFF1D128-76A5-433C-8FE4-1EE78DC487E9}"/>
          </ac:spMkLst>
        </pc:spChg>
        <pc:spChg chg="add mod">
          <ac:chgData name="JAYALAKSHMY RAMACHANDRAN" userId="031afee2-4074-4df1-9cd9-a3429d476f8f" providerId="ADAL" clId="{66A8169C-DEA9-46A6-A90C-F7A0445B9FCE}" dt="2022-12-14T11:18:31.020" v="1508" actId="2711"/>
          <ac:spMkLst>
            <pc:docMk/>
            <pc:sldMk cId="1466047544" sldId="302"/>
            <ac:spMk id="7" creationId="{D7C6341C-15F8-44C4-9209-DC51DD7FB525}"/>
          </ac:spMkLst>
        </pc:spChg>
        <pc:spChg chg="add mod">
          <ac:chgData name="JAYALAKSHMY RAMACHANDRAN" userId="031afee2-4074-4df1-9cd9-a3429d476f8f" providerId="ADAL" clId="{66A8169C-DEA9-46A6-A90C-F7A0445B9FCE}" dt="2022-12-14T11:15:52.543" v="1488" actId="20577"/>
          <ac:spMkLst>
            <pc:docMk/>
            <pc:sldMk cId="1466047544" sldId="302"/>
            <ac:spMk id="9" creationId="{EEBA672F-2724-426B-825A-3CE2E54F2737}"/>
          </ac:spMkLst>
        </pc:spChg>
        <pc:graphicFrameChg chg="del">
          <ac:chgData name="JAYALAKSHMY RAMACHANDRAN" userId="031afee2-4074-4df1-9cd9-a3429d476f8f" providerId="ADAL" clId="{66A8169C-DEA9-46A6-A90C-F7A0445B9FCE}" dt="2022-12-14T10:50:13.622" v="1283" actId="478"/>
          <ac:graphicFrameMkLst>
            <pc:docMk/>
            <pc:sldMk cId="1466047544" sldId="302"/>
            <ac:graphicFrameMk id="3" creationId="{607FD660-0055-425F-B1F7-C2C396D525C3}"/>
          </ac:graphicFrameMkLst>
        </pc:graphicFrameChg>
        <pc:picChg chg="add mod">
          <ac:chgData name="JAYALAKSHMY RAMACHANDRAN" userId="031afee2-4074-4df1-9cd9-a3429d476f8f" providerId="ADAL" clId="{66A8169C-DEA9-46A6-A90C-F7A0445B9FCE}" dt="2022-12-14T11:18:35.350" v="1509" actId="14100"/>
          <ac:picMkLst>
            <pc:docMk/>
            <pc:sldMk cId="1466047544" sldId="302"/>
            <ac:picMk id="4" creationId="{0189D4F2-FD3E-44B6-9DD1-8D8A9C99A529}"/>
          </ac:picMkLst>
        </pc:picChg>
        <pc:picChg chg="add del mod">
          <ac:chgData name="JAYALAKSHMY RAMACHANDRAN" userId="031afee2-4074-4df1-9cd9-a3429d476f8f" providerId="ADAL" clId="{66A8169C-DEA9-46A6-A90C-F7A0445B9FCE}" dt="2022-12-14T10:57:43.813" v="1342"/>
          <ac:picMkLst>
            <pc:docMk/>
            <pc:sldMk cId="1466047544" sldId="302"/>
            <ac:picMk id="6" creationId="{C3EEE648-D3FE-4FE0-8DC6-ADC0AEFDB39F}"/>
          </ac:picMkLst>
        </pc:picChg>
      </pc:sldChg>
      <pc:sldChg chg="addSp delSp modSp mod">
        <pc:chgData name="JAYALAKSHMY RAMACHANDRAN" userId="031afee2-4074-4df1-9cd9-a3429d476f8f" providerId="ADAL" clId="{66A8169C-DEA9-46A6-A90C-F7A0445B9FCE}" dt="2022-12-15T10:55:07.180" v="2603" actId="255"/>
        <pc:sldMkLst>
          <pc:docMk/>
          <pc:sldMk cId="3833106480" sldId="312"/>
        </pc:sldMkLst>
        <pc:spChg chg="mod">
          <ac:chgData name="JAYALAKSHMY RAMACHANDRAN" userId="031afee2-4074-4df1-9cd9-a3429d476f8f" providerId="ADAL" clId="{66A8169C-DEA9-46A6-A90C-F7A0445B9FCE}" dt="2022-12-15T10:55:07.180" v="2603" actId="255"/>
          <ac:spMkLst>
            <pc:docMk/>
            <pc:sldMk cId="3833106480" sldId="312"/>
            <ac:spMk id="2" creationId="{15DD7564-A0AA-4C19-B4B7-C0AE47F5FA61}"/>
          </ac:spMkLst>
        </pc:spChg>
        <pc:spChg chg="del">
          <ac:chgData name="JAYALAKSHMY RAMACHANDRAN" userId="031afee2-4074-4df1-9cd9-a3429d476f8f" providerId="ADAL" clId="{66A8169C-DEA9-46A6-A90C-F7A0445B9FCE}" dt="2022-12-14T10:59:08.299" v="1351" actId="478"/>
          <ac:spMkLst>
            <pc:docMk/>
            <pc:sldMk cId="3833106480" sldId="312"/>
            <ac:spMk id="3" creationId="{E95ACF8F-0C64-4E28-B7EC-A9B314B1762A}"/>
          </ac:spMkLst>
        </pc:spChg>
        <pc:spChg chg="del">
          <ac:chgData name="JAYALAKSHMY RAMACHANDRAN" userId="031afee2-4074-4df1-9cd9-a3429d476f8f" providerId="ADAL" clId="{66A8169C-DEA9-46A6-A90C-F7A0445B9FCE}" dt="2022-12-14T10:59:11.491" v="1352" actId="478"/>
          <ac:spMkLst>
            <pc:docMk/>
            <pc:sldMk cId="3833106480" sldId="312"/>
            <ac:spMk id="4" creationId="{6CAEC35F-7B94-4612-B411-6F55E1BAD8D1}"/>
          </ac:spMkLst>
        </pc:spChg>
        <pc:spChg chg="del">
          <ac:chgData name="JAYALAKSHMY RAMACHANDRAN" userId="031afee2-4074-4df1-9cd9-a3429d476f8f" providerId="ADAL" clId="{66A8169C-DEA9-46A6-A90C-F7A0445B9FCE}" dt="2022-12-14T10:59:08.299" v="1351" actId="478"/>
          <ac:spMkLst>
            <pc:docMk/>
            <pc:sldMk cId="3833106480" sldId="312"/>
            <ac:spMk id="5" creationId="{754340EF-1696-43B6-806C-0E976CD8C699}"/>
          </ac:spMkLst>
        </pc:spChg>
        <pc:spChg chg="del">
          <ac:chgData name="JAYALAKSHMY RAMACHANDRAN" userId="031afee2-4074-4df1-9cd9-a3429d476f8f" providerId="ADAL" clId="{66A8169C-DEA9-46A6-A90C-F7A0445B9FCE}" dt="2022-12-14T10:59:08.299" v="1351" actId="478"/>
          <ac:spMkLst>
            <pc:docMk/>
            <pc:sldMk cId="3833106480" sldId="312"/>
            <ac:spMk id="6" creationId="{6DEDDC3A-F766-4857-B824-B3026963E37D}"/>
          </ac:spMkLst>
        </pc:spChg>
        <pc:spChg chg="del">
          <ac:chgData name="JAYALAKSHMY RAMACHANDRAN" userId="031afee2-4074-4df1-9cd9-a3429d476f8f" providerId="ADAL" clId="{66A8169C-DEA9-46A6-A90C-F7A0445B9FCE}" dt="2022-12-14T10:59:08.299" v="1351" actId="478"/>
          <ac:spMkLst>
            <pc:docMk/>
            <pc:sldMk cId="3833106480" sldId="312"/>
            <ac:spMk id="7" creationId="{894FF848-AAF2-406B-9624-D6C9C4487429}"/>
          </ac:spMkLst>
        </pc:spChg>
        <pc:spChg chg="del">
          <ac:chgData name="JAYALAKSHMY RAMACHANDRAN" userId="031afee2-4074-4df1-9cd9-a3429d476f8f" providerId="ADAL" clId="{66A8169C-DEA9-46A6-A90C-F7A0445B9FCE}" dt="2022-12-14T10:59:08.299" v="1351" actId="478"/>
          <ac:spMkLst>
            <pc:docMk/>
            <pc:sldMk cId="3833106480" sldId="312"/>
            <ac:spMk id="8" creationId="{69D3444A-616C-45C9-B6E3-4C1EE091352C}"/>
          </ac:spMkLst>
        </pc:spChg>
        <pc:spChg chg="add mod">
          <ac:chgData name="JAYALAKSHMY RAMACHANDRAN" userId="031afee2-4074-4df1-9cd9-a3429d476f8f" providerId="ADAL" clId="{66A8169C-DEA9-46A6-A90C-F7A0445B9FCE}" dt="2022-12-14T11:25:25.953" v="1570" actId="20577"/>
          <ac:spMkLst>
            <pc:docMk/>
            <pc:sldMk cId="3833106480" sldId="312"/>
            <ac:spMk id="11" creationId="{D1C84C82-8252-4FAD-B022-0BB2DE6AF550}"/>
          </ac:spMkLst>
        </pc:spChg>
        <pc:spChg chg="add mod">
          <ac:chgData name="JAYALAKSHMY RAMACHANDRAN" userId="031afee2-4074-4df1-9cd9-a3429d476f8f" providerId="ADAL" clId="{66A8169C-DEA9-46A6-A90C-F7A0445B9FCE}" dt="2022-12-14T11:24:27.943" v="1562" actId="1076"/>
          <ac:spMkLst>
            <pc:docMk/>
            <pc:sldMk cId="3833106480" sldId="312"/>
            <ac:spMk id="13" creationId="{E955289B-AB61-4649-83BE-A031EC42FE26}"/>
          </ac:spMkLst>
        </pc:spChg>
        <pc:spChg chg="add mod">
          <ac:chgData name="JAYALAKSHMY RAMACHANDRAN" userId="031afee2-4074-4df1-9cd9-a3429d476f8f" providerId="ADAL" clId="{66A8169C-DEA9-46A6-A90C-F7A0445B9FCE}" dt="2022-12-14T11:25:19.979" v="1569" actId="113"/>
          <ac:spMkLst>
            <pc:docMk/>
            <pc:sldMk cId="3833106480" sldId="312"/>
            <ac:spMk id="15" creationId="{F7C9B6BE-F01E-48B4-A854-A6B552DB51AC}"/>
          </ac:spMkLst>
        </pc:spChg>
        <pc:picChg chg="add mod">
          <ac:chgData name="JAYALAKSHMY RAMACHANDRAN" userId="031afee2-4074-4df1-9cd9-a3429d476f8f" providerId="ADAL" clId="{66A8169C-DEA9-46A6-A90C-F7A0445B9FCE}" dt="2022-12-14T11:25:06.655" v="1567" actId="1076"/>
          <ac:picMkLst>
            <pc:docMk/>
            <pc:sldMk cId="3833106480" sldId="312"/>
            <ac:picMk id="1026" creationId="{14CF3729-5E4E-4864-BE28-21A6265886C0}"/>
          </ac:picMkLst>
        </pc:picChg>
      </pc:sldChg>
      <pc:sldChg chg="delSp modSp mod">
        <pc:chgData name="JAYALAKSHMY RAMACHANDRAN" userId="031afee2-4074-4df1-9cd9-a3429d476f8f" providerId="ADAL" clId="{66A8169C-DEA9-46A6-A90C-F7A0445B9FCE}" dt="2022-12-15T10:55:46.349" v="2607" actId="255"/>
        <pc:sldMkLst>
          <pc:docMk/>
          <pc:sldMk cId="3425811945" sldId="313"/>
        </pc:sldMkLst>
        <pc:spChg chg="mod">
          <ac:chgData name="JAYALAKSHMY RAMACHANDRAN" userId="031afee2-4074-4df1-9cd9-a3429d476f8f" providerId="ADAL" clId="{66A8169C-DEA9-46A6-A90C-F7A0445B9FCE}" dt="2022-12-15T10:55:46.349" v="2607" actId="255"/>
          <ac:spMkLst>
            <pc:docMk/>
            <pc:sldMk cId="3425811945" sldId="313"/>
            <ac:spMk id="2" creationId="{103F9C59-E563-4301-A4F2-78C6E45F930A}"/>
          </ac:spMkLst>
        </pc:spChg>
        <pc:spChg chg="mod">
          <ac:chgData name="JAYALAKSHMY RAMACHANDRAN" userId="031afee2-4074-4df1-9cd9-a3429d476f8f" providerId="ADAL" clId="{66A8169C-DEA9-46A6-A90C-F7A0445B9FCE}" dt="2022-12-14T11:26:50.317" v="1578" actId="255"/>
          <ac:spMkLst>
            <pc:docMk/>
            <pc:sldMk cId="3425811945" sldId="313"/>
            <ac:spMk id="4" creationId="{CE3C540E-DCB0-4AAA-BF99-E57F6DDC7A84}"/>
          </ac:spMkLst>
        </pc:spChg>
        <pc:picChg chg="del">
          <ac:chgData name="JAYALAKSHMY RAMACHANDRAN" userId="031afee2-4074-4df1-9cd9-a3429d476f8f" providerId="ADAL" clId="{66A8169C-DEA9-46A6-A90C-F7A0445B9FCE}" dt="2022-12-14T11:20:21.155" v="1535" actId="478"/>
          <ac:picMkLst>
            <pc:docMk/>
            <pc:sldMk cId="3425811945" sldId="313"/>
            <ac:picMk id="6" creationId="{E46B8646-4D9F-437F-94B3-E2D7AA0DB149}"/>
          </ac:picMkLst>
        </pc:picChg>
      </pc:sldChg>
      <pc:sldChg chg="modSp mod">
        <pc:chgData name="JAYALAKSHMY RAMACHANDRAN" userId="031afee2-4074-4df1-9cd9-a3429d476f8f" providerId="ADAL" clId="{66A8169C-DEA9-46A6-A90C-F7A0445B9FCE}" dt="2022-12-15T10:55:53.368" v="2608" actId="2711"/>
        <pc:sldMkLst>
          <pc:docMk/>
          <pc:sldMk cId="2071333162" sldId="314"/>
        </pc:sldMkLst>
        <pc:spChg chg="mod">
          <ac:chgData name="JAYALAKSHMY RAMACHANDRAN" userId="031afee2-4074-4df1-9cd9-a3429d476f8f" providerId="ADAL" clId="{66A8169C-DEA9-46A6-A90C-F7A0445B9FCE}" dt="2022-12-15T10:55:53.368" v="2608" actId="2711"/>
          <ac:spMkLst>
            <pc:docMk/>
            <pc:sldMk cId="2071333162" sldId="314"/>
            <ac:spMk id="2" creationId="{D05AFEC0-5DD9-4871-82D7-2EAAD5C68BFE}"/>
          </ac:spMkLst>
        </pc:spChg>
      </pc:sldChg>
      <pc:sldChg chg="del">
        <pc:chgData name="JAYALAKSHMY RAMACHANDRAN" userId="031afee2-4074-4df1-9cd9-a3429d476f8f" providerId="ADAL" clId="{66A8169C-DEA9-46A6-A90C-F7A0445B9FCE}" dt="2022-12-15T10:56:10.178" v="2609" actId="47"/>
        <pc:sldMkLst>
          <pc:docMk/>
          <pc:sldMk cId="3556947490" sldId="315"/>
        </pc:sldMkLst>
      </pc:sldChg>
      <pc:sldChg chg="addSp delSp modSp mod">
        <pc:chgData name="JAYALAKSHMY RAMACHANDRAN" userId="031afee2-4074-4df1-9cd9-a3429d476f8f" providerId="ADAL" clId="{66A8169C-DEA9-46A6-A90C-F7A0445B9FCE}" dt="2022-12-15T11:46:54.346" v="3056" actId="20577"/>
        <pc:sldMkLst>
          <pc:docMk/>
          <pc:sldMk cId="1250100490" sldId="316"/>
        </pc:sldMkLst>
        <pc:spChg chg="mod">
          <ac:chgData name="JAYALAKSHMY RAMACHANDRAN" userId="031afee2-4074-4df1-9cd9-a3429d476f8f" providerId="ADAL" clId="{66A8169C-DEA9-46A6-A90C-F7A0445B9FCE}" dt="2022-12-15T11:46:54.346" v="3056" actId="20577"/>
          <ac:spMkLst>
            <pc:docMk/>
            <pc:sldMk cId="1250100490" sldId="316"/>
            <ac:spMk id="2" creationId="{392270E2-B7FE-4BAE-9B9D-9430F3B94768}"/>
          </ac:spMkLst>
        </pc:spChg>
        <pc:spChg chg="add mod">
          <ac:chgData name="JAYALAKSHMY RAMACHANDRAN" userId="031afee2-4074-4df1-9cd9-a3429d476f8f" providerId="ADAL" clId="{66A8169C-DEA9-46A6-A90C-F7A0445B9FCE}" dt="2022-12-15T10:44:05.330" v="2201" actId="14100"/>
          <ac:spMkLst>
            <pc:docMk/>
            <pc:sldMk cId="1250100490" sldId="316"/>
            <ac:spMk id="4" creationId="{6F7B4A30-124B-48AE-BD47-C10B5AEA8DF5}"/>
          </ac:spMkLst>
        </pc:spChg>
        <pc:spChg chg="add mod">
          <ac:chgData name="JAYALAKSHMY RAMACHANDRAN" userId="031afee2-4074-4df1-9cd9-a3429d476f8f" providerId="ADAL" clId="{66A8169C-DEA9-46A6-A90C-F7A0445B9FCE}" dt="2022-12-15T11:42:41.235" v="2967" actId="20577"/>
          <ac:spMkLst>
            <pc:docMk/>
            <pc:sldMk cId="1250100490" sldId="316"/>
            <ac:spMk id="7" creationId="{779FB665-E23A-48D7-B99F-79F2DAC2BAD8}"/>
          </ac:spMkLst>
        </pc:spChg>
        <pc:spChg chg="add del mod">
          <ac:chgData name="JAYALAKSHMY RAMACHANDRAN" userId="031afee2-4074-4df1-9cd9-a3429d476f8f" providerId="ADAL" clId="{66A8169C-DEA9-46A6-A90C-F7A0445B9FCE}" dt="2022-12-15T10:42:57.854" v="2059" actId="478"/>
          <ac:spMkLst>
            <pc:docMk/>
            <pc:sldMk cId="1250100490" sldId="316"/>
            <ac:spMk id="9" creationId="{58CC6684-B7E8-489C-8704-C01ECB8722DF}"/>
          </ac:spMkLst>
        </pc:spChg>
        <pc:picChg chg="del">
          <ac:chgData name="JAYALAKSHMY RAMACHANDRAN" userId="031afee2-4074-4df1-9cd9-a3429d476f8f" providerId="ADAL" clId="{66A8169C-DEA9-46A6-A90C-F7A0445B9FCE}" dt="2022-12-15T10:16:52.934" v="1670" actId="478"/>
          <ac:picMkLst>
            <pc:docMk/>
            <pc:sldMk cId="1250100490" sldId="316"/>
            <ac:picMk id="3" creationId="{A033F707-435D-47C3-9DA6-C72A96E73D4C}"/>
          </ac:picMkLst>
        </pc:picChg>
        <pc:picChg chg="add del mod">
          <ac:chgData name="JAYALAKSHMY RAMACHANDRAN" userId="031afee2-4074-4df1-9cd9-a3429d476f8f" providerId="ADAL" clId="{66A8169C-DEA9-46A6-A90C-F7A0445B9FCE}" dt="2022-12-15T10:43:59.019" v="2200" actId="478"/>
          <ac:picMkLst>
            <pc:docMk/>
            <pc:sldMk cId="1250100490" sldId="316"/>
            <ac:picMk id="2050" creationId="{9D59D3E9-53AD-445C-8024-FF69F9FB40CF}"/>
          </ac:picMkLst>
        </pc:picChg>
      </pc:sldChg>
      <pc:sldChg chg="addSp delSp modSp mod">
        <pc:chgData name="JAYALAKSHMY RAMACHANDRAN" userId="031afee2-4074-4df1-9cd9-a3429d476f8f" providerId="ADAL" clId="{66A8169C-DEA9-46A6-A90C-F7A0445B9FCE}" dt="2022-12-15T19:44:57.350" v="3157" actId="33524"/>
        <pc:sldMkLst>
          <pc:docMk/>
          <pc:sldMk cId="3327377124" sldId="317"/>
        </pc:sldMkLst>
        <pc:spChg chg="mod">
          <ac:chgData name="JAYALAKSHMY RAMACHANDRAN" userId="031afee2-4074-4df1-9cd9-a3429d476f8f" providerId="ADAL" clId="{66A8169C-DEA9-46A6-A90C-F7A0445B9FCE}" dt="2022-12-15T10:47:19.463" v="2242" actId="20577"/>
          <ac:spMkLst>
            <pc:docMk/>
            <pc:sldMk cId="3327377124" sldId="317"/>
            <ac:spMk id="2" creationId="{E15AB358-7BF0-4B39-89DA-02B68B2DF66E}"/>
          </ac:spMkLst>
        </pc:spChg>
        <pc:spChg chg="mod">
          <ac:chgData name="JAYALAKSHMY RAMACHANDRAN" userId="031afee2-4074-4df1-9cd9-a3429d476f8f" providerId="ADAL" clId="{66A8169C-DEA9-46A6-A90C-F7A0445B9FCE}" dt="2022-12-15T19:44:57.350" v="3157" actId="33524"/>
          <ac:spMkLst>
            <pc:docMk/>
            <pc:sldMk cId="3327377124" sldId="317"/>
            <ac:spMk id="3" creationId="{05DAB797-5ED2-41BA-B258-A4D637D83630}"/>
          </ac:spMkLst>
        </pc:spChg>
        <pc:spChg chg="add mod">
          <ac:chgData name="JAYALAKSHMY RAMACHANDRAN" userId="031afee2-4074-4df1-9cd9-a3429d476f8f" providerId="ADAL" clId="{66A8169C-DEA9-46A6-A90C-F7A0445B9FCE}" dt="2022-12-15T10:53:20.217" v="2585" actId="20577"/>
          <ac:spMkLst>
            <pc:docMk/>
            <pc:sldMk cId="3327377124" sldId="317"/>
            <ac:spMk id="6" creationId="{BCED5E64-0799-4C4A-AD94-53D2D2B3DCBA}"/>
          </ac:spMkLst>
        </pc:spChg>
        <pc:picChg chg="del">
          <ac:chgData name="JAYALAKSHMY RAMACHANDRAN" userId="031afee2-4074-4df1-9cd9-a3429d476f8f" providerId="ADAL" clId="{66A8169C-DEA9-46A6-A90C-F7A0445B9FCE}" dt="2022-12-15T10:45:35.149" v="2241" actId="478"/>
          <ac:picMkLst>
            <pc:docMk/>
            <pc:sldMk cId="3327377124" sldId="317"/>
            <ac:picMk id="4" creationId="{51A33AE6-456D-4765-AAC1-F1072BC2AB70}"/>
          </ac:picMkLst>
        </pc:picChg>
        <pc:picChg chg="add mod">
          <ac:chgData name="JAYALAKSHMY RAMACHANDRAN" userId="031afee2-4074-4df1-9cd9-a3429d476f8f" providerId="ADAL" clId="{66A8169C-DEA9-46A6-A90C-F7A0445B9FCE}" dt="2022-12-15T10:49:41.600" v="2245" actId="14100"/>
          <ac:picMkLst>
            <pc:docMk/>
            <pc:sldMk cId="3327377124" sldId="317"/>
            <ac:picMk id="3074" creationId="{0F79A6FE-7465-45F3-BE84-58A7BC581CD3}"/>
          </ac:picMkLst>
        </pc:picChg>
      </pc:sldChg>
      <pc:sldChg chg="del">
        <pc:chgData name="JAYALAKSHMY RAMACHANDRAN" userId="031afee2-4074-4df1-9cd9-a3429d476f8f" providerId="ADAL" clId="{66A8169C-DEA9-46A6-A90C-F7A0445B9FCE}" dt="2022-12-15T11:02:44.808" v="2944" actId="47"/>
        <pc:sldMkLst>
          <pc:docMk/>
          <pc:sldMk cId="2775146572" sldId="319"/>
        </pc:sldMkLst>
      </pc:sldChg>
      <pc:sldChg chg="del">
        <pc:chgData name="JAYALAKSHMY RAMACHANDRAN" userId="031afee2-4074-4df1-9cd9-a3429d476f8f" providerId="ADAL" clId="{66A8169C-DEA9-46A6-A90C-F7A0445B9FCE}" dt="2022-12-15T11:02:44.808" v="2944" actId="47"/>
        <pc:sldMkLst>
          <pc:docMk/>
          <pc:sldMk cId="1661306190" sldId="320"/>
        </pc:sldMkLst>
      </pc:sldChg>
      <pc:sldChg chg="del">
        <pc:chgData name="JAYALAKSHMY RAMACHANDRAN" userId="031afee2-4074-4df1-9cd9-a3429d476f8f" providerId="ADAL" clId="{66A8169C-DEA9-46A6-A90C-F7A0445B9FCE}" dt="2022-12-15T11:03:58.593" v="2947" actId="47"/>
        <pc:sldMkLst>
          <pc:docMk/>
          <pc:sldMk cId="964383922" sldId="323"/>
        </pc:sldMkLst>
      </pc:sldChg>
      <pc:sldChg chg="del">
        <pc:chgData name="JAYALAKSHMY RAMACHANDRAN" userId="031afee2-4074-4df1-9cd9-a3429d476f8f" providerId="ADAL" clId="{66A8169C-DEA9-46A6-A90C-F7A0445B9FCE}" dt="2022-12-15T11:02:44.808" v="2944" actId="47"/>
        <pc:sldMkLst>
          <pc:docMk/>
          <pc:sldMk cId="73715521" sldId="331"/>
        </pc:sldMkLst>
      </pc:sldChg>
      <pc:sldChg chg="del">
        <pc:chgData name="JAYALAKSHMY RAMACHANDRAN" userId="031afee2-4074-4df1-9cd9-a3429d476f8f" providerId="ADAL" clId="{66A8169C-DEA9-46A6-A90C-F7A0445B9FCE}" dt="2022-12-15T11:03:42.517" v="2945" actId="47"/>
        <pc:sldMkLst>
          <pc:docMk/>
          <pc:sldMk cId="3372009089" sldId="332"/>
        </pc:sldMkLst>
      </pc:sldChg>
      <pc:sldChg chg="del">
        <pc:chgData name="JAYALAKSHMY RAMACHANDRAN" userId="031afee2-4074-4df1-9cd9-a3429d476f8f" providerId="ADAL" clId="{66A8169C-DEA9-46A6-A90C-F7A0445B9FCE}" dt="2022-12-15T11:03:42.517" v="2945" actId="47"/>
        <pc:sldMkLst>
          <pc:docMk/>
          <pc:sldMk cId="3175786547" sldId="334"/>
        </pc:sldMkLst>
      </pc:sldChg>
      <pc:sldChg chg="del">
        <pc:chgData name="JAYALAKSHMY RAMACHANDRAN" userId="031afee2-4074-4df1-9cd9-a3429d476f8f" providerId="ADAL" clId="{66A8169C-DEA9-46A6-A90C-F7A0445B9FCE}" dt="2022-12-15T11:02:44.808" v="2944" actId="47"/>
        <pc:sldMkLst>
          <pc:docMk/>
          <pc:sldMk cId="157607053" sldId="336"/>
        </pc:sldMkLst>
      </pc:sldChg>
      <pc:sldChg chg="del">
        <pc:chgData name="JAYALAKSHMY RAMACHANDRAN" userId="031afee2-4074-4df1-9cd9-a3429d476f8f" providerId="ADAL" clId="{66A8169C-DEA9-46A6-A90C-F7A0445B9FCE}" dt="2022-12-15T11:02:44.808" v="2944" actId="47"/>
        <pc:sldMkLst>
          <pc:docMk/>
          <pc:sldMk cId="3406431056" sldId="337"/>
        </pc:sldMkLst>
      </pc:sldChg>
      <pc:sldChg chg="del">
        <pc:chgData name="JAYALAKSHMY RAMACHANDRAN" userId="031afee2-4074-4df1-9cd9-a3429d476f8f" providerId="ADAL" clId="{66A8169C-DEA9-46A6-A90C-F7A0445B9FCE}" dt="2022-12-15T11:03:42.517" v="2945" actId="47"/>
        <pc:sldMkLst>
          <pc:docMk/>
          <pc:sldMk cId="255804108" sldId="338"/>
        </pc:sldMkLst>
      </pc:sldChg>
      <pc:sldChg chg="del">
        <pc:chgData name="JAYALAKSHMY RAMACHANDRAN" userId="031afee2-4074-4df1-9cd9-a3429d476f8f" providerId="ADAL" clId="{66A8169C-DEA9-46A6-A90C-F7A0445B9FCE}" dt="2022-12-15T11:03:42.517" v="2945" actId="47"/>
        <pc:sldMkLst>
          <pc:docMk/>
          <pc:sldMk cId="3358419505" sldId="339"/>
        </pc:sldMkLst>
      </pc:sldChg>
      <pc:sldChg chg="del">
        <pc:chgData name="JAYALAKSHMY RAMACHANDRAN" userId="031afee2-4074-4df1-9cd9-a3429d476f8f" providerId="ADAL" clId="{66A8169C-DEA9-46A6-A90C-F7A0445B9FCE}" dt="2022-12-15T11:03:42.517" v="2945" actId="47"/>
        <pc:sldMkLst>
          <pc:docMk/>
          <pc:sldMk cId="1923594638" sldId="340"/>
        </pc:sldMkLst>
      </pc:sldChg>
      <pc:sldChg chg="del">
        <pc:chgData name="JAYALAKSHMY RAMACHANDRAN" userId="031afee2-4074-4df1-9cd9-a3429d476f8f" providerId="ADAL" clId="{66A8169C-DEA9-46A6-A90C-F7A0445B9FCE}" dt="2022-12-15T11:03:42.517" v="2945" actId="47"/>
        <pc:sldMkLst>
          <pc:docMk/>
          <pc:sldMk cId="2848459021" sldId="341"/>
        </pc:sldMkLst>
      </pc:sldChg>
      <pc:sldChg chg="del">
        <pc:chgData name="JAYALAKSHMY RAMACHANDRAN" userId="031afee2-4074-4df1-9cd9-a3429d476f8f" providerId="ADAL" clId="{66A8169C-DEA9-46A6-A90C-F7A0445B9FCE}" dt="2022-12-15T11:03:42.517" v="2945" actId="47"/>
        <pc:sldMkLst>
          <pc:docMk/>
          <pc:sldMk cId="1665847249" sldId="342"/>
        </pc:sldMkLst>
      </pc:sldChg>
      <pc:sldChg chg="del">
        <pc:chgData name="JAYALAKSHMY RAMACHANDRAN" userId="031afee2-4074-4df1-9cd9-a3429d476f8f" providerId="ADAL" clId="{66A8169C-DEA9-46A6-A90C-F7A0445B9FCE}" dt="2022-12-15T11:03:55.035" v="2946" actId="47"/>
        <pc:sldMkLst>
          <pc:docMk/>
          <pc:sldMk cId="2223732644" sldId="343"/>
        </pc:sldMkLst>
      </pc:sldChg>
      <pc:sldChg chg="del">
        <pc:chgData name="JAYALAKSHMY RAMACHANDRAN" userId="031afee2-4074-4df1-9cd9-a3429d476f8f" providerId="ADAL" clId="{66A8169C-DEA9-46A6-A90C-F7A0445B9FCE}" dt="2022-12-15T11:03:55.035" v="2946" actId="47"/>
        <pc:sldMkLst>
          <pc:docMk/>
          <pc:sldMk cId="3966705816" sldId="344"/>
        </pc:sldMkLst>
      </pc:sldChg>
      <pc:sldChg chg="del">
        <pc:chgData name="JAYALAKSHMY RAMACHANDRAN" userId="031afee2-4074-4df1-9cd9-a3429d476f8f" providerId="ADAL" clId="{66A8169C-DEA9-46A6-A90C-F7A0445B9FCE}" dt="2022-12-15T11:03:55.035" v="2946" actId="47"/>
        <pc:sldMkLst>
          <pc:docMk/>
          <pc:sldMk cId="4098065043" sldId="345"/>
        </pc:sldMkLst>
      </pc:sldChg>
      <pc:sldChg chg="del">
        <pc:chgData name="JAYALAKSHMY RAMACHANDRAN" userId="031afee2-4074-4df1-9cd9-a3429d476f8f" providerId="ADAL" clId="{66A8169C-DEA9-46A6-A90C-F7A0445B9FCE}" dt="2022-12-15T11:03:55.035" v="2946" actId="47"/>
        <pc:sldMkLst>
          <pc:docMk/>
          <pc:sldMk cId="306323972" sldId="346"/>
        </pc:sldMkLst>
      </pc:sldChg>
      <pc:sldChg chg="del">
        <pc:chgData name="JAYALAKSHMY RAMACHANDRAN" userId="031afee2-4074-4df1-9cd9-a3429d476f8f" providerId="ADAL" clId="{66A8169C-DEA9-46A6-A90C-F7A0445B9FCE}" dt="2022-12-15T11:03:55.035" v="2946" actId="47"/>
        <pc:sldMkLst>
          <pc:docMk/>
          <pc:sldMk cId="3887548851" sldId="347"/>
        </pc:sldMkLst>
      </pc:sldChg>
      <pc:sldChg chg="modSp mod">
        <pc:chgData name="JAYALAKSHMY RAMACHANDRAN" userId="031afee2-4074-4df1-9cd9-a3429d476f8f" providerId="ADAL" clId="{66A8169C-DEA9-46A6-A90C-F7A0445B9FCE}" dt="2022-12-15T10:55:30.965" v="2605" actId="255"/>
        <pc:sldMkLst>
          <pc:docMk/>
          <pc:sldMk cId="176435791" sldId="349"/>
        </pc:sldMkLst>
        <pc:spChg chg="mod">
          <ac:chgData name="JAYALAKSHMY RAMACHANDRAN" userId="031afee2-4074-4df1-9cd9-a3429d476f8f" providerId="ADAL" clId="{66A8169C-DEA9-46A6-A90C-F7A0445B9FCE}" dt="2022-12-15T10:55:30.965" v="2605" actId="255"/>
          <ac:spMkLst>
            <pc:docMk/>
            <pc:sldMk cId="176435791" sldId="349"/>
            <ac:spMk id="2" creationId="{094B54DA-2109-4949-A256-CCF5FA73315D}"/>
          </ac:spMkLst>
        </pc:spChg>
      </pc:sldChg>
      <pc:sldChg chg="addSp delSp modSp mod">
        <pc:chgData name="JAYALAKSHMY RAMACHANDRAN" userId="031afee2-4074-4df1-9cd9-a3429d476f8f" providerId="ADAL" clId="{66A8169C-DEA9-46A6-A90C-F7A0445B9FCE}" dt="2022-12-15T10:15:05.871" v="1653" actId="1076"/>
        <pc:sldMkLst>
          <pc:docMk/>
          <pc:sldMk cId="2740143836" sldId="351"/>
        </pc:sldMkLst>
        <pc:spChg chg="mod">
          <ac:chgData name="JAYALAKSHMY RAMACHANDRAN" userId="031afee2-4074-4df1-9cd9-a3429d476f8f" providerId="ADAL" clId="{66A8169C-DEA9-46A6-A90C-F7A0445B9FCE}" dt="2022-12-15T09:59:58.274" v="1581" actId="6549"/>
          <ac:spMkLst>
            <pc:docMk/>
            <pc:sldMk cId="2740143836" sldId="351"/>
            <ac:spMk id="4" creationId="{00A3E3CD-92DB-498E-A66C-C6069873CB3B}"/>
          </ac:spMkLst>
        </pc:spChg>
        <pc:spChg chg="add mod">
          <ac:chgData name="JAYALAKSHMY RAMACHANDRAN" userId="031afee2-4074-4df1-9cd9-a3429d476f8f" providerId="ADAL" clId="{66A8169C-DEA9-46A6-A90C-F7A0445B9FCE}" dt="2022-12-15T10:11:58.064" v="1646" actId="14100"/>
          <ac:spMkLst>
            <pc:docMk/>
            <pc:sldMk cId="2740143836" sldId="351"/>
            <ac:spMk id="5" creationId="{5567B472-163E-4F5C-B4AA-AE99DFCC8915}"/>
          </ac:spMkLst>
        </pc:spChg>
        <pc:picChg chg="add del mod">
          <ac:chgData name="JAYALAKSHMY RAMACHANDRAN" userId="031afee2-4074-4df1-9cd9-a3429d476f8f" providerId="ADAL" clId="{66A8169C-DEA9-46A6-A90C-F7A0445B9FCE}" dt="2022-12-15T10:14:54.288" v="1649" actId="478"/>
          <ac:picMkLst>
            <pc:docMk/>
            <pc:sldMk cId="2740143836" sldId="351"/>
            <ac:picMk id="1026" creationId="{3A12E44A-5994-4FE1-A91C-D8B739E77444}"/>
          </ac:picMkLst>
        </pc:picChg>
        <pc:picChg chg="add mod">
          <ac:chgData name="JAYALAKSHMY RAMACHANDRAN" userId="031afee2-4074-4df1-9cd9-a3429d476f8f" providerId="ADAL" clId="{66A8169C-DEA9-46A6-A90C-F7A0445B9FCE}" dt="2022-12-15T10:15:05.871" v="1653" actId="1076"/>
          <ac:picMkLst>
            <pc:docMk/>
            <pc:sldMk cId="2740143836" sldId="351"/>
            <ac:picMk id="1028" creationId="{6F91209B-EA1C-4E5A-BEB1-EF98AEC5B052}"/>
          </ac:picMkLst>
        </pc:picChg>
      </pc:sldChg>
      <pc:sldChg chg="addSp modSp new mod">
        <pc:chgData name="JAYALAKSHMY RAMACHANDRAN" userId="031afee2-4074-4df1-9cd9-a3429d476f8f" providerId="ADAL" clId="{66A8169C-DEA9-46A6-A90C-F7A0445B9FCE}" dt="2022-12-15T11:08:30.681" v="2966" actId="1076"/>
        <pc:sldMkLst>
          <pc:docMk/>
          <pc:sldMk cId="1747768685" sldId="352"/>
        </pc:sldMkLst>
        <pc:spChg chg="mod">
          <ac:chgData name="JAYALAKSHMY RAMACHANDRAN" userId="031afee2-4074-4df1-9cd9-a3429d476f8f" providerId="ADAL" clId="{66A8169C-DEA9-46A6-A90C-F7A0445B9FCE}" dt="2022-12-15T11:00:56.772" v="2891" actId="20577"/>
          <ac:spMkLst>
            <pc:docMk/>
            <pc:sldMk cId="1747768685" sldId="352"/>
            <ac:spMk id="2" creationId="{D1B9326C-1C0D-481E-8B3D-9F8C2BA5B1D8}"/>
          </ac:spMkLst>
        </pc:spChg>
        <pc:spChg chg="add mod">
          <ac:chgData name="JAYALAKSHMY RAMACHANDRAN" userId="031afee2-4074-4df1-9cd9-a3429d476f8f" providerId="ADAL" clId="{66A8169C-DEA9-46A6-A90C-F7A0445B9FCE}" dt="2022-12-15T11:08:27.355" v="2965" actId="1076"/>
          <ac:spMkLst>
            <pc:docMk/>
            <pc:sldMk cId="1747768685" sldId="352"/>
            <ac:spMk id="3" creationId="{FBAD23AE-C8E6-4C87-8DF1-18FD57AEC5C7}"/>
          </ac:spMkLst>
        </pc:spChg>
        <pc:picChg chg="add mod">
          <ac:chgData name="JAYALAKSHMY RAMACHANDRAN" userId="031afee2-4074-4df1-9cd9-a3429d476f8f" providerId="ADAL" clId="{66A8169C-DEA9-46A6-A90C-F7A0445B9FCE}" dt="2022-12-15T11:07:53.047" v="2962" actId="1076"/>
          <ac:picMkLst>
            <pc:docMk/>
            <pc:sldMk cId="1747768685" sldId="352"/>
            <ac:picMk id="4098" creationId="{64CE856F-6774-47E0-9462-28DF1FED4A9F}"/>
          </ac:picMkLst>
        </pc:picChg>
        <pc:picChg chg="add mod">
          <ac:chgData name="JAYALAKSHMY RAMACHANDRAN" userId="031afee2-4074-4df1-9cd9-a3429d476f8f" providerId="ADAL" clId="{66A8169C-DEA9-46A6-A90C-F7A0445B9FCE}" dt="2022-12-15T11:08:30.681" v="2966" actId="1076"/>
          <ac:picMkLst>
            <pc:docMk/>
            <pc:sldMk cId="1747768685" sldId="352"/>
            <ac:picMk id="4100" creationId="{A5F7114C-5311-4A51-A9F9-A461B806D2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737" t="-2407" r="-9007" b="-129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7" y="-2"/>
            <a:ext cx="7639046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3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>
    <p:ext uri="{DCECCB84-F9BA-43D5-87BE-67443E8EF086}">
      <p15:sldGuideLst xmlns:p15="http://schemas.microsoft.com/office/powerpoint/2012/main">
        <p15:guide id="2" pos="5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8" y="-1"/>
            <a:ext cx="7639046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4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501503" y="1"/>
            <a:ext cx="7646069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47775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4CA6-ED91-46E2-8C55-9F931A3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970" y="1296466"/>
            <a:ext cx="7592060" cy="3143011"/>
          </a:xfrm>
        </p:spPr>
        <p:txBody>
          <a:bodyPr/>
          <a:lstStyle/>
          <a:p>
            <a:pPr algn="ctr"/>
            <a:r>
              <a:rPr lang="en-US" sz="4000" dirty="0"/>
              <a:t>The relationship between negative social media sentiments, environmental and social disclosure and firm revenue</a:t>
            </a:r>
            <a:endParaRPr lang="en-MY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A41B-6456-4E1A-8EF6-826BB97E2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3374" y="4724857"/>
            <a:ext cx="5145248" cy="1885389"/>
          </a:xfrm>
        </p:spPr>
        <p:txBody>
          <a:bodyPr>
            <a:normAutofit/>
          </a:bodyPr>
          <a:lstStyle/>
          <a:p>
            <a:r>
              <a:rPr lang="en-MY" sz="1800" dirty="0" err="1"/>
              <a:t>Dr.</a:t>
            </a:r>
            <a:r>
              <a:rPr lang="en-MY" sz="1800" dirty="0"/>
              <a:t> Samuel </a:t>
            </a:r>
            <a:r>
              <a:rPr lang="en-MY" sz="1800" dirty="0" err="1"/>
              <a:t>Jebaraj</a:t>
            </a:r>
            <a:r>
              <a:rPr lang="en-MY" sz="1800" dirty="0"/>
              <a:t> Benjamin </a:t>
            </a:r>
          </a:p>
          <a:p>
            <a:r>
              <a:rPr lang="en-MY" sz="1800" dirty="0" err="1"/>
              <a:t>Dr.</a:t>
            </a:r>
            <a:r>
              <a:rPr lang="en-MY" sz="1800" dirty="0"/>
              <a:t> Jayalakshmy Ramachandran</a:t>
            </a:r>
          </a:p>
          <a:p>
            <a:r>
              <a:rPr lang="en-MY" sz="1800" dirty="0"/>
              <a:t>Associate Professor of Auditing and Accounting</a:t>
            </a:r>
          </a:p>
          <a:p>
            <a:r>
              <a:rPr lang="en-MY" sz="1800" dirty="0" err="1"/>
              <a:t>Dr.</a:t>
            </a:r>
            <a:r>
              <a:rPr lang="en-MY" sz="1800" dirty="0"/>
              <a:t> </a:t>
            </a:r>
            <a:r>
              <a:rPr lang="en-MY" sz="1800" dirty="0" err="1"/>
              <a:t>Pallab</a:t>
            </a:r>
            <a:r>
              <a:rPr lang="en-MY" sz="1800" dirty="0"/>
              <a:t> Kumar Biswas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4B52-81EB-48B1-AE14-F5EE77403B3C}"/>
              </a:ext>
            </a:extLst>
          </p:cNvPr>
          <p:cNvSpPr txBox="1"/>
          <p:nvPr/>
        </p:nvSpPr>
        <p:spPr>
          <a:xfrm>
            <a:off x="304800" y="5168348"/>
            <a:ext cx="349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2022 ICVG Conference</a:t>
            </a:r>
          </a:p>
          <a:p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Day 2, 16 December 2022</a:t>
            </a:r>
          </a:p>
          <a:p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Monash University, Melbourne </a:t>
            </a:r>
          </a:p>
        </p:txBody>
      </p:sp>
    </p:spTree>
    <p:extLst>
      <p:ext uri="{BB962C8B-B14F-4D97-AF65-F5344CB8AC3E}">
        <p14:creationId xmlns:p14="http://schemas.microsoft.com/office/powerpoint/2010/main" val="31678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124A-7AAF-4232-994F-F3F6B53D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F01BA-7006-4300-88D3-0EF6BC52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644" y="1062032"/>
            <a:ext cx="4938712" cy="3616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ADE42-E69E-4ABE-8D32-26D21FE8E8A0}"/>
              </a:ext>
            </a:extLst>
          </p:cNvPr>
          <p:cNvSpPr txBox="1"/>
          <p:nvPr/>
        </p:nvSpPr>
        <p:spPr>
          <a:xfrm>
            <a:off x="501409" y="5018416"/>
            <a:ext cx="8417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nitial sample of this paper was </a:t>
            </a:r>
            <a:r>
              <a:rPr lang="en-US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4,000 firm-year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observations but after removing financial firms and observations with incomplete financial, environmental, social or corporate governance data, the final sample totaled </a:t>
            </a:r>
            <a:r>
              <a:rPr lang="en-US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2,296 firm-year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observations.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29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B139-9157-44DF-BCC8-44AF9C2F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Variables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3E3CD-92DB-498E-A66C-C6069873CB3B}"/>
              </a:ext>
            </a:extLst>
          </p:cNvPr>
          <p:cNvSpPr txBox="1"/>
          <p:nvPr/>
        </p:nvSpPr>
        <p:spPr>
          <a:xfrm>
            <a:off x="152400" y="978142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Following prior-related literature (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Benjamin et al. 2021;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Nguyen et al. 2020; Schmidt et al. 2020; Liao et al. 2015;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Brammer and 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Pavelin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2006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we control for variables that can affect the individual firm’s environmental and social disclosure and sales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7B472-163E-4F5C-B4AA-AE99DFCC8915}"/>
              </a:ext>
            </a:extLst>
          </p:cNvPr>
          <p:cNvSpPr txBox="1"/>
          <p:nvPr/>
        </p:nvSpPr>
        <p:spPr>
          <a:xfrm>
            <a:off x="152401" y="2814202"/>
            <a:ext cx="41413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emale directors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ndependent directors,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CEO duality on the board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oard size,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mployees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irm size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Leverage,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rofitability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dvertising spending intensity </a:t>
            </a:r>
            <a:endParaRPr lang="en-GB" sz="2400" dirty="0"/>
          </a:p>
        </p:txBody>
      </p:sp>
      <p:pic>
        <p:nvPicPr>
          <p:cNvPr id="1028" name="Picture 4" descr="Research methods - Psych Tutor">
            <a:extLst>
              <a:ext uri="{FF2B5EF4-FFF2-40B4-BE49-F238E27FC236}">
                <a16:creationId xmlns:a16="http://schemas.microsoft.com/office/drawing/2014/main" id="{6F91209B-EA1C-4E5A-BEB1-EF98AEC5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8" y="2673555"/>
            <a:ext cx="3273287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70E2-B7FE-4BAE-9B9D-9430F3B9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2800" dirty="0"/>
              <a:t>Findings </a:t>
            </a:r>
            <a:r>
              <a:rPr lang="en-MY" sz="2800"/>
              <a:t>and Discussions</a:t>
            </a:r>
            <a:endParaRPr lang="en-MY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B4A30-124B-48AE-BD47-C10B5AEA8DF5}"/>
              </a:ext>
            </a:extLst>
          </p:cNvPr>
          <p:cNvSpPr txBox="1"/>
          <p:nvPr/>
        </p:nvSpPr>
        <p:spPr>
          <a:xfrm>
            <a:off x="371062" y="900951"/>
            <a:ext cx="8401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experiencing negative SMS intensify E&amp;S disclosures.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firms with more resources as opposed to relatively smaller sized firms are more concerned with the reputational impacts of negative SMS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FB665-E23A-48D7-B99F-79F2DAC2BAD8}"/>
              </a:ext>
            </a:extLst>
          </p:cNvPr>
          <p:cNvSpPr txBox="1"/>
          <p:nvPr/>
        </p:nvSpPr>
        <p:spPr>
          <a:xfrm>
            <a:off x="371061" y="2494564"/>
            <a:ext cx="84018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 need to respond to negative SMS by increasing E&amp;S disclosures is important in firms with low advertising spending intensity.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Firms strongly respond to negative SMS by increasing their E&amp;S disclosure when they have high number of employees.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</a:rPr>
              <a:t>High levered firms increase social disclosure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</a:rPr>
              <a:t>When profits reduce, firms mask by increasing E&amp;S disclosure.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</a:rPr>
              <a:t>Finally, firms can enjoy increased sale in the subsequent year following negative SMS, if they increase environmental disclosure.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01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B358-7BF0-4B39-89DA-02B68B2D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Contributions to body of knowledge</a:t>
            </a:r>
            <a:endParaRPr lang="en-MY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AB797-5ED2-41BA-B258-A4D637D83630}"/>
              </a:ext>
            </a:extLst>
          </p:cNvPr>
          <p:cNvSpPr txBox="1"/>
          <p:nvPr/>
        </p:nvSpPr>
        <p:spPr>
          <a:xfrm>
            <a:off x="193370" y="1868479"/>
            <a:ext cx="453765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 of Crowds is fairly recent, and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emphasise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importance of the same for companies in managing their reputation</a:t>
            </a:r>
          </a:p>
        </p:txBody>
      </p:sp>
      <p:pic>
        <p:nvPicPr>
          <p:cNvPr id="3074" name="Picture 2" descr="Hertz: Electromagnetic Waves | Environment &amp; Society Portal">
            <a:extLst>
              <a:ext uri="{FF2B5EF4-FFF2-40B4-BE49-F238E27FC236}">
                <a16:creationId xmlns:a16="http://schemas.microsoft.com/office/drawing/2014/main" id="{0F79A6FE-7465-45F3-BE84-58A7BC58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39" y="1974496"/>
            <a:ext cx="3821346" cy="28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D5E64-0799-4C4A-AD94-53D2D2B3DCBA}"/>
              </a:ext>
            </a:extLst>
          </p:cNvPr>
          <p:cNvSpPr txBox="1"/>
          <p:nvPr/>
        </p:nvSpPr>
        <p:spPr>
          <a:xfrm>
            <a:off x="193370" y="3761473"/>
            <a:ext cx="414750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 Risk Management is quite critical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3273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326C-1C0D-481E-8B3D-9F8C2BA5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food for thought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assing Review: how the R-index aims to improve the peer-review system by  quantifying reviewer contributions. | Impact of Social Sciences">
            <a:extLst>
              <a:ext uri="{FF2B5EF4-FFF2-40B4-BE49-F238E27FC236}">
                <a16:creationId xmlns:a16="http://schemas.microsoft.com/office/drawing/2014/main" id="{64CE856F-6774-47E0-9462-28DF1FED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6538">
            <a:off x="5069008" y="1911879"/>
            <a:ext cx="3843049" cy="17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AD23AE-C8E6-4C87-8DF1-18FD57AEC5C7}"/>
              </a:ext>
            </a:extLst>
          </p:cNvPr>
          <p:cNvSpPr txBox="1"/>
          <p:nvPr/>
        </p:nvSpPr>
        <p:spPr>
          <a:xfrm>
            <a:off x="319320" y="937956"/>
            <a:ext cx="4439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go back to ground zero – purpose of ESG.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disclosures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voluntary disclosures marketing tools?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managers contributing to Stakeholders value maximisation?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CSR repackaged with a new technical word?</a:t>
            </a:r>
          </a:p>
        </p:txBody>
      </p:sp>
      <p:pic>
        <p:nvPicPr>
          <p:cNvPr id="4100" name="Picture 4" descr="Qualitative Characteristics of Financial Reports – Accounting">
            <a:extLst>
              <a:ext uri="{FF2B5EF4-FFF2-40B4-BE49-F238E27FC236}">
                <a16:creationId xmlns:a16="http://schemas.microsoft.com/office/drawing/2014/main" id="{A5F7114C-5311-4A51-A9F9-A461B806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46" y="4777248"/>
            <a:ext cx="5051772" cy="19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D53C7-0ABA-4971-AEEB-843516D8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92" y="932155"/>
            <a:ext cx="6551911" cy="44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708D-5615-4216-A739-BD09DE1E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465870C-FAF2-47E4-90CD-11BC545FC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8726"/>
              </p:ext>
            </p:extLst>
          </p:nvPr>
        </p:nvGraphicFramePr>
        <p:xfrm>
          <a:off x="198783" y="846928"/>
          <a:ext cx="4532243" cy="543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243">
                  <a:extLst>
                    <a:ext uri="{9D8B030D-6E8A-4147-A177-3AD203B41FA5}">
                      <a16:colId xmlns:a16="http://schemas.microsoft.com/office/drawing/2014/main" val="3922498734"/>
                    </a:ext>
                  </a:extLst>
                </a:gridCol>
              </a:tblGrid>
              <a:tr h="566983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 of the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00590"/>
                  </a:ext>
                </a:extLst>
              </a:tr>
              <a:tr h="69537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93949"/>
                  </a:ext>
                </a:extLst>
              </a:tr>
              <a:tr h="69537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Literature review and theories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707649"/>
                  </a:ext>
                </a:extLst>
              </a:tr>
              <a:tr h="69537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Hypothesis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50514"/>
                  </a:ext>
                </a:extLst>
              </a:tr>
              <a:tr h="69537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19651"/>
                  </a:ext>
                </a:extLst>
              </a:tr>
              <a:tr h="69537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59086"/>
                  </a:ext>
                </a:extLst>
              </a:tr>
              <a:tr h="69537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Contributions to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27294"/>
                  </a:ext>
                </a:extLst>
              </a:tr>
              <a:tr h="69537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 food for thought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20906"/>
                  </a:ext>
                </a:extLst>
              </a:tr>
            </a:tbl>
          </a:graphicData>
        </a:graphic>
      </p:graphicFrame>
      <p:pic>
        <p:nvPicPr>
          <p:cNvPr id="1026" name="Picture 2" descr="40 Professional Table of Contents Templates [2022 Update]">
            <a:extLst>
              <a:ext uri="{FF2B5EF4-FFF2-40B4-BE49-F238E27FC236}">
                <a16:creationId xmlns:a16="http://schemas.microsoft.com/office/drawing/2014/main" id="{655A54DE-A85F-4367-9151-567E3D502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9653"/>
          <a:stretch/>
        </p:blipFill>
        <p:spPr bwMode="auto">
          <a:xfrm>
            <a:off x="4863547" y="1828800"/>
            <a:ext cx="4175723" cy="30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15-E6BA-43FA-809D-C94F6D07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the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BCC6E4-036E-405B-832F-6EE6CE1A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633" y="902107"/>
            <a:ext cx="4006550" cy="2322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7BC167-0FA1-4B12-A242-AFE1BE7C1216}"/>
              </a:ext>
            </a:extLst>
          </p:cNvPr>
          <p:cNvSpPr txBox="1"/>
          <p:nvPr/>
        </p:nvSpPr>
        <p:spPr>
          <a:xfrm>
            <a:off x="319109" y="3648018"/>
            <a:ext cx="86271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of stakeholders (gaining popularity in sentiment study)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SMS influences firm value, performance and revenue.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social media sentiment impacts firm reputation (past studies)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negative SMS is imperative.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CSR are common method to address and increase corporate reputation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226E5-7657-4FD5-8ECF-63801BD8BE23}"/>
              </a:ext>
            </a:extLst>
          </p:cNvPr>
          <p:cNvSpPr/>
          <p:nvPr/>
        </p:nvSpPr>
        <p:spPr>
          <a:xfrm rot="20432637">
            <a:off x="174034" y="1063130"/>
            <a:ext cx="41376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Best avenue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feedback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5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12DA-79E1-47DC-8E85-A7A697D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F6A48-910B-4010-9B14-410DDE15F349}"/>
              </a:ext>
            </a:extLst>
          </p:cNvPr>
          <p:cNvSpPr/>
          <p:nvPr/>
        </p:nvSpPr>
        <p:spPr>
          <a:xfrm>
            <a:off x="185530" y="913258"/>
            <a:ext cx="873941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</a:rPr>
              <a:t>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egative SMS causes reputational damage, while environmental and social disclosures increase corporate reputation.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Firms experiencing negative SMS may respond by enhancing their environmental and social disclosures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negative SMS and ESG relationship may be moderated/affected by variables such as firm size, number of employees, profitability, gearing and importantly firm advertising propensity.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4ADE2-91A2-4A85-A4DD-ED3F4FF553BC}"/>
              </a:ext>
            </a:extLst>
          </p:cNvPr>
          <p:cNvSpPr/>
          <p:nvPr/>
        </p:nvSpPr>
        <p:spPr>
          <a:xfrm>
            <a:off x="1368238" y="4151030"/>
            <a:ext cx="64075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Firms’ strategy in responding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to negative SMS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DE5D8-DDB0-41C2-A86C-75A36757EFBB}"/>
              </a:ext>
            </a:extLst>
          </p:cNvPr>
          <p:cNvSpPr txBox="1"/>
          <p:nvPr/>
        </p:nvSpPr>
        <p:spPr>
          <a:xfrm>
            <a:off x="532233" y="5436042"/>
            <a:ext cx="8392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much attention has been paid in investigating how firms react to online issues stemming from sentiments expressed in social media </a:t>
            </a:r>
            <a:endParaRPr lang="en-GB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322A-85C2-42A2-AF26-E3063D1C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27" y="43089"/>
            <a:ext cx="7639050" cy="698501"/>
          </a:xfrm>
        </p:spPr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and theories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9D4F2-FD3E-44B6-9DD1-8D8A9C99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916" y="2186609"/>
            <a:ext cx="2880426" cy="288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1D128-76A5-433C-8FE4-1EE78DC487E9}"/>
              </a:ext>
            </a:extLst>
          </p:cNvPr>
          <p:cNvSpPr txBox="1"/>
          <p:nvPr/>
        </p:nvSpPr>
        <p:spPr>
          <a:xfrm>
            <a:off x="182979" y="1972747"/>
            <a:ext cx="5976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Sentiments expressed in social media (positive or negative sentiments) allows corporations to tap into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 of the crowd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understand its implications, respond appropriately and gauge future performance prospects of a firm (Benjamin et al. 2021; Nguyen et al. 2020).</a:t>
            </a:r>
            <a:endParaRPr lang="en-GB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6341C-15F8-44C4-9209-DC51DD7FB525}"/>
              </a:ext>
            </a:extLst>
          </p:cNvPr>
          <p:cNvSpPr txBox="1"/>
          <p:nvPr/>
        </p:nvSpPr>
        <p:spPr>
          <a:xfrm>
            <a:off x="280333" y="1094450"/>
            <a:ext cx="8583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asserts that the average prediction of the crowd is more accurate than that of experts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Surowiecki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2004).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A672F-2724-426B-825A-3CE2E54F2737}"/>
              </a:ext>
            </a:extLst>
          </p:cNvPr>
          <p:cNvSpPr txBox="1"/>
          <p:nvPr/>
        </p:nvSpPr>
        <p:spPr>
          <a:xfrm>
            <a:off x="182979" y="5419895"/>
            <a:ext cx="8730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Typical negative SMS are identified through words like “angry” and “I hate it” (Nguyen et al. 2020).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7564-A0AA-4C19-B4B7-C0AE47F5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 Risk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putation Risk Is A Strategic Risk: What Are Your Board Plans? | Ethical  Boardroom">
            <a:extLst>
              <a:ext uri="{FF2B5EF4-FFF2-40B4-BE49-F238E27FC236}">
                <a16:creationId xmlns:a16="http://schemas.microsoft.com/office/drawing/2014/main" id="{14CF3729-5E4E-4864-BE28-21A62658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935">
            <a:off x="269598" y="108103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84C82-8252-4FAD-B022-0BB2DE6AF550}"/>
              </a:ext>
            </a:extLst>
          </p:cNvPr>
          <p:cNvSpPr txBox="1"/>
          <p:nvPr/>
        </p:nvSpPr>
        <p:spPr>
          <a:xfrm>
            <a:off x="242830" y="3197263"/>
            <a:ext cx="8658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Corporations react to negative SMS in the form of voluntary disclosures to preserve their reputation (Luo et al. 2013; Luo 2007)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5289B-AB61-4649-83BE-A031EC42FE26}"/>
              </a:ext>
            </a:extLst>
          </p:cNvPr>
          <p:cNvSpPr txBox="1"/>
          <p:nvPr/>
        </p:nvSpPr>
        <p:spPr>
          <a:xfrm>
            <a:off x="215942" y="4358347"/>
            <a:ext cx="86762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strategy of disclosing voluntary information (CSR) has often been related to market benefits (Meng et al. 2019).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CSR information as a strategic investment promotes the reputation of the firm and one that will result in better future financial performance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Drempetic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et al. 2020; Wang et al. 2016).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C9B6BE-F01E-48B4-A854-A6B552DB51AC}"/>
              </a:ext>
            </a:extLst>
          </p:cNvPr>
          <p:cNvSpPr txBox="1"/>
          <p:nvPr/>
        </p:nvSpPr>
        <p:spPr>
          <a:xfrm>
            <a:off x="3372676" y="839581"/>
            <a:ext cx="55195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McDonald’s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humiliation in 2012 after receiving massive amount negative SMS from customers sharing negative experiences </a:t>
            </a:r>
            <a:endParaRPr lang="en-US" sz="20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United Airlines’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reputation damage in 2017 caused by negative online comments after the airline threw off a passenger violently off the place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Etter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et al. 2019).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9C59-E563-4301-A4F2-78C6E45F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Development (H</a:t>
            </a:r>
            <a:r>
              <a:rPr lang="en-MY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C540E-DCB0-4AAA-BF99-E57F6DDC7A84}"/>
              </a:ext>
            </a:extLst>
          </p:cNvPr>
          <p:cNvSpPr txBox="1"/>
          <p:nvPr/>
        </p:nvSpPr>
        <p:spPr>
          <a:xfrm>
            <a:off x="119656" y="825906"/>
            <a:ext cx="87191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encountering negative SMS will be motivated to safeguard their reputation through higher ENV and SOC disclosures.</a:t>
            </a:r>
          </a:p>
          <a:p>
            <a:pPr algn="just"/>
            <a:r>
              <a:rPr lang="en-US" sz="20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H1a: Negative SMS increases environmental and social disclosure</a:t>
            </a:r>
            <a:endParaRPr lang="en-GB" sz="2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C8EDC-991A-4900-88D7-EC1A65DBC612}"/>
              </a:ext>
            </a:extLst>
          </p:cNvPr>
          <p:cNvSpPr txBox="1"/>
          <p:nvPr/>
        </p:nvSpPr>
        <p:spPr>
          <a:xfrm>
            <a:off x="119656" y="4540489"/>
            <a:ext cx="87191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effects of negative SMS on environmental and social disclosures could vary between low and high subsamples of certain firm-specific factors.</a:t>
            </a:r>
          </a:p>
          <a:p>
            <a:pPr algn="just"/>
            <a:r>
              <a:rPr lang="en-US" sz="20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H1b</a:t>
            </a:r>
            <a:r>
              <a:rPr lang="en-US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20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The impact of negative SMS on environmental and social disclosure is conditional on firm specific factors such as size, advertising intensity, employees, leverage, and profitability</a:t>
            </a:r>
            <a:r>
              <a:rPr lang="en-US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negative social media">
            <a:extLst>
              <a:ext uri="{FF2B5EF4-FFF2-40B4-BE49-F238E27FC236}">
                <a16:creationId xmlns:a16="http://schemas.microsoft.com/office/drawing/2014/main" id="{98301C53-37D2-4A09-90DC-918F2A70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30" y="1987464"/>
            <a:ext cx="2992713" cy="25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54DA-2109-4949-A256-CCF5FA73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Development (H</a:t>
            </a:r>
            <a:r>
              <a:rPr lang="en-MY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B9D7D-AD2F-4859-AA39-BDD20CCA3413}"/>
              </a:ext>
            </a:extLst>
          </p:cNvPr>
          <p:cNvSpPr txBox="1"/>
          <p:nvPr/>
        </p:nvSpPr>
        <p:spPr>
          <a:xfrm>
            <a:off x="285801" y="894534"/>
            <a:ext cx="8415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Prior literature also shows that negative SMS brings about decline in sales and causes damages to firms’ reputation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Chiosa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Anastasiei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2017; Sonnier et al. 2011;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Bambauer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-Sachse and Mangold 2011). </a:t>
            </a:r>
            <a:endParaRPr lang="en-GB" sz="2400" dirty="0"/>
          </a:p>
        </p:txBody>
      </p:sp>
      <p:pic>
        <p:nvPicPr>
          <p:cNvPr id="2050" name="Picture 2" descr="Image result for firm reputation damage">
            <a:extLst>
              <a:ext uri="{FF2B5EF4-FFF2-40B4-BE49-F238E27FC236}">
                <a16:creationId xmlns:a16="http://schemas.microsoft.com/office/drawing/2014/main" id="{204E7EDA-AF2F-4D01-B3FE-AECDE4AA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18" y="4158663"/>
            <a:ext cx="2638012" cy="21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25AEF-8CB7-4016-B212-434B1B351256}"/>
              </a:ext>
            </a:extLst>
          </p:cNvPr>
          <p:cNvSpPr txBox="1"/>
          <p:nvPr/>
        </p:nvSpPr>
        <p:spPr>
          <a:xfrm>
            <a:off x="271669" y="2589003"/>
            <a:ext cx="86006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Firms’ strategy of responding to negative SMS by increasing environmental and social disclosures not only offsets their reputational decline, but also results in net gains that increase their future revenue.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E0FF7-8180-497D-B89F-E275C1503AA8}"/>
              </a:ext>
            </a:extLst>
          </p:cNvPr>
          <p:cNvSpPr txBox="1"/>
          <p:nvPr/>
        </p:nvSpPr>
        <p:spPr>
          <a:xfrm>
            <a:off x="2341678" y="4283472"/>
            <a:ext cx="34720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H2:</a:t>
            </a:r>
            <a:r>
              <a:rPr lang="en-US" sz="20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The effect of negative SMS on future revenue differs between firms with high and low environmental and social disclosure 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bluewashing">
            <a:extLst>
              <a:ext uri="{FF2B5EF4-FFF2-40B4-BE49-F238E27FC236}">
                <a16:creationId xmlns:a16="http://schemas.microsoft.com/office/drawing/2014/main" id="{4589BE7D-95B9-4967-860E-8A390C4A5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2" t="7918" r="27355" b="10307"/>
          <a:stretch/>
        </p:blipFill>
        <p:spPr bwMode="auto">
          <a:xfrm>
            <a:off x="271668" y="4263072"/>
            <a:ext cx="1898609" cy="21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FEC0-5DD9-4871-82D7-2EAAD5C6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methodology</a:t>
            </a:r>
          </a:p>
        </p:txBody>
      </p:sp>
      <p:pic>
        <p:nvPicPr>
          <p:cNvPr id="3074" name="Picture 2" descr="Data Sign">
            <a:extLst>
              <a:ext uri="{FF2B5EF4-FFF2-40B4-BE49-F238E27FC236}">
                <a16:creationId xmlns:a16="http://schemas.microsoft.com/office/drawing/2014/main" id="{FAE1161D-85F5-40DE-AA17-4FEB7E98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61" y="1253351"/>
            <a:ext cx="3554896" cy="35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9C5C6-2472-432F-9AD2-9AC049DAE9D0}"/>
              </a:ext>
            </a:extLst>
          </p:cNvPr>
          <p:cNvSpPr txBox="1"/>
          <p:nvPr/>
        </p:nvSpPr>
        <p:spPr>
          <a:xfrm>
            <a:off x="201320" y="1136374"/>
            <a:ext cx="51219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Fortune 500 firms from the year 2010 to 2017. 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data was retrieved from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Infegy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Atlas social media database (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et al. 2021; Nguyen et al. 2020)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CFAB-1FD1-4794-BD53-036229E4F456}"/>
              </a:ext>
            </a:extLst>
          </p:cNvPr>
          <p:cNvSpPr txBox="1"/>
          <p:nvPr/>
        </p:nvSpPr>
        <p:spPr>
          <a:xfrm>
            <a:off x="201320" y="3444698"/>
            <a:ext cx="53894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Firms’ environmental and social disclosure scores and board-level governance variables are retrieved from Bloomberg professional services database. 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C7569-05A2-4C26-8C73-B77FB6B2CA9C}"/>
              </a:ext>
            </a:extLst>
          </p:cNvPr>
          <p:cNvSpPr txBox="1"/>
          <p:nvPr/>
        </p:nvSpPr>
        <p:spPr>
          <a:xfrm>
            <a:off x="192261" y="5312879"/>
            <a:ext cx="8950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Firm-level financial data are sourced from the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Compustat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database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13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22912C0D56743B6F9D1975ABAB9FD" ma:contentTypeVersion="0" ma:contentTypeDescription="Create a new document." ma:contentTypeScope="" ma:versionID="44a0a763f385ecf1144411b906ad36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94EA2C-0D6D-4720-9F78-09B98BECD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60F17A-008A-4719-9795-6B5DC5B2E0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26493E-ED96-457C-AB5D-F9009E8E34D3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351</TotalTime>
  <Words>1002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Office Theme</vt:lpstr>
      <vt:lpstr>The relationship between negative social media sentiments, environmental and social disclosure and firm revenue</vt:lpstr>
      <vt:lpstr>Table of content</vt:lpstr>
      <vt:lpstr>Background of the study</vt:lpstr>
      <vt:lpstr>Research Problem</vt:lpstr>
      <vt:lpstr>Literature review and theories</vt:lpstr>
      <vt:lpstr>Reputation Risk </vt:lpstr>
      <vt:lpstr>Hypothesis Development (H1)</vt:lpstr>
      <vt:lpstr>Hypothesis Development (H2)</vt:lpstr>
      <vt:lpstr>Data collection methodology</vt:lpstr>
      <vt:lpstr>Sampling</vt:lpstr>
      <vt:lpstr>Control Variables</vt:lpstr>
      <vt:lpstr>Findings and Discussions</vt:lpstr>
      <vt:lpstr>Contributions to body of knowledge</vt:lpstr>
      <vt:lpstr>Governance food for thought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MANIAM KALIANNAN</dc:creator>
  <cp:lastModifiedBy>JAYALAKSHMY RAMACHANDRAN</cp:lastModifiedBy>
  <cp:revision>398</cp:revision>
  <cp:lastPrinted>2019-07-09T06:14:06Z</cp:lastPrinted>
  <dcterms:created xsi:type="dcterms:W3CDTF">2018-10-01T06:04:16Z</dcterms:created>
  <dcterms:modified xsi:type="dcterms:W3CDTF">2022-12-15T19:45:05Z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0x01010095F22912C0D56743B6F9D1975ABAB9FD</vt:lpwstr>
  </property>
</Properties>
</file>